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85" r:id="rId4"/>
    <p:sldId id="289" r:id="rId5"/>
    <p:sldId id="299" r:id="rId6"/>
    <p:sldId id="302" r:id="rId7"/>
    <p:sldId id="303" r:id="rId8"/>
    <p:sldId id="304" r:id="rId9"/>
    <p:sldId id="305" r:id="rId10"/>
    <p:sldId id="307" r:id="rId11"/>
    <p:sldId id="308" r:id="rId12"/>
    <p:sldId id="309" r:id="rId13"/>
    <p:sldId id="306" r:id="rId15"/>
    <p:sldId id="322" r:id="rId16"/>
    <p:sldId id="323" r:id="rId17"/>
    <p:sldId id="321" r:id="rId18"/>
    <p:sldId id="326" r:id="rId19"/>
    <p:sldId id="324" r:id="rId20"/>
    <p:sldId id="325" r:id="rId21"/>
    <p:sldId id="327" r:id="rId22"/>
    <p:sldId id="328" r:id="rId23"/>
    <p:sldId id="330" r:id="rId24"/>
    <p:sldId id="332" r:id="rId25"/>
    <p:sldId id="334" r:id="rId26"/>
    <p:sldId id="333" r:id="rId27"/>
    <p:sldId id="335" r:id="rId28"/>
    <p:sldId id="336" r:id="rId29"/>
    <p:sldId id="337" r:id="rId30"/>
    <p:sldId id="339" r:id="rId31"/>
    <p:sldId id="338" r:id="rId32"/>
    <p:sldId id="340" r:id="rId33"/>
    <p:sldId id="34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48" y="7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组合 278"/>
          <p:cNvGrpSpPr/>
          <p:nvPr userDrawn="1"/>
        </p:nvGrpSpPr>
        <p:grpSpPr>
          <a:xfrm>
            <a:off x="1600221" y="3297305"/>
            <a:ext cx="8991559" cy="0"/>
            <a:chOff x="1495425" y="3297305"/>
            <a:chExt cx="8991559" cy="0"/>
          </a:xfrm>
        </p:grpSpPr>
        <p:cxnSp>
          <p:nvCxnSpPr>
            <p:cNvPr id="20" name="直接连接符 19"/>
            <p:cNvCxnSpPr/>
            <p:nvPr userDrawn="1"/>
          </p:nvCxnSpPr>
          <p:spPr>
            <a:xfrm>
              <a:off x="1495425" y="3297305"/>
              <a:ext cx="20478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/>
          </p:nvCxnSpPr>
          <p:spPr>
            <a:xfrm>
              <a:off x="8439150" y="3297305"/>
              <a:ext cx="20478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0" name="矩形 1"/>
          <p:cNvSpPr/>
          <p:nvPr userDrawn="1"/>
        </p:nvSpPr>
        <p:spPr>
          <a:xfrm rot="1666899">
            <a:off x="-498053" y="-1385957"/>
            <a:ext cx="12496968" cy="7603923"/>
          </a:xfrm>
          <a:custGeom>
            <a:avLst/>
            <a:gdLst>
              <a:gd name="connsiteX0" fmla="*/ 0 w 11776433"/>
              <a:gd name="connsiteY0" fmla="*/ 0 h 5630844"/>
              <a:gd name="connsiteX1" fmla="*/ 11776433 w 11776433"/>
              <a:gd name="connsiteY1" fmla="*/ 0 h 5630844"/>
              <a:gd name="connsiteX2" fmla="*/ 11776433 w 11776433"/>
              <a:gd name="connsiteY2" fmla="*/ 5630844 h 5630844"/>
              <a:gd name="connsiteX3" fmla="*/ 0 w 11776433"/>
              <a:gd name="connsiteY3" fmla="*/ 5630844 h 5630844"/>
              <a:gd name="connsiteX4" fmla="*/ 0 w 11776433"/>
              <a:gd name="connsiteY4" fmla="*/ 0 h 5630844"/>
              <a:gd name="connsiteX0-1" fmla="*/ 0 w 11776433"/>
              <a:gd name="connsiteY0-2" fmla="*/ 0 h 6763731"/>
              <a:gd name="connsiteX1-3" fmla="*/ 11776433 w 11776433"/>
              <a:gd name="connsiteY1-4" fmla="*/ 0 h 6763731"/>
              <a:gd name="connsiteX2-5" fmla="*/ 10104537 w 11776433"/>
              <a:gd name="connsiteY2-6" fmla="*/ 6763731 h 6763731"/>
              <a:gd name="connsiteX3-7" fmla="*/ 0 w 11776433"/>
              <a:gd name="connsiteY3-8" fmla="*/ 5630844 h 6763731"/>
              <a:gd name="connsiteX4-9" fmla="*/ 0 w 11776433"/>
              <a:gd name="connsiteY4-10" fmla="*/ 0 h 6763731"/>
              <a:gd name="connsiteX0-11" fmla="*/ 0 w 13031320"/>
              <a:gd name="connsiteY0-12" fmla="*/ 0 h 6763731"/>
              <a:gd name="connsiteX1-13" fmla="*/ 13031320 w 13031320"/>
              <a:gd name="connsiteY1-14" fmla="*/ 1544602 h 6763731"/>
              <a:gd name="connsiteX2-15" fmla="*/ 10104537 w 13031320"/>
              <a:gd name="connsiteY2-16" fmla="*/ 6763731 h 6763731"/>
              <a:gd name="connsiteX3-17" fmla="*/ 0 w 13031320"/>
              <a:gd name="connsiteY3-18" fmla="*/ 5630844 h 6763731"/>
              <a:gd name="connsiteX4-19" fmla="*/ 0 w 13031320"/>
              <a:gd name="connsiteY4-20" fmla="*/ 0 h 6763731"/>
              <a:gd name="connsiteX0-21" fmla="*/ 8762588 w 13031320"/>
              <a:gd name="connsiteY0-22" fmla="*/ 0 h 7069535"/>
              <a:gd name="connsiteX1-23" fmla="*/ 13031320 w 13031320"/>
              <a:gd name="connsiteY1-24" fmla="*/ 1850406 h 7069535"/>
              <a:gd name="connsiteX2-25" fmla="*/ 10104537 w 13031320"/>
              <a:gd name="connsiteY2-26" fmla="*/ 7069535 h 7069535"/>
              <a:gd name="connsiteX3-27" fmla="*/ 0 w 13031320"/>
              <a:gd name="connsiteY3-28" fmla="*/ 5936648 h 7069535"/>
              <a:gd name="connsiteX4-29" fmla="*/ 8762588 w 13031320"/>
              <a:gd name="connsiteY4-30" fmla="*/ 0 h 7069535"/>
              <a:gd name="connsiteX0-31" fmla="*/ 8762588 w 13031320"/>
              <a:gd name="connsiteY0-32" fmla="*/ 0 h 7069535"/>
              <a:gd name="connsiteX1-33" fmla="*/ 13031320 w 13031320"/>
              <a:gd name="connsiteY1-34" fmla="*/ 1850406 h 7069535"/>
              <a:gd name="connsiteX2-35" fmla="*/ 10104537 w 13031320"/>
              <a:gd name="connsiteY2-36" fmla="*/ 7069535 h 7069535"/>
              <a:gd name="connsiteX3-37" fmla="*/ 0 w 13031320"/>
              <a:gd name="connsiteY3-38" fmla="*/ 5936648 h 7069535"/>
              <a:gd name="connsiteX4-39" fmla="*/ 3126802 w 13031320"/>
              <a:gd name="connsiteY4-40" fmla="*/ 3816558 h 7069535"/>
              <a:gd name="connsiteX5" fmla="*/ 8762588 w 13031320"/>
              <a:gd name="connsiteY5" fmla="*/ 0 h 7069535"/>
              <a:gd name="connsiteX0-41" fmla="*/ 8762588 w 13031320"/>
              <a:gd name="connsiteY0-42" fmla="*/ 0 h 7069535"/>
              <a:gd name="connsiteX1-43" fmla="*/ 13031320 w 13031320"/>
              <a:gd name="connsiteY1-44" fmla="*/ 1850406 h 7069535"/>
              <a:gd name="connsiteX2-45" fmla="*/ 10104537 w 13031320"/>
              <a:gd name="connsiteY2-46" fmla="*/ 7069535 h 7069535"/>
              <a:gd name="connsiteX3-47" fmla="*/ 0 w 13031320"/>
              <a:gd name="connsiteY3-48" fmla="*/ 5936648 h 7069535"/>
              <a:gd name="connsiteX4-49" fmla="*/ 524486 w 13031320"/>
              <a:gd name="connsiteY4-50" fmla="*/ 4355669 h 7069535"/>
              <a:gd name="connsiteX5-51" fmla="*/ 8762588 w 13031320"/>
              <a:gd name="connsiteY5-52" fmla="*/ 0 h 7069535"/>
              <a:gd name="connsiteX0-53" fmla="*/ 8238102 w 12506834"/>
              <a:gd name="connsiteY0-54" fmla="*/ 0 h 7603923"/>
              <a:gd name="connsiteX1-55" fmla="*/ 12506834 w 12506834"/>
              <a:gd name="connsiteY1-56" fmla="*/ 1850406 h 7603923"/>
              <a:gd name="connsiteX2-57" fmla="*/ 9580051 w 12506834"/>
              <a:gd name="connsiteY2-58" fmla="*/ 7069535 h 7603923"/>
              <a:gd name="connsiteX3-59" fmla="*/ 1765543 w 12506834"/>
              <a:gd name="connsiteY3-60" fmla="*/ 7603923 h 7603923"/>
              <a:gd name="connsiteX4-61" fmla="*/ 0 w 12506834"/>
              <a:gd name="connsiteY4-62" fmla="*/ 4355669 h 7603923"/>
              <a:gd name="connsiteX5-63" fmla="*/ 8238102 w 12506834"/>
              <a:gd name="connsiteY5-64" fmla="*/ 0 h 7603923"/>
              <a:gd name="connsiteX0-65" fmla="*/ 8228236 w 12496968"/>
              <a:gd name="connsiteY0-66" fmla="*/ 0 h 7603923"/>
              <a:gd name="connsiteX1-67" fmla="*/ 12496968 w 12496968"/>
              <a:gd name="connsiteY1-68" fmla="*/ 1850406 h 7603923"/>
              <a:gd name="connsiteX2-69" fmla="*/ 9570185 w 12496968"/>
              <a:gd name="connsiteY2-70" fmla="*/ 7069535 h 7603923"/>
              <a:gd name="connsiteX3-71" fmla="*/ 1755677 w 12496968"/>
              <a:gd name="connsiteY3-72" fmla="*/ 7603923 h 7603923"/>
              <a:gd name="connsiteX4-73" fmla="*/ 0 w 12496968"/>
              <a:gd name="connsiteY4-74" fmla="*/ 4350471 h 7603923"/>
              <a:gd name="connsiteX5-75" fmla="*/ 8228236 w 12496968"/>
              <a:gd name="connsiteY5-76" fmla="*/ 0 h 76039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51" y="connsiteY5-52"/>
              </a:cxn>
            </a:cxnLst>
            <a:rect l="l" t="t" r="r" b="b"/>
            <a:pathLst>
              <a:path w="12496968" h="7603923">
                <a:moveTo>
                  <a:pt x="8228236" y="0"/>
                </a:moveTo>
                <a:lnTo>
                  <a:pt x="12496968" y="1850406"/>
                </a:lnTo>
                <a:lnTo>
                  <a:pt x="9570185" y="7069535"/>
                </a:lnTo>
                <a:lnTo>
                  <a:pt x="1755677" y="7603923"/>
                </a:lnTo>
                <a:lnTo>
                  <a:pt x="0" y="4350471"/>
                </a:lnTo>
                <a:lnTo>
                  <a:pt x="8228236" y="0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2" name="组合 281"/>
          <p:cNvGrpSpPr/>
          <p:nvPr userDrawn="1"/>
        </p:nvGrpSpPr>
        <p:grpSpPr>
          <a:xfrm>
            <a:off x="5515708" y="4792192"/>
            <a:ext cx="1160585" cy="126256"/>
            <a:chOff x="-3634154" y="211015"/>
            <a:chExt cx="2801819" cy="304800"/>
          </a:xfrm>
          <a:solidFill>
            <a:schemeClr val="accent1"/>
          </a:solidFill>
        </p:grpSpPr>
        <p:sp>
          <p:nvSpPr>
            <p:cNvPr id="283" name="椭圆 282"/>
            <p:cNvSpPr/>
            <p:nvPr/>
          </p:nvSpPr>
          <p:spPr>
            <a:xfrm>
              <a:off x="-3634154" y="222738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-3132406" y="222738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-2630658" y="222738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-2128910" y="222738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-1627162" y="222738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-1125412" y="211015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9" name="任意多边形: 形状 288"/>
          <p:cNvSpPr/>
          <p:nvPr userDrawn="1"/>
        </p:nvSpPr>
        <p:spPr>
          <a:xfrm>
            <a:off x="-1496123" y="-1519775"/>
            <a:ext cx="3505200" cy="3512310"/>
          </a:xfrm>
          <a:custGeom>
            <a:avLst/>
            <a:gdLst>
              <a:gd name="connsiteX0" fmla="*/ 1303390 w 3505200"/>
              <a:gd name="connsiteY0" fmla="*/ 3373829 h 3512310"/>
              <a:gd name="connsiteX1" fmla="*/ 1397000 w 3505200"/>
              <a:gd name="connsiteY1" fmla="*/ 3443679 h 3512310"/>
              <a:gd name="connsiteX2" fmla="*/ 1307081 w 3505200"/>
              <a:gd name="connsiteY2" fmla="*/ 3464193 h 3512310"/>
              <a:gd name="connsiteX3" fmla="*/ 1263923 w 3505200"/>
              <a:gd name="connsiteY3" fmla="*/ 3393201 h 3512310"/>
              <a:gd name="connsiteX4" fmla="*/ 1303390 w 3505200"/>
              <a:gd name="connsiteY4" fmla="*/ 3373829 h 3512310"/>
              <a:gd name="connsiteX5" fmla="*/ 1752696 w 3505200"/>
              <a:gd name="connsiteY5" fmla="*/ 3373411 h 3512310"/>
              <a:gd name="connsiteX6" fmla="*/ 1808843 w 3505200"/>
              <a:gd name="connsiteY6" fmla="*/ 3392567 h 3512310"/>
              <a:gd name="connsiteX7" fmla="*/ 1813560 w 3505200"/>
              <a:gd name="connsiteY7" fmla="*/ 3497070 h 3512310"/>
              <a:gd name="connsiteX8" fmla="*/ 1752600 w 3505200"/>
              <a:gd name="connsiteY8" fmla="*/ 3512310 h 3512310"/>
              <a:gd name="connsiteX9" fmla="*/ 1691640 w 3505200"/>
              <a:gd name="connsiteY9" fmla="*/ 3497070 h 3512310"/>
              <a:gd name="connsiteX10" fmla="*/ 1697418 w 3505200"/>
              <a:gd name="connsiteY10" fmla="*/ 3395835 h 3512310"/>
              <a:gd name="connsiteX11" fmla="*/ 1752696 w 3505200"/>
              <a:gd name="connsiteY11" fmla="*/ 3373411 h 3512310"/>
              <a:gd name="connsiteX12" fmla="*/ 1110745 w 3505200"/>
              <a:gd name="connsiteY12" fmla="*/ 3372918 h 3512310"/>
              <a:gd name="connsiteX13" fmla="*/ 1149872 w 3505200"/>
              <a:gd name="connsiteY13" fmla="*/ 3386155 h 3512310"/>
              <a:gd name="connsiteX14" fmla="*/ 1151213 w 3505200"/>
              <a:gd name="connsiteY14" fmla="*/ 3406730 h 3512310"/>
              <a:gd name="connsiteX15" fmla="*/ 1079500 w 3505200"/>
              <a:gd name="connsiteY15" fmla="*/ 3385068 h 3512310"/>
              <a:gd name="connsiteX16" fmla="*/ 1110745 w 3505200"/>
              <a:gd name="connsiteY16" fmla="*/ 3372918 h 3512310"/>
              <a:gd name="connsiteX17" fmla="*/ 2190628 w 3505200"/>
              <a:gd name="connsiteY17" fmla="*/ 3371705 h 3512310"/>
              <a:gd name="connsiteX18" fmla="*/ 2253168 w 3505200"/>
              <a:gd name="connsiteY18" fmla="*/ 3400320 h 3512310"/>
              <a:gd name="connsiteX19" fmla="*/ 2259386 w 3505200"/>
              <a:gd name="connsiteY19" fmla="*/ 3443923 h 3512310"/>
              <a:gd name="connsiteX20" fmla="*/ 2118146 w 3505200"/>
              <a:gd name="connsiteY20" fmla="*/ 3478858 h 3512310"/>
              <a:gd name="connsiteX21" fmla="*/ 2127970 w 3505200"/>
              <a:gd name="connsiteY21" fmla="*/ 3400836 h 3512310"/>
              <a:gd name="connsiteX22" fmla="*/ 2190628 w 3505200"/>
              <a:gd name="connsiteY22" fmla="*/ 3371705 h 3512310"/>
              <a:gd name="connsiteX23" fmla="*/ 1980833 w 3505200"/>
              <a:gd name="connsiteY23" fmla="*/ 3371630 h 3512310"/>
              <a:gd name="connsiteX24" fmla="*/ 2052257 w 3505200"/>
              <a:gd name="connsiteY24" fmla="*/ 3467574 h 3512310"/>
              <a:gd name="connsiteX25" fmla="*/ 1941693 w 3505200"/>
              <a:gd name="connsiteY25" fmla="*/ 3503777 h 3512310"/>
              <a:gd name="connsiteX26" fmla="*/ 1909537 w 3505200"/>
              <a:gd name="connsiteY26" fmla="*/ 3405344 h 3512310"/>
              <a:gd name="connsiteX27" fmla="*/ 1980833 w 3505200"/>
              <a:gd name="connsiteY27" fmla="*/ 3371630 h 3512310"/>
              <a:gd name="connsiteX28" fmla="*/ 2395965 w 3505200"/>
              <a:gd name="connsiteY28" fmla="*/ 3366543 h 3512310"/>
              <a:gd name="connsiteX29" fmla="*/ 2425700 w 3505200"/>
              <a:gd name="connsiteY29" fmla="*/ 3385068 h 3512310"/>
              <a:gd name="connsiteX30" fmla="*/ 2352451 w 3505200"/>
              <a:gd name="connsiteY30" fmla="*/ 3405195 h 3512310"/>
              <a:gd name="connsiteX31" fmla="*/ 2356218 w 3505200"/>
              <a:gd name="connsiteY31" fmla="*/ 3378464 h 3512310"/>
              <a:gd name="connsiteX32" fmla="*/ 2395965 w 3505200"/>
              <a:gd name="connsiteY32" fmla="*/ 3366543 h 3512310"/>
              <a:gd name="connsiteX33" fmla="*/ 1500695 w 3505200"/>
              <a:gd name="connsiteY33" fmla="*/ 3364160 h 3512310"/>
              <a:gd name="connsiteX34" fmla="*/ 1589675 w 3505200"/>
              <a:gd name="connsiteY34" fmla="*/ 3393628 h 3512310"/>
              <a:gd name="connsiteX35" fmla="*/ 1597660 w 3505200"/>
              <a:gd name="connsiteY35" fmla="*/ 3497070 h 3512310"/>
              <a:gd name="connsiteX36" fmla="*/ 1534453 w 3505200"/>
              <a:gd name="connsiteY36" fmla="*/ 3512310 h 3512310"/>
              <a:gd name="connsiteX37" fmla="*/ 1466240 w 3505200"/>
              <a:gd name="connsiteY37" fmla="*/ 3481411 h 3512310"/>
              <a:gd name="connsiteX38" fmla="*/ 1478276 w 3505200"/>
              <a:gd name="connsiteY38" fmla="*/ 3369630 h 3512310"/>
              <a:gd name="connsiteX39" fmla="*/ 1500695 w 3505200"/>
              <a:gd name="connsiteY39" fmla="*/ 3364160 h 3512310"/>
              <a:gd name="connsiteX40" fmla="*/ 2410695 w 3505200"/>
              <a:gd name="connsiteY40" fmla="*/ 3145440 h 3512310"/>
              <a:gd name="connsiteX41" fmla="*/ 2463800 w 3505200"/>
              <a:gd name="connsiteY41" fmla="*/ 3169410 h 3512310"/>
              <a:gd name="connsiteX42" fmla="*/ 2435340 w 3505200"/>
              <a:gd name="connsiteY42" fmla="*/ 3288544 h 3512310"/>
              <a:gd name="connsiteX43" fmla="*/ 2375015 w 3505200"/>
              <a:gd name="connsiteY43" fmla="*/ 3290119 h 3512310"/>
              <a:gd name="connsiteX44" fmla="*/ 2336800 w 3505200"/>
              <a:gd name="connsiteY44" fmla="*/ 3259023 h 3512310"/>
              <a:gd name="connsiteX45" fmla="*/ 2329308 w 3505200"/>
              <a:gd name="connsiteY45" fmla="*/ 3228163 h 3512310"/>
              <a:gd name="connsiteX46" fmla="*/ 2354131 w 3505200"/>
              <a:gd name="connsiteY46" fmla="*/ 3176325 h 3512310"/>
              <a:gd name="connsiteX47" fmla="*/ 2410695 w 3505200"/>
              <a:gd name="connsiteY47" fmla="*/ 3145440 h 3512310"/>
              <a:gd name="connsiteX48" fmla="*/ 1534669 w 3505200"/>
              <a:gd name="connsiteY48" fmla="*/ 3145382 h 3512310"/>
              <a:gd name="connsiteX49" fmla="*/ 1587501 w 3505200"/>
              <a:gd name="connsiteY49" fmla="*/ 3169410 h 3512310"/>
              <a:gd name="connsiteX50" fmla="*/ 1579155 w 3505200"/>
              <a:gd name="connsiteY50" fmla="*/ 3283011 h 3512310"/>
              <a:gd name="connsiteX51" fmla="*/ 1512480 w 3505200"/>
              <a:gd name="connsiteY51" fmla="*/ 3295529 h 3512310"/>
              <a:gd name="connsiteX52" fmla="*/ 1478974 w 3505200"/>
              <a:gd name="connsiteY52" fmla="*/ 3175183 h 3512310"/>
              <a:gd name="connsiteX53" fmla="*/ 1534669 w 3505200"/>
              <a:gd name="connsiteY53" fmla="*/ 3145382 h 3512310"/>
              <a:gd name="connsiteX54" fmla="*/ 1748183 w 3505200"/>
              <a:gd name="connsiteY54" fmla="*/ 3145216 h 3512310"/>
              <a:gd name="connsiteX55" fmla="*/ 1800574 w 3505200"/>
              <a:gd name="connsiteY55" fmla="*/ 3163780 h 3512310"/>
              <a:gd name="connsiteX56" fmla="*/ 1773239 w 3505200"/>
              <a:gd name="connsiteY56" fmla="*/ 3289454 h 3512310"/>
              <a:gd name="connsiteX57" fmla="*/ 1709739 w 3505200"/>
              <a:gd name="connsiteY57" fmla="*/ 3280575 h 3512310"/>
              <a:gd name="connsiteX58" fmla="*/ 1701032 w 3505200"/>
              <a:gd name="connsiteY58" fmla="*/ 3170179 h 3512310"/>
              <a:gd name="connsiteX59" fmla="*/ 1748183 w 3505200"/>
              <a:gd name="connsiteY59" fmla="*/ 3145216 h 3512310"/>
              <a:gd name="connsiteX60" fmla="*/ 2624684 w 3505200"/>
              <a:gd name="connsiteY60" fmla="*/ 3145174 h 3512310"/>
              <a:gd name="connsiteX61" fmla="*/ 2676874 w 3505200"/>
              <a:gd name="connsiteY61" fmla="*/ 3163780 h 3512310"/>
              <a:gd name="connsiteX62" fmla="*/ 2668215 w 3505200"/>
              <a:gd name="connsiteY62" fmla="*/ 3274622 h 3512310"/>
              <a:gd name="connsiteX63" fmla="*/ 2575925 w 3505200"/>
              <a:gd name="connsiteY63" fmla="*/ 3275392 h 3512310"/>
              <a:gd name="connsiteX64" fmla="*/ 2578100 w 3505200"/>
              <a:gd name="connsiteY64" fmla="*/ 3169410 h 3512310"/>
              <a:gd name="connsiteX65" fmla="*/ 2624684 w 3505200"/>
              <a:gd name="connsiteY65" fmla="*/ 3145174 h 3512310"/>
              <a:gd name="connsiteX66" fmla="*/ 872084 w 3505200"/>
              <a:gd name="connsiteY66" fmla="*/ 3145174 h 3512310"/>
              <a:gd name="connsiteX67" fmla="*/ 924275 w 3505200"/>
              <a:gd name="connsiteY67" fmla="*/ 3163780 h 3512310"/>
              <a:gd name="connsiteX68" fmla="*/ 891269 w 3505200"/>
              <a:gd name="connsiteY68" fmla="*/ 3290013 h 3512310"/>
              <a:gd name="connsiteX69" fmla="*/ 825501 w 3505200"/>
              <a:gd name="connsiteY69" fmla="*/ 3169410 h 3512310"/>
              <a:gd name="connsiteX70" fmla="*/ 872084 w 3505200"/>
              <a:gd name="connsiteY70" fmla="*/ 3145174 h 3512310"/>
              <a:gd name="connsiteX71" fmla="*/ 1320564 w 3505200"/>
              <a:gd name="connsiteY71" fmla="*/ 3144988 h 3512310"/>
              <a:gd name="connsiteX72" fmla="*/ 1368775 w 3505200"/>
              <a:gd name="connsiteY72" fmla="*/ 3163780 h 3512310"/>
              <a:gd name="connsiteX73" fmla="*/ 1343141 w 3505200"/>
              <a:gd name="connsiteY73" fmla="*/ 3288544 h 3512310"/>
              <a:gd name="connsiteX74" fmla="*/ 1282816 w 3505200"/>
              <a:gd name="connsiteY74" fmla="*/ 3290119 h 3512310"/>
              <a:gd name="connsiteX75" fmla="*/ 1265777 w 3505200"/>
              <a:gd name="connsiteY75" fmla="*/ 3159885 h 3512310"/>
              <a:gd name="connsiteX76" fmla="*/ 1320564 w 3505200"/>
              <a:gd name="connsiteY76" fmla="*/ 3144988 h 3512310"/>
              <a:gd name="connsiteX77" fmla="*/ 1973070 w 3505200"/>
              <a:gd name="connsiteY77" fmla="*/ 3144010 h 3512310"/>
              <a:gd name="connsiteX78" fmla="*/ 2057400 w 3505200"/>
              <a:gd name="connsiteY78" fmla="*/ 3221017 h 3512310"/>
              <a:gd name="connsiteX79" fmla="*/ 1915292 w 3505200"/>
              <a:gd name="connsiteY79" fmla="*/ 3271191 h 3512310"/>
              <a:gd name="connsiteX80" fmla="*/ 1919914 w 3505200"/>
              <a:gd name="connsiteY80" fmla="*/ 3173404 h 3512310"/>
              <a:gd name="connsiteX81" fmla="*/ 1973070 w 3505200"/>
              <a:gd name="connsiteY81" fmla="*/ 3144010 h 3512310"/>
              <a:gd name="connsiteX82" fmla="*/ 1098551 w 3505200"/>
              <a:gd name="connsiteY82" fmla="*/ 3144010 h 3512310"/>
              <a:gd name="connsiteX83" fmla="*/ 1181101 w 3505200"/>
              <a:gd name="connsiteY83" fmla="*/ 3226866 h 3512310"/>
              <a:gd name="connsiteX84" fmla="*/ 1098551 w 3505200"/>
              <a:gd name="connsiteY84" fmla="*/ 3299585 h 3512310"/>
              <a:gd name="connsiteX85" fmla="*/ 1016001 w 3505200"/>
              <a:gd name="connsiteY85" fmla="*/ 3226866 h 3512310"/>
              <a:gd name="connsiteX86" fmla="*/ 1042323 w 3505200"/>
              <a:gd name="connsiteY86" fmla="*/ 3177473 h 3512310"/>
              <a:gd name="connsiteX87" fmla="*/ 1098551 w 3505200"/>
              <a:gd name="connsiteY87" fmla="*/ 3144010 h 3512310"/>
              <a:gd name="connsiteX88" fmla="*/ 2192008 w 3505200"/>
              <a:gd name="connsiteY88" fmla="*/ 3141733 h 3512310"/>
              <a:gd name="connsiteX89" fmla="*/ 2246383 w 3505200"/>
              <a:gd name="connsiteY89" fmla="*/ 3179517 h 3512310"/>
              <a:gd name="connsiteX90" fmla="*/ 2253989 w 3505200"/>
              <a:gd name="connsiteY90" fmla="*/ 3248038 h 3512310"/>
              <a:gd name="connsiteX91" fmla="*/ 2157872 w 3505200"/>
              <a:gd name="connsiteY91" fmla="*/ 3291877 h 3512310"/>
              <a:gd name="connsiteX92" fmla="*/ 2115549 w 3505200"/>
              <a:gd name="connsiteY92" fmla="*/ 3242349 h 3512310"/>
              <a:gd name="connsiteX93" fmla="*/ 2133970 w 3505200"/>
              <a:gd name="connsiteY93" fmla="*/ 3175367 h 3512310"/>
              <a:gd name="connsiteX94" fmla="*/ 2192008 w 3505200"/>
              <a:gd name="connsiteY94" fmla="*/ 3141733 h 3512310"/>
              <a:gd name="connsiteX95" fmla="*/ 3039965 w 3505200"/>
              <a:gd name="connsiteY95" fmla="*/ 2929142 h 3512310"/>
              <a:gd name="connsiteX96" fmla="*/ 3060700 w 3505200"/>
              <a:gd name="connsiteY96" fmla="*/ 2940315 h 3512310"/>
              <a:gd name="connsiteX97" fmla="*/ 2994848 w 3505200"/>
              <a:gd name="connsiteY97" fmla="*/ 2994338 h 3512310"/>
              <a:gd name="connsiteX98" fmla="*/ 3004388 w 3505200"/>
              <a:gd name="connsiteY98" fmla="*/ 2956168 h 3512310"/>
              <a:gd name="connsiteX99" fmla="*/ 3039965 w 3505200"/>
              <a:gd name="connsiteY99" fmla="*/ 2929142 h 3512310"/>
              <a:gd name="connsiteX100" fmla="*/ 461732 w 3505200"/>
              <a:gd name="connsiteY100" fmla="*/ 2928950 h 3512310"/>
              <a:gd name="connsiteX101" fmla="*/ 497475 w 3505200"/>
              <a:gd name="connsiteY101" fmla="*/ 2949128 h 3512310"/>
              <a:gd name="connsiteX102" fmla="*/ 511995 w 3505200"/>
              <a:gd name="connsiteY102" fmla="*/ 3004310 h 3512310"/>
              <a:gd name="connsiteX103" fmla="*/ 444501 w 3505200"/>
              <a:gd name="connsiteY103" fmla="*/ 2938596 h 3512310"/>
              <a:gd name="connsiteX104" fmla="*/ 461732 w 3505200"/>
              <a:gd name="connsiteY104" fmla="*/ 2928950 h 3512310"/>
              <a:gd name="connsiteX105" fmla="*/ 2854501 w 3505200"/>
              <a:gd name="connsiteY105" fmla="*/ 2921289 h 3512310"/>
              <a:gd name="connsiteX106" fmla="*/ 2883613 w 3505200"/>
              <a:gd name="connsiteY106" fmla="*/ 2928110 h 3512310"/>
              <a:gd name="connsiteX107" fmla="*/ 2915531 w 3505200"/>
              <a:gd name="connsiteY107" fmla="*/ 2967914 h 3512310"/>
              <a:gd name="connsiteX108" fmla="*/ 2905076 w 3505200"/>
              <a:gd name="connsiteY108" fmla="*/ 3034589 h 3512310"/>
              <a:gd name="connsiteX109" fmla="*/ 2792877 w 3505200"/>
              <a:gd name="connsiteY109" fmla="*/ 3060444 h 3512310"/>
              <a:gd name="connsiteX110" fmla="*/ 2802662 w 3505200"/>
              <a:gd name="connsiteY110" fmla="*/ 2941260 h 3512310"/>
              <a:gd name="connsiteX111" fmla="*/ 2854501 w 3505200"/>
              <a:gd name="connsiteY111" fmla="*/ 2921289 h 3512310"/>
              <a:gd name="connsiteX112" fmla="*/ 685339 w 3505200"/>
              <a:gd name="connsiteY112" fmla="*/ 2919474 h 3512310"/>
              <a:gd name="connsiteX113" fmla="*/ 735461 w 3505200"/>
              <a:gd name="connsiteY113" fmla="*/ 2980089 h 3512310"/>
              <a:gd name="connsiteX114" fmla="*/ 723202 w 3505200"/>
              <a:gd name="connsiteY114" fmla="*/ 3046764 h 3512310"/>
              <a:gd name="connsiteX115" fmla="*/ 663655 w 3505200"/>
              <a:gd name="connsiteY115" fmla="*/ 3080510 h 3512310"/>
              <a:gd name="connsiteX116" fmla="*/ 617948 w 3505200"/>
              <a:gd name="connsiteY116" fmla="*/ 2941509 h 3512310"/>
              <a:gd name="connsiteX117" fmla="*/ 685339 w 3505200"/>
              <a:gd name="connsiteY117" fmla="*/ 2919474 h 3512310"/>
              <a:gd name="connsiteX118" fmla="*/ 1762963 w 3505200"/>
              <a:gd name="connsiteY118" fmla="*/ 2917800 h 3512310"/>
              <a:gd name="connsiteX119" fmla="*/ 1806575 w 3505200"/>
              <a:gd name="connsiteY119" fmla="*/ 2944520 h 3512310"/>
              <a:gd name="connsiteX120" fmla="*/ 1754807 w 3505200"/>
              <a:gd name="connsiteY120" fmla="*/ 3080510 h 3512310"/>
              <a:gd name="connsiteX121" fmla="*/ 1710147 w 3505200"/>
              <a:gd name="connsiteY121" fmla="*/ 2941509 h 3512310"/>
              <a:gd name="connsiteX122" fmla="*/ 1762963 w 3505200"/>
              <a:gd name="connsiteY122" fmla="*/ 2917800 h 3512310"/>
              <a:gd name="connsiteX123" fmla="*/ 886665 w 3505200"/>
              <a:gd name="connsiteY123" fmla="*/ 2917800 h 3512310"/>
              <a:gd name="connsiteX124" fmla="*/ 930276 w 3505200"/>
              <a:gd name="connsiteY124" fmla="*/ 2944520 h 3512310"/>
              <a:gd name="connsiteX125" fmla="*/ 878508 w 3505200"/>
              <a:gd name="connsiteY125" fmla="*/ 3080510 h 3512310"/>
              <a:gd name="connsiteX126" fmla="*/ 833847 w 3505200"/>
              <a:gd name="connsiteY126" fmla="*/ 2941509 h 3512310"/>
              <a:gd name="connsiteX127" fmla="*/ 886665 w 3505200"/>
              <a:gd name="connsiteY127" fmla="*/ 2917800 h 3512310"/>
              <a:gd name="connsiteX128" fmla="*/ 1098295 w 3505200"/>
              <a:gd name="connsiteY128" fmla="*/ 2917146 h 3512310"/>
              <a:gd name="connsiteX129" fmla="*/ 1149928 w 3505200"/>
              <a:gd name="connsiteY129" fmla="*/ 2946583 h 3512310"/>
              <a:gd name="connsiteX130" fmla="*/ 1155701 w 3505200"/>
              <a:gd name="connsiteY130" fmla="*/ 3055110 h 3512310"/>
              <a:gd name="connsiteX131" fmla="*/ 1044523 w 3505200"/>
              <a:gd name="connsiteY131" fmla="*/ 3058285 h 3512310"/>
              <a:gd name="connsiteX132" fmla="*/ 1045957 w 3505200"/>
              <a:gd name="connsiteY132" fmla="*/ 2947799 h 3512310"/>
              <a:gd name="connsiteX133" fmla="*/ 1098295 w 3505200"/>
              <a:gd name="connsiteY133" fmla="*/ 2917146 h 3512310"/>
              <a:gd name="connsiteX134" fmla="*/ 2640421 w 3505200"/>
              <a:gd name="connsiteY134" fmla="*/ 2916742 h 3512310"/>
              <a:gd name="connsiteX135" fmla="*/ 2627652 w 3505200"/>
              <a:gd name="connsiteY135" fmla="*/ 3080510 h 3512310"/>
              <a:gd name="connsiteX136" fmla="*/ 2586446 w 3505200"/>
              <a:gd name="connsiteY136" fmla="*/ 2941509 h 3512310"/>
              <a:gd name="connsiteX137" fmla="*/ 2640421 w 3505200"/>
              <a:gd name="connsiteY137" fmla="*/ 2916742 h 3512310"/>
              <a:gd name="connsiteX138" fmla="*/ 2190750 w 3505200"/>
              <a:gd name="connsiteY138" fmla="*/ 2915410 h 3512310"/>
              <a:gd name="connsiteX139" fmla="*/ 2273300 w 3505200"/>
              <a:gd name="connsiteY139" fmla="*/ 3003733 h 3512310"/>
              <a:gd name="connsiteX140" fmla="*/ 2190750 w 3505200"/>
              <a:gd name="connsiteY140" fmla="*/ 3080510 h 3512310"/>
              <a:gd name="connsiteX141" fmla="*/ 2108200 w 3505200"/>
              <a:gd name="connsiteY141" fmla="*/ 3003733 h 3512310"/>
              <a:gd name="connsiteX142" fmla="*/ 2139373 w 3505200"/>
              <a:gd name="connsiteY142" fmla="*/ 2946583 h 3512310"/>
              <a:gd name="connsiteX143" fmla="*/ 2190750 w 3505200"/>
              <a:gd name="connsiteY143" fmla="*/ 2915410 h 3512310"/>
              <a:gd name="connsiteX144" fmla="*/ 1974850 w 3505200"/>
              <a:gd name="connsiteY144" fmla="*/ 2915410 h 3512310"/>
              <a:gd name="connsiteX145" fmla="*/ 2057400 w 3505200"/>
              <a:gd name="connsiteY145" fmla="*/ 3003733 h 3512310"/>
              <a:gd name="connsiteX146" fmla="*/ 1974850 w 3505200"/>
              <a:gd name="connsiteY146" fmla="*/ 3080510 h 3512310"/>
              <a:gd name="connsiteX147" fmla="*/ 1892300 w 3505200"/>
              <a:gd name="connsiteY147" fmla="*/ 3003733 h 3512310"/>
              <a:gd name="connsiteX148" fmla="*/ 1923473 w 3505200"/>
              <a:gd name="connsiteY148" fmla="*/ 2946583 h 3512310"/>
              <a:gd name="connsiteX149" fmla="*/ 1974850 w 3505200"/>
              <a:gd name="connsiteY149" fmla="*/ 2915410 h 3512310"/>
              <a:gd name="connsiteX150" fmla="*/ 1312111 w 3505200"/>
              <a:gd name="connsiteY150" fmla="*/ 2910533 h 3512310"/>
              <a:gd name="connsiteX151" fmla="*/ 1343861 w 3505200"/>
              <a:gd name="connsiteY151" fmla="*/ 2923661 h 3512310"/>
              <a:gd name="connsiteX152" fmla="*/ 1372724 w 3505200"/>
              <a:gd name="connsiteY152" fmla="*/ 3060444 h 3512310"/>
              <a:gd name="connsiteX153" fmla="*/ 1247825 w 3505200"/>
              <a:gd name="connsiteY153" fmla="*/ 3034589 h 3512310"/>
              <a:gd name="connsiteX154" fmla="*/ 1249571 w 3505200"/>
              <a:gd name="connsiteY154" fmla="*/ 2968879 h 3512310"/>
              <a:gd name="connsiteX155" fmla="*/ 1285703 w 3505200"/>
              <a:gd name="connsiteY155" fmla="*/ 2917848 h 3512310"/>
              <a:gd name="connsiteX156" fmla="*/ 1312111 w 3505200"/>
              <a:gd name="connsiteY156" fmla="*/ 2910533 h 3512310"/>
              <a:gd name="connsiteX157" fmla="*/ 2392199 w 3505200"/>
              <a:gd name="connsiteY157" fmla="*/ 2910510 h 3512310"/>
              <a:gd name="connsiteX158" fmla="*/ 2455737 w 3505200"/>
              <a:gd name="connsiteY158" fmla="*/ 2941732 h 3512310"/>
              <a:gd name="connsiteX159" fmla="*/ 2464923 w 3505200"/>
              <a:gd name="connsiteY159" fmla="*/ 3060444 h 3512310"/>
              <a:gd name="connsiteX160" fmla="*/ 2340024 w 3505200"/>
              <a:gd name="connsiteY160" fmla="*/ 3034589 h 3512310"/>
              <a:gd name="connsiteX161" fmla="*/ 2341770 w 3505200"/>
              <a:gd name="connsiteY161" fmla="*/ 2968879 h 3512310"/>
              <a:gd name="connsiteX162" fmla="*/ 2377902 w 3505200"/>
              <a:gd name="connsiteY162" fmla="*/ 2917848 h 3512310"/>
              <a:gd name="connsiteX163" fmla="*/ 2392199 w 3505200"/>
              <a:gd name="connsiteY163" fmla="*/ 2910510 h 3512310"/>
              <a:gd name="connsiteX164" fmla="*/ 1529170 w 3505200"/>
              <a:gd name="connsiteY164" fmla="*/ 2910442 h 3512310"/>
              <a:gd name="connsiteX165" fmla="*/ 1579438 w 3505200"/>
              <a:gd name="connsiteY165" fmla="*/ 2941732 h 3512310"/>
              <a:gd name="connsiteX166" fmla="*/ 1523205 w 3505200"/>
              <a:gd name="connsiteY166" fmla="*/ 3071937 h 3512310"/>
              <a:gd name="connsiteX167" fmla="*/ 1495241 w 3505200"/>
              <a:gd name="connsiteY167" fmla="*/ 2922224 h 3512310"/>
              <a:gd name="connsiteX168" fmla="*/ 1529170 w 3505200"/>
              <a:gd name="connsiteY168" fmla="*/ 2910442 h 3512310"/>
              <a:gd name="connsiteX169" fmla="*/ 468680 w 3505200"/>
              <a:gd name="connsiteY169" fmla="*/ 2704004 h 3512310"/>
              <a:gd name="connsiteX170" fmla="*/ 520700 w 3505200"/>
              <a:gd name="connsiteY170" fmla="*/ 2773503 h 3512310"/>
              <a:gd name="connsiteX171" fmla="*/ 381924 w 3505200"/>
              <a:gd name="connsiteY171" fmla="*/ 2818447 h 3512310"/>
              <a:gd name="connsiteX172" fmla="*/ 355600 w 3505200"/>
              <a:gd name="connsiteY172" fmla="*/ 2775710 h 3512310"/>
              <a:gd name="connsiteX173" fmla="*/ 381924 w 3505200"/>
              <a:gd name="connsiteY173" fmla="*/ 2732973 h 3512310"/>
              <a:gd name="connsiteX174" fmla="*/ 468680 w 3505200"/>
              <a:gd name="connsiteY174" fmla="*/ 2704004 h 3512310"/>
              <a:gd name="connsiteX175" fmla="*/ 1560848 w 3505200"/>
              <a:gd name="connsiteY175" fmla="*/ 2703968 h 3512310"/>
              <a:gd name="connsiteX176" fmla="*/ 1612902 w 3505200"/>
              <a:gd name="connsiteY176" fmla="*/ 2773503 h 3512310"/>
              <a:gd name="connsiteX177" fmla="*/ 1476912 w 3505200"/>
              <a:gd name="connsiteY177" fmla="*/ 2829685 h 3512310"/>
              <a:gd name="connsiteX178" fmla="*/ 1473901 w 3505200"/>
              <a:gd name="connsiteY178" fmla="*/ 2733256 h 3512310"/>
              <a:gd name="connsiteX179" fmla="*/ 1560848 w 3505200"/>
              <a:gd name="connsiteY179" fmla="*/ 2703968 h 3512310"/>
              <a:gd name="connsiteX180" fmla="*/ 860556 w 3505200"/>
              <a:gd name="connsiteY180" fmla="*/ 2700730 h 3512310"/>
              <a:gd name="connsiteX181" fmla="*/ 952502 w 3505200"/>
              <a:gd name="connsiteY181" fmla="*/ 2776771 h 3512310"/>
              <a:gd name="connsiteX182" fmla="*/ 879570 w 3505200"/>
              <a:gd name="connsiteY182" fmla="*/ 2851910 h 3512310"/>
              <a:gd name="connsiteX183" fmla="*/ 821120 w 3505200"/>
              <a:gd name="connsiteY183" fmla="*/ 2722735 h 3512310"/>
              <a:gd name="connsiteX184" fmla="*/ 860556 w 3505200"/>
              <a:gd name="connsiteY184" fmla="*/ 2700730 h 3512310"/>
              <a:gd name="connsiteX185" fmla="*/ 2416549 w 3505200"/>
              <a:gd name="connsiteY185" fmla="*/ 2700429 h 3512310"/>
              <a:gd name="connsiteX186" fmla="*/ 2468182 w 3505200"/>
              <a:gd name="connsiteY186" fmla="*/ 2828685 h 3512310"/>
              <a:gd name="connsiteX187" fmla="*/ 2331764 w 3505200"/>
              <a:gd name="connsiteY187" fmla="*/ 2797673 h 3512310"/>
              <a:gd name="connsiteX188" fmla="*/ 2353400 w 3505200"/>
              <a:gd name="connsiteY188" fmla="*/ 2715385 h 3512310"/>
              <a:gd name="connsiteX189" fmla="*/ 2416549 w 3505200"/>
              <a:gd name="connsiteY189" fmla="*/ 2700429 h 3512310"/>
              <a:gd name="connsiteX190" fmla="*/ 1324351 w 3505200"/>
              <a:gd name="connsiteY190" fmla="*/ 2700429 h 3512310"/>
              <a:gd name="connsiteX191" fmla="*/ 1375984 w 3505200"/>
              <a:gd name="connsiteY191" fmla="*/ 2828685 h 3512310"/>
              <a:gd name="connsiteX192" fmla="*/ 1239566 w 3505200"/>
              <a:gd name="connsiteY192" fmla="*/ 2797673 h 3512310"/>
              <a:gd name="connsiteX193" fmla="*/ 1261202 w 3505200"/>
              <a:gd name="connsiteY193" fmla="*/ 2715385 h 3512310"/>
              <a:gd name="connsiteX194" fmla="*/ 1324351 w 3505200"/>
              <a:gd name="connsiteY194" fmla="*/ 2700429 h 3512310"/>
              <a:gd name="connsiteX195" fmla="*/ 2626108 w 3505200"/>
              <a:gd name="connsiteY195" fmla="*/ 2700378 h 3512310"/>
              <a:gd name="connsiteX196" fmla="*/ 2681875 w 3505200"/>
              <a:gd name="connsiteY196" fmla="*/ 2720528 h 3512310"/>
              <a:gd name="connsiteX197" fmla="*/ 2631107 w 3505200"/>
              <a:gd name="connsiteY197" fmla="*/ 2851910 h 3512310"/>
              <a:gd name="connsiteX198" fmla="*/ 2573718 w 3505200"/>
              <a:gd name="connsiteY198" fmla="*/ 2722735 h 3512310"/>
              <a:gd name="connsiteX199" fmla="*/ 2626108 w 3505200"/>
              <a:gd name="connsiteY199" fmla="*/ 2700378 h 3512310"/>
              <a:gd name="connsiteX200" fmla="*/ 1749810 w 3505200"/>
              <a:gd name="connsiteY200" fmla="*/ 2700378 h 3512310"/>
              <a:gd name="connsiteX201" fmla="*/ 1805575 w 3505200"/>
              <a:gd name="connsiteY201" fmla="*/ 2720528 h 3512310"/>
              <a:gd name="connsiteX202" fmla="*/ 1754807 w 3505200"/>
              <a:gd name="connsiteY202" fmla="*/ 2851910 h 3512310"/>
              <a:gd name="connsiteX203" fmla="*/ 1697420 w 3505200"/>
              <a:gd name="connsiteY203" fmla="*/ 2722735 h 3512310"/>
              <a:gd name="connsiteX204" fmla="*/ 1749810 w 3505200"/>
              <a:gd name="connsiteY204" fmla="*/ 2700378 h 3512310"/>
              <a:gd name="connsiteX205" fmla="*/ 3067050 w 3505200"/>
              <a:gd name="connsiteY205" fmla="*/ 2699510 h 3512310"/>
              <a:gd name="connsiteX206" fmla="*/ 3149600 w 3505200"/>
              <a:gd name="connsiteY206" fmla="*/ 2772884 h 3512310"/>
              <a:gd name="connsiteX207" fmla="*/ 3004270 w 3505200"/>
              <a:gd name="connsiteY207" fmla="*/ 2823684 h 3512310"/>
              <a:gd name="connsiteX208" fmla="*/ 3009900 w 3505200"/>
              <a:gd name="connsiteY208" fmla="*/ 2724910 h 3512310"/>
              <a:gd name="connsiteX209" fmla="*/ 3067050 w 3505200"/>
              <a:gd name="connsiteY209" fmla="*/ 2699510 h 3512310"/>
              <a:gd name="connsiteX210" fmla="*/ 2190750 w 3505200"/>
              <a:gd name="connsiteY210" fmla="*/ 2699510 h 3512310"/>
              <a:gd name="connsiteX211" fmla="*/ 2273300 w 3505200"/>
              <a:gd name="connsiteY211" fmla="*/ 2772884 h 3512310"/>
              <a:gd name="connsiteX212" fmla="*/ 2127970 w 3505200"/>
              <a:gd name="connsiteY212" fmla="*/ 2823684 h 3512310"/>
              <a:gd name="connsiteX213" fmla="*/ 2133600 w 3505200"/>
              <a:gd name="connsiteY213" fmla="*/ 2724910 h 3512310"/>
              <a:gd name="connsiteX214" fmla="*/ 2190750 w 3505200"/>
              <a:gd name="connsiteY214" fmla="*/ 2699510 h 3512310"/>
              <a:gd name="connsiteX215" fmla="*/ 1974850 w 3505200"/>
              <a:gd name="connsiteY215" fmla="*/ 2699510 h 3512310"/>
              <a:gd name="connsiteX216" fmla="*/ 2057400 w 3505200"/>
              <a:gd name="connsiteY216" fmla="*/ 2772884 h 3512310"/>
              <a:gd name="connsiteX217" fmla="*/ 1912070 w 3505200"/>
              <a:gd name="connsiteY217" fmla="*/ 2823684 h 3512310"/>
              <a:gd name="connsiteX218" fmla="*/ 1917700 w 3505200"/>
              <a:gd name="connsiteY218" fmla="*/ 2724910 h 3512310"/>
              <a:gd name="connsiteX219" fmla="*/ 1974850 w 3505200"/>
              <a:gd name="connsiteY219" fmla="*/ 2699510 h 3512310"/>
              <a:gd name="connsiteX220" fmla="*/ 1098552 w 3505200"/>
              <a:gd name="connsiteY220" fmla="*/ 2699510 h 3512310"/>
              <a:gd name="connsiteX221" fmla="*/ 1181102 w 3505200"/>
              <a:gd name="connsiteY221" fmla="*/ 2772884 h 3512310"/>
              <a:gd name="connsiteX222" fmla="*/ 1035772 w 3505200"/>
              <a:gd name="connsiteY222" fmla="*/ 2823684 h 3512310"/>
              <a:gd name="connsiteX223" fmla="*/ 1041402 w 3505200"/>
              <a:gd name="connsiteY223" fmla="*/ 2724910 h 3512310"/>
              <a:gd name="connsiteX224" fmla="*/ 1098552 w 3505200"/>
              <a:gd name="connsiteY224" fmla="*/ 2699510 h 3512310"/>
              <a:gd name="connsiteX225" fmla="*/ 663089 w 3505200"/>
              <a:gd name="connsiteY225" fmla="*/ 2696031 h 3512310"/>
              <a:gd name="connsiteX226" fmla="*/ 720767 w 3505200"/>
              <a:gd name="connsiteY226" fmla="*/ 2732849 h 3512310"/>
              <a:gd name="connsiteX227" fmla="*/ 729646 w 3505200"/>
              <a:gd name="connsiteY227" fmla="*/ 2796349 h 3512310"/>
              <a:gd name="connsiteX228" fmla="*/ 607427 w 3505200"/>
              <a:gd name="connsiteY228" fmla="*/ 2830892 h 3512310"/>
              <a:gd name="connsiteX229" fmla="*/ 605778 w 3505200"/>
              <a:gd name="connsiteY229" fmla="*/ 2722119 h 3512310"/>
              <a:gd name="connsiteX230" fmla="*/ 663089 w 3505200"/>
              <a:gd name="connsiteY230" fmla="*/ 2696031 h 3512310"/>
              <a:gd name="connsiteX231" fmla="*/ 2847813 w 3505200"/>
              <a:gd name="connsiteY231" fmla="*/ 2696028 h 3512310"/>
              <a:gd name="connsiteX232" fmla="*/ 2906349 w 3505200"/>
              <a:gd name="connsiteY232" fmla="*/ 2734435 h 3512310"/>
              <a:gd name="connsiteX233" fmla="*/ 2938659 w 3505200"/>
              <a:gd name="connsiteY233" fmla="*/ 2775710 h 3512310"/>
              <a:gd name="connsiteX234" fmla="*/ 2906349 w 3505200"/>
              <a:gd name="connsiteY234" fmla="*/ 2804285 h 3512310"/>
              <a:gd name="connsiteX235" fmla="*/ 2792877 w 3505200"/>
              <a:gd name="connsiteY235" fmla="*/ 2831844 h 3512310"/>
              <a:gd name="connsiteX236" fmla="*/ 2790176 w 3505200"/>
              <a:gd name="connsiteY236" fmla="*/ 2722119 h 3512310"/>
              <a:gd name="connsiteX237" fmla="*/ 2847813 w 3505200"/>
              <a:gd name="connsiteY237" fmla="*/ 2696028 h 3512310"/>
              <a:gd name="connsiteX238" fmla="*/ 2619443 w 3505200"/>
              <a:gd name="connsiteY238" fmla="*/ 2473292 h 3512310"/>
              <a:gd name="connsiteX239" fmla="*/ 2705100 w 3505200"/>
              <a:gd name="connsiteY239" fmla="*/ 2552888 h 3512310"/>
              <a:gd name="connsiteX240" fmla="*/ 2636885 w 3505200"/>
              <a:gd name="connsiteY240" fmla="*/ 2623310 h 3512310"/>
              <a:gd name="connsiteX241" fmla="*/ 2578100 w 3505200"/>
              <a:gd name="connsiteY241" fmla="*/ 2496310 h 3512310"/>
              <a:gd name="connsiteX242" fmla="*/ 2619443 w 3505200"/>
              <a:gd name="connsiteY242" fmla="*/ 2473292 h 3512310"/>
              <a:gd name="connsiteX243" fmla="*/ 2401252 w 3505200"/>
              <a:gd name="connsiteY243" fmla="*/ 2472452 h 3512310"/>
              <a:gd name="connsiteX244" fmla="*/ 2460974 w 3505200"/>
              <a:gd name="connsiteY244" fmla="*/ 2490680 h 3512310"/>
              <a:gd name="connsiteX245" fmla="*/ 2406237 w 3505200"/>
              <a:gd name="connsiteY245" fmla="*/ 2623310 h 3512310"/>
              <a:gd name="connsiteX246" fmla="*/ 2350199 w 3505200"/>
              <a:gd name="connsiteY246" fmla="*/ 2504656 h 3512310"/>
              <a:gd name="connsiteX247" fmla="*/ 2401252 w 3505200"/>
              <a:gd name="connsiteY247" fmla="*/ 2472452 h 3512310"/>
              <a:gd name="connsiteX248" fmla="*/ 1525021 w 3505200"/>
              <a:gd name="connsiteY248" fmla="*/ 2472431 h 3512310"/>
              <a:gd name="connsiteX249" fmla="*/ 1584677 w 3505200"/>
              <a:gd name="connsiteY249" fmla="*/ 2490680 h 3512310"/>
              <a:gd name="connsiteX250" fmla="*/ 1591885 w 3505200"/>
              <a:gd name="connsiteY250" fmla="*/ 2600085 h 3512310"/>
              <a:gd name="connsiteX251" fmla="*/ 1467573 w 3505200"/>
              <a:gd name="connsiteY251" fmla="*/ 2595084 h 3512310"/>
              <a:gd name="connsiteX252" fmla="*/ 1474125 w 3505200"/>
              <a:gd name="connsiteY252" fmla="*/ 2504373 h 3512310"/>
              <a:gd name="connsiteX253" fmla="*/ 1525021 w 3505200"/>
              <a:gd name="connsiteY253" fmla="*/ 2472431 h 3512310"/>
              <a:gd name="connsiteX254" fmla="*/ 432820 w 3505200"/>
              <a:gd name="connsiteY254" fmla="*/ 2472431 h 3512310"/>
              <a:gd name="connsiteX255" fmla="*/ 492475 w 3505200"/>
              <a:gd name="connsiteY255" fmla="*/ 2490680 h 3512310"/>
              <a:gd name="connsiteX256" fmla="*/ 499682 w 3505200"/>
              <a:gd name="connsiteY256" fmla="*/ 2600085 h 3512310"/>
              <a:gd name="connsiteX257" fmla="*/ 375371 w 3505200"/>
              <a:gd name="connsiteY257" fmla="*/ 2595084 h 3512310"/>
              <a:gd name="connsiteX258" fmla="*/ 381924 w 3505200"/>
              <a:gd name="connsiteY258" fmla="*/ 2504373 h 3512310"/>
              <a:gd name="connsiteX259" fmla="*/ 432820 w 3505200"/>
              <a:gd name="connsiteY259" fmla="*/ 2472431 h 3512310"/>
              <a:gd name="connsiteX260" fmla="*/ 1756723 w 3505200"/>
              <a:gd name="connsiteY260" fmla="*/ 2472290 h 3512310"/>
              <a:gd name="connsiteX261" fmla="*/ 1811935 w 3505200"/>
              <a:gd name="connsiteY261" fmla="*/ 2603420 h 3512310"/>
              <a:gd name="connsiteX262" fmla="*/ 1676401 w 3505200"/>
              <a:gd name="connsiteY262" fmla="*/ 2551492 h 3512310"/>
              <a:gd name="connsiteX263" fmla="*/ 1701800 w 3505200"/>
              <a:gd name="connsiteY263" fmla="*/ 2496310 h 3512310"/>
              <a:gd name="connsiteX264" fmla="*/ 1756723 w 3505200"/>
              <a:gd name="connsiteY264" fmla="*/ 2472290 h 3512310"/>
              <a:gd name="connsiteX265" fmla="*/ 225638 w 3505200"/>
              <a:gd name="connsiteY265" fmla="*/ 2471978 h 3512310"/>
              <a:gd name="connsiteX266" fmla="*/ 277005 w 3505200"/>
              <a:gd name="connsiteY266" fmla="*/ 2496805 h 3512310"/>
              <a:gd name="connsiteX267" fmla="*/ 283782 w 3505200"/>
              <a:gd name="connsiteY267" fmla="*/ 2600085 h 3512310"/>
              <a:gd name="connsiteX268" fmla="*/ 186504 w 3505200"/>
              <a:gd name="connsiteY268" fmla="*/ 2578429 h 3512310"/>
              <a:gd name="connsiteX269" fmla="*/ 180340 w 3505200"/>
              <a:gd name="connsiteY269" fmla="*/ 2486150 h 3512310"/>
              <a:gd name="connsiteX270" fmla="*/ 225638 w 3505200"/>
              <a:gd name="connsiteY270" fmla="*/ 2471978 h 3512310"/>
              <a:gd name="connsiteX271" fmla="*/ 1312255 w 3505200"/>
              <a:gd name="connsiteY271" fmla="*/ 2471956 h 3512310"/>
              <a:gd name="connsiteX272" fmla="*/ 1368777 w 3505200"/>
              <a:gd name="connsiteY272" fmla="*/ 2490680 h 3512310"/>
              <a:gd name="connsiteX273" fmla="*/ 1377046 w 3505200"/>
              <a:gd name="connsiteY273" fmla="*/ 2603353 h 3512310"/>
              <a:gd name="connsiteX274" fmla="*/ 1257271 w 3505200"/>
              <a:gd name="connsiteY274" fmla="*/ 2604221 h 3512310"/>
              <a:gd name="connsiteX275" fmla="*/ 1264034 w 3505200"/>
              <a:gd name="connsiteY275" fmla="*/ 2495889 h 3512310"/>
              <a:gd name="connsiteX276" fmla="*/ 1312255 w 3505200"/>
              <a:gd name="connsiteY276" fmla="*/ 2471956 h 3512310"/>
              <a:gd name="connsiteX277" fmla="*/ 3283240 w 3505200"/>
              <a:gd name="connsiteY277" fmla="*/ 2471877 h 3512310"/>
              <a:gd name="connsiteX278" fmla="*/ 3332779 w 3505200"/>
              <a:gd name="connsiteY278" fmla="*/ 2495237 h 3512310"/>
              <a:gd name="connsiteX279" fmla="*/ 3318872 w 3505200"/>
              <a:gd name="connsiteY279" fmla="*/ 2564989 h 3512310"/>
              <a:gd name="connsiteX280" fmla="*/ 3228340 w 3505200"/>
              <a:gd name="connsiteY280" fmla="*/ 2608070 h 3512310"/>
              <a:gd name="connsiteX281" fmla="*/ 3234118 w 3505200"/>
              <a:gd name="connsiteY281" fmla="*/ 2494135 h 3512310"/>
              <a:gd name="connsiteX282" fmla="*/ 3283240 w 3505200"/>
              <a:gd name="connsiteY282" fmla="*/ 2471877 h 3512310"/>
              <a:gd name="connsiteX283" fmla="*/ 878616 w 3505200"/>
              <a:gd name="connsiteY283" fmla="*/ 2471281 h 3512310"/>
              <a:gd name="connsiteX284" fmla="*/ 939356 w 3505200"/>
              <a:gd name="connsiteY284" fmla="*/ 2598745 h 3512310"/>
              <a:gd name="connsiteX285" fmla="*/ 886381 w 3505200"/>
              <a:gd name="connsiteY285" fmla="*/ 2623310 h 3512310"/>
              <a:gd name="connsiteX286" fmla="*/ 825503 w 3505200"/>
              <a:gd name="connsiteY286" fmla="*/ 2496310 h 3512310"/>
              <a:gd name="connsiteX287" fmla="*/ 878616 w 3505200"/>
              <a:gd name="connsiteY287" fmla="*/ 2471281 h 3512310"/>
              <a:gd name="connsiteX288" fmla="*/ 3067050 w 3505200"/>
              <a:gd name="connsiteY288" fmla="*/ 2470910 h 3512310"/>
              <a:gd name="connsiteX289" fmla="*/ 3149600 w 3505200"/>
              <a:gd name="connsiteY289" fmla="*/ 2546198 h 3512310"/>
              <a:gd name="connsiteX290" fmla="*/ 3069037 w 3505200"/>
              <a:gd name="connsiteY290" fmla="*/ 2626485 h 3512310"/>
              <a:gd name="connsiteX291" fmla="*/ 3012295 w 3505200"/>
              <a:gd name="connsiteY291" fmla="*/ 2496805 h 3512310"/>
              <a:gd name="connsiteX292" fmla="*/ 3067050 w 3505200"/>
              <a:gd name="connsiteY292" fmla="*/ 2470910 h 3512310"/>
              <a:gd name="connsiteX293" fmla="*/ 1974850 w 3505200"/>
              <a:gd name="connsiteY293" fmla="*/ 2470910 h 3512310"/>
              <a:gd name="connsiteX294" fmla="*/ 2057400 w 3505200"/>
              <a:gd name="connsiteY294" fmla="*/ 2544779 h 3512310"/>
              <a:gd name="connsiteX295" fmla="*/ 1912070 w 3505200"/>
              <a:gd name="connsiteY295" fmla="*/ 2595084 h 3512310"/>
              <a:gd name="connsiteX296" fmla="*/ 1920095 w 3505200"/>
              <a:gd name="connsiteY296" fmla="*/ 2496805 h 3512310"/>
              <a:gd name="connsiteX297" fmla="*/ 1974850 w 3505200"/>
              <a:gd name="connsiteY297" fmla="*/ 2470910 h 3512310"/>
              <a:gd name="connsiteX298" fmla="*/ 2183786 w 3505200"/>
              <a:gd name="connsiteY298" fmla="*/ 2465638 h 3512310"/>
              <a:gd name="connsiteX299" fmla="*/ 2230177 w 3505200"/>
              <a:gd name="connsiteY299" fmla="*/ 2480888 h 3512310"/>
              <a:gd name="connsiteX300" fmla="*/ 2191177 w 3505200"/>
              <a:gd name="connsiteY300" fmla="*/ 2623310 h 3512310"/>
              <a:gd name="connsiteX301" fmla="*/ 2133600 w 3505200"/>
              <a:gd name="connsiteY301" fmla="*/ 2496310 h 3512310"/>
              <a:gd name="connsiteX302" fmla="*/ 2183786 w 3505200"/>
              <a:gd name="connsiteY302" fmla="*/ 2465638 h 3512310"/>
              <a:gd name="connsiteX303" fmla="*/ 661159 w 3505200"/>
              <a:gd name="connsiteY303" fmla="*/ 2462374 h 3512310"/>
              <a:gd name="connsiteX304" fmla="*/ 722386 w 3505200"/>
              <a:gd name="connsiteY304" fmla="*/ 2506417 h 3512310"/>
              <a:gd name="connsiteX305" fmla="*/ 755131 w 3505200"/>
              <a:gd name="connsiteY305" fmla="*/ 2548274 h 3512310"/>
              <a:gd name="connsiteX306" fmla="*/ 729596 w 3505200"/>
              <a:gd name="connsiteY306" fmla="*/ 2576267 h 3512310"/>
              <a:gd name="connsiteX307" fmla="*/ 668344 w 3505200"/>
              <a:gd name="connsiteY307" fmla="*/ 2614678 h 3512310"/>
              <a:gd name="connsiteX308" fmla="*/ 606428 w 3505200"/>
              <a:gd name="connsiteY308" fmla="*/ 2483911 h 3512310"/>
              <a:gd name="connsiteX309" fmla="*/ 661159 w 3505200"/>
              <a:gd name="connsiteY309" fmla="*/ 2462374 h 3512310"/>
              <a:gd name="connsiteX310" fmla="*/ 2845160 w 3505200"/>
              <a:gd name="connsiteY310" fmla="*/ 2462236 h 3512310"/>
              <a:gd name="connsiteX311" fmla="*/ 2905260 w 3505200"/>
              <a:gd name="connsiteY311" fmla="*/ 2504378 h 3512310"/>
              <a:gd name="connsiteX312" fmla="*/ 2912778 w 3505200"/>
              <a:gd name="connsiteY312" fmla="*/ 2574228 h 3512310"/>
              <a:gd name="connsiteX313" fmla="*/ 2792812 w 3505200"/>
              <a:gd name="connsiteY313" fmla="*/ 2603185 h 3512310"/>
              <a:gd name="connsiteX314" fmla="*/ 2790825 w 3505200"/>
              <a:gd name="connsiteY314" fmla="*/ 2483911 h 3512310"/>
              <a:gd name="connsiteX315" fmla="*/ 2845160 w 3505200"/>
              <a:gd name="connsiteY315" fmla="*/ 2462236 h 3512310"/>
              <a:gd name="connsiteX316" fmla="*/ 1076138 w 3505200"/>
              <a:gd name="connsiteY316" fmla="*/ 2461629 h 3512310"/>
              <a:gd name="connsiteX317" fmla="*/ 1174693 w 3505200"/>
              <a:gd name="connsiteY317" fmla="*/ 2535998 h 3512310"/>
              <a:gd name="connsiteX318" fmla="*/ 1038214 w 3505200"/>
              <a:gd name="connsiteY318" fmla="*/ 2597126 h 3512310"/>
              <a:gd name="connsiteX319" fmla="*/ 1045420 w 3505200"/>
              <a:gd name="connsiteY319" fmla="*/ 2481623 h 3512310"/>
              <a:gd name="connsiteX320" fmla="*/ 1076138 w 3505200"/>
              <a:gd name="connsiteY320" fmla="*/ 2461629 h 3512310"/>
              <a:gd name="connsiteX321" fmla="*/ 464488 w 3505200"/>
              <a:gd name="connsiteY321" fmla="*/ 2246127 h 3512310"/>
              <a:gd name="connsiteX322" fmla="*/ 520700 w 3505200"/>
              <a:gd name="connsiteY322" fmla="*/ 2324860 h 3512310"/>
              <a:gd name="connsiteX323" fmla="*/ 381924 w 3505200"/>
              <a:gd name="connsiteY323" fmla="*/ 2373947 h 3512310"/>
              <a:gd name="connsiteX324" fmla="*/ 386773 w 3505200"/>
              <a:gd name="connsiteY324" fmla="*/ 2273483 h 3512310"/>
              <a:gd name="connsiteX325" fmla="*/ 431311 w 3505200"/>
              <a:gd name="connsiteY325" fmla="*/ 2247011 h 3512310"/>
              <a:gd name="connsiteX326" fmla="*/ 464488 w 3505200"/>
              <a:gd name="connsiteY326" fmla="*/ 2246127 h 3512310"/>
              <a:gd name="connsiteX327" fmla="*/ 2862979 w 3505200"/>
              <a:gd name="connsiteY327" fmla="*/ 2245580 h 3512310"/>
              <a:gd name="connsiteX328" fmla="*/ 2920119 w 3505200"/>
              <a:gd name="connsiteY328" fmla="*/ 2306989 h 3512310"/>
              <a:gd name="connsiteX329" fmla="*/ 2907601 w 3505200"/>
              <a:gd name="connsiteY329" fmla="*/ 2373664 h 3512310"/>
              <a:gd name="connsiteX330" fmla="*/ 2796826 w 3505200"/>
              <a:gd name="connsiteY330" fmla="*/ 2387640 h 3512310"/>
              <a:gd name="connsiteX331" fmla="*/ 2794000 w 3505200"/>
              <a:gd name="connsiteY331" fmla="*/ 2267710 h 3512310"/>
              <a:gd name="connsiteX332" fmla="*/ 2862979 w 3505200"/>
              <a:gd name="connsiteY332" fmla="*/ 2245580 h 3512310"/>
              <a:gd name="connsiteX333" fmla="*/ 1313468 w 3505200"/>
              <a:gd name="connsiteY333" fmla="*/ 2245229 h 3512310"/>
              <a:gd name="connsiteX334" fmla="*/ 1397003 w 3505200"/>
              <a:gd name="connsiteY334" fmla="*/ 2324860 h 3512310"/>
              <a:gd name="connsiteX335" fmla="*/ 1264035 w 3505200"/>
              <a:gd name="connsiteY335" fmla="*/ 2382431 h 3512310"/>
              <a:gd name="connsiteX336" fmla="*/ 1269822 w 3505200"/>
              <a:gd name="connsiteY336" fmla="*/ 2265302 h 3512310"/>
              <a:gd name="connsiteX337" fmla="*/ 1313468 w 3505200"/>
              <a:gd name="connsiteY337" fmla="*/ 2245229 h 3512310"/>
              <a:gd name="connsiteX338" fmla="*/ 2408790 w 3505200"/>
              <a:gd name="connsiteY338" fmla="*/ 2243768 h 3512310"/>
              <a:gd name="connsiteX339" fmla="*/ 2461405 w 3505200"/>
              <a:gd name="connsiteY339" fmla="*/ 2268205 h 3512310"/>
              <a:gd name="connsiteX340" fmla="*/ 2463800 w 3505200"/>
              <a:gd name="connsiteY340" fmla="*/ 2382010 h 3512310"/>
              <a:gd name="connsiteX341" fmla="*/ 2350422 w 3505200"/>
              <a:gd name="connsiteY341" fmla="*/ 2373947 h 3512310"/>
              <a:gd name="connsiteX342" fmla="*/ 2355273 w 3505200"/>
              <a:gd name="connsiteY342" fmla="*/ 2273483 h 3512310"/>
              <a:gd name="connsiteX343" fmla="*/ 2408790 w 3505200"/>
              <a:gd name="connsiteY343" fmla="*/ 2243768 h 3512310"/>
              <a:gd name="connsiteX344" fmla="*/ 1532494 w 3505200"/>
              <a:gd name="connsiteY344" fmla="*/ 2243768 h 3512310"/>
              <a:gd name="connsiteX345" fmla="*/ 1585108 w 3505200"/>
              <a:gd name="connsiteY345" fmla="*/ 2268205 h 3512310"/>
              <a:gd name="connsiteX346" fmla="*/ 1587503 w 3505200"/>
              <a:gd name="connsiteY346" fmla="*/ 2382010 h 3512310"/>
              <a:gd name="connsiteX347" fmla="*/ 1474125 w 3505200"/>
              <a:gd name="connsiteY347" fmla="*/ 2373947 h 3512310"/>
              <a:gd name="connsiteX348" fmla="*/ 1478976 w 3505200"/>
              <a:gd name="connsiteY348" fmla="*/ 2273483 h 3512310"/>
              <a:gd name="connsiteX349" fmla="*/ 1532494 w 3505200"/>
              <a:gd name="connsiteY349" fmla="*/ 2243768 h 3512310"/>
              <a:gd name="connsiteX350" fmla="*/ 664614 w 3505200"/>
              <a:gd name="connsiteY350" fmla="*/ 2243768 h 3512310"/>
              <a:gd name="connsiteX351" fmla="*/ 718131 w 3505200"/>
              <a:gd name="connsiteY351" fmla="*/ 2273483 h 3512310"/>
              <a:gd name="connsiteX352" fmla="*/ 722982 w 3505200"/>
              <a:gd name="connsiteY352" fmla="*/ 2373947 h 3512310"/>
              <a:gd name="connsiteX353" fmla="*/ 609604 w 3505200"/>
              <a:gd name="connsiteY353" fmla="*/ 2382010 h 3512310"/>
              <a:gd name="connsiteX354" fmla="*/ 611999 w 3505200"/>
              <a:gd name="connsiteY354" fmla="*/ 2268205 h 3512310"/>
              <a:gd name="connsiteX355" fmla="*/ 664614 w 3505200"/>
              <a:gd name="connsiteY355" fmla="*/ 2243768 h 3512310"/>
              <a:gd name="connsiteX356" fmla="*/ 1970596 w 3505200"/>
              <a:gd name="connsiteY356" fmla="*/ 2243766 h 3512310"/>
              <a:gd name="connsiteX357" fmla="*/ 2028006 w 3505200"/>
              <a:gd name="connsiteY357" fmla="*/ 2269924 h 3512310"/>
              <a:gd name="connsiteX358" fmla="*/ 2031505 w 3505200"/>
              <a:gd name="connsiteY358" fmla="*/ 2379615 h 3512310"/>
              <a:gd name="connsiteX359" fmla="*/ 1921694 w 3505200"/>
              <a:gd name="connsiteY359" fmla="*/ 2379796 h 3512310"/>
              <a:gd name="connsiteX360" fmla="*/ 1918622 w 3505200"/>
              <a:gd name="connsiteY360" fmla="*/ 2275773 h 3512310"/>
              <a:gd name="connsiteX361" fmla="*/ 1970596 w 3505200"/>
              <a:gd name="connsiteY361" fmla="*/ 2243766 h 3512310"/>
              <a:gd name="connsiteX362" fmla="*/ 217996 w 3505200"/>
              <a:gd name="connsiteY362" fmla="*/ 2243766 h 3512310"/>
              <a:gd name="connsiteX363" fmla="*/ 275408 w 3505200"/>
              <a:gd name="connsiteY363" fmla="*/ 2269924 h 3512310"/>
              <a:gd name="connsiteX364" fmla="*/ 277188 w 3505200"/>
              <a:gd name="connsiteY364" fmla="*/ 2378016 h 3512310"/>
              <a:gd name="connsiteX365" fmla="*/ 169094 w 3505200"/>
              <a:gd name="connsiteY365" fmla="*/ 2379796 h 3512310"/>
              <a:gd name="connsiteX366" fmla="*/ 166022 w 3505200"/>
              <a:gd name="connsiteY366" fmla="*/ 2275773 h 3512310"/>
              <a:gd name="connsiteX367" fmla="*/ 217996 w 3505200"/>
              <a:gd name="connsiteY367" fmla="*/ 2243766 h 3512310"/>
              <a:gd name="connsiteX368" fmla="*/ 2626982 w 3505200"/>
              <a:gd name="connsiteY368" fmla="*/ 2243569 h 3512310"/>
              <a:gd name="connsiteX369" fmla="*/ 2676874 w 3505200"/>
              <a:gd name="connsiteY369" fmla="*/ 2262080 h 3512310"/>
              <a:gd name="connsiteX370" fmla="*/ 2633282 w 3505200"/>
              <a:gd name="connsiteY370" fmla="*/ 2407410 h 3512310"/>
              <a:gd name="connsiteX371" fmla="*/ 2552700 w 3505200"/>
              <a:gd name="connsiteY371" fmla="*/ 2325355 h 3512310"/>
              <a:gd name="connsiteX372" fmla="*/ 2580495 w 3505200"/>
              <a:gd name="connsiteY372" fmla="*/ 2268205 h 3512310"/>
              <a:gd name="connsiteX373" fmla="*/ 2626982 w 3505200"/>
              <a:gd name="connsiteY373" fmla="*/ 2243569 h 3512310"/>
              <a:gd name="connsiteX374" fmla="*/ 1750684 w 3505200"/>
              <a:gd name="connsiteY374" fmla="*/ 2243569 h 3512310"/>
              <a:gd name="connsiteX375" fmla="*/ 1800574 w 3505200"/>
              <a:gd name="connsiteY375" fmla="*/ 2262080 h 3512310"/>
              <a:gd name="connsiteX376" fmla="*/ 1756982 w 3505200"/>
              <a:gd name="connsiteY376" fmla="*/ 2407410 h 3512310"/>
              <a:gd name="connsiteX377" fmla="*/ 1676401 w 3505200"/>
              <a:gd name="connsiteY377" fmla="*/ 2325355 h 3512310"/>
              <a:gd name="connsiteX378" fmla="*/ 1704197 w 3505200"/>
              <a:gd name="connsiteY378" fmla="*/ 2268205 h 3512310"/>
              <a:gd name="connsiteX379" fmla="*/ 1750684 w 3505200"/>
              <a:gd name="connsiteY379" fmla="*/ 2243569 h 3512310"/>
              <a:gd name="connsiteX380" fmla="*/ 874386 w 3505200"/>
              <a:gd name="connsiteY380" fmla="*/ 2243569 h 3512310"/>
              <a:gd name="connsiteX381" fmla="*/ 924278 w 3505200"/>
              <a:gd name="connsiteY381" fmla="*/ 2262080 h 3512310"/>
              <a:gd name="connsiteX382" fmla="*/ 880686 w 3505200"/>
              <a:gd name="connsiteY382" fmla="*/ 2407410 h 3512310"/>
              <a:gd name="connsiteX383" fmla="*/ 800104 w 3505200"/>
              <a:gd name="connsiteY383" fmla="*/ 2325355 h 3512310"/>
              <a:gd name="connsiteX384" fmla="*/ 827899 w 3505200"/>
              <a:gd name="connsiteY384" fmla="*/ 2268205 h 3512310"/>
              <a:gd name="connsiteX385" fmla="*/ 874386 w 3505200"/>
              <a:gd name="connsiteY385" fmla="*/ 2243569 h 3512310"/>
              <a:gd name="connsiteX386" fmla="*/ 3291204 w 3505200"/>
              <a:gd name="connsiteY386" fmla="*/ 2242310 h 3512310"/>
              <a:gd name="connsiteX387" fmla="*/ 3365500 w 3505200"/>
              <a:gd name="connsiteY387" fmla="*/ 2324860 h 3512310"/>
              <a:gd name="connsiteX388" fmla="*/ 3286203 w 3505200"/>
              <a:gd name="connsiteY388" fmla="*/ 2407410 h 3512310"/>
              <a:gd name="connsiteX389" fmla="*/ 3241326 w 3505200"/>
              <a:gd name="connsiteY389" fmla="*/ 2262080 h 3512310"/>
              <a:gd name="connsiteX390" fmla="*/ 3291204 w 3505200"/>
              <a:gd name="connsiteY390" fmla="*/ 2242310 h 3512310"/>
              <a:gd name="connsiteX391" fmla="*/ 3068342 w 3505200"/>
              <a:gd name="connsiteY391" fmla="*/ 2242310 h 3512310"/>
              <a:gd name="connsiteX392" fmla="*/ 3149600 w 3505200"/>
              <a:gd name="connsiteY392" fmla="*/ 2330528 h 3512310"/>
              <a:gd name="connsiteX393" fmla="*/ 3067050 w 3505200"/>
              <a:gd name="connsiteY393" fmla="*/ 2407410 h 3512310"/>
              <a:gd name="connsiteX394" fmla="*/ 2984500 w 3505200"/>
              <a:gd name="connsiteY394" fmla="*/ 2326459 h 3512310"/>
              <a:gd name="connsiteX395" fmla="*/ 3012114 w 3505200"/>
              <a:gd name="connsiteY395" fmla="*/ 2271704 h 3512310"/>
              <a:gd name="connsiteX396" fmla="*/ 3068342 w 3505200"/>
              <a:gd name="connsiteY396" fmla="*/ 2242310 h 3512310"/>
              <a:gd name="connsiteX397" fmla="*/ 2190750 w 3505200"/>
              <a:gd name="connsiteY397" fmla="*/ 2242310 h 3512310"/>
              <a:gd name="connsiteX398" fmla="*/ 2273300 w 3505200"/>
              <a:gd name="connsiteY398" fmla="*/ 2324860 h 3512310"/>
              <a:gd name="connsiteX399" fmla="*/ 2189828 w 3505200"/>
              <a:gd name="connsiteY399" fmla="*/ 2407410 h 3512310"/>
              <a:gd name="connsiteX400" fmla="*/ 2108200 w 3505200"/>
              <a:gd name="connsiteY400" fmla="*/ 2332923 h 3512310"/>
              <a:gd name="connsiteX401" fmla="*/ 2134522 w 3505200"/>
              <a:gd name="connsiteY401" fmla="*/ 2275773 h 3512310"/>
              <a:gd name="connsiteX402" fmla="*/ 2190750 w 3505200"/>
              <a:gd name="connsiteY402" fmla="*/ 2242310 h 3512310"/>
              <a:gd name="connsiteX403" fmla="*/ 1095597 w 3505200"/>
              <a:gd name="connsiteY403" fmla="*/ 2238434 h 3512310"/>
              <a:gd name="connsiteX404" fmla="*/ 1175262 w 3505200"/>
              <a:gd name="connsiteY404" fmla="*/ 2342309 h 3512310"/>
              <a:gd name="connsiteX405" fmla="*/ 1042326 w 3505200"/>
              <a:gd name="connsiteY405" fmla="*/ 2373947 h 3512310"/>
              <a:gd name="connsiteX406" fmla="*/ 1042877 w 3505200"/>
              <a:gd name="connsiteY406" fmla="*/ 2275071 h 3512310"/>
              <a:gd name="connsiteX407" fmla="*/ 1095597 w 3505200"/>
              <a:gd name="connsiteY407" fmla="*/ 2238434 h 3512310"/>
              <a:gd name="connsiteX408" fmla="*/ 30015 w 3505200"/>
              <a:gd name="connsiteY408" fmla="*/ 2026410 h 3512310"/>
              <a:gd name="connsiteX409" fmla="*/ 81724 w 3505200"/>
              <a:gd name="connsiteY409" fmla="*/ 2120435 h 3512310"/>
              <a:gd name="connsiteX410" fmla="*/ 12303 w 3505200"/>
              <a:gd name="connsiteY410" fmla="*/ 2080385 h 3512310"/>
              <a:gd name="connsiteX411" fmla="*/ 30015 w 3505200"/>
              <a:gd name="connsiteY411" fmla="*/ 2026410 h 3512310"/>
              <a:gd name="connsiteX412" fmla="*/ 685342 w 3505200"/>
              <a:gd name="connsiteY412" fmla="*/ 2017774 h 3512310"/>
              <a:gd name="connsiteX413" fmla="*/ 735464 w 3505200"/>
              <a:gd name="connsiteY413" fmla="*/ 2078389 h 3512310"/>
              <a:gd name="connsiteX414" fmla="*/ 723206 w 3505200"/>
              <a:gd name="connsiteY414" fmla="*/ 2145064 h 3512310"/>
              <a:gd name="connsiteX415" fmla="*/ 663658 w 3505200"/>
              <a:gd name="connsiteY415" fmla="*/ 2178810 h 3512310"/>
              <a:gd name="connsiteX416" fmla="*/ 617951 w 3505200"/>
              <a:gd name="connsiteY416" fmla="*/ 2039809 h 3512310"/>
              <a:gd name="connsiteX417" fmla="*/ 685342 w 3505200"/>
              <a:gd name="connsiteY417" fmla="*/ 2017774 h 3512310"/>
              <a:gd name="connsiteX418" fmla="*/ 2624436 w 3505200"/>
              <a:gd name="connsiteY418" fmla="*/ 2015754 h 3512310"/>
              <a:gd name="connsiteX419" fmla="*/ 2667631 w 3505200"/>
              <a:gd name="connsiteY419" fmla="*/ 2033086 h 3512310"/>
              <a:gd name="connsiteX420" fmla="*/ 2705100 w 3505200"/>
              <a:gd name="connsiteY420" fmla="*/ 2092411 h 3512310"/>
              <a:gd name="connsiteX421" fmla="*/ 2572470 w 3505200"/>
              <a:gd name="connsiteY421" fmla="*/ 2150584 h 3512310"/>
              <a:gd name="connsiteX422" fmla="*/ 2586163 w 3505200"/>
              <a:gd name="connsiteY422" fmla="*/ 2040032 h 3512310"/>
              <a:gd name="connsiteX423" fmla="*/ 2624436 w 3505200"/>
              <a:gd name="connsiteY423" fmla="*/ 2015754 h 3512310"/>
              <a:gd name="connsiteX424" fmla="*/ 1745938 w 3505200"/>
              <a:gd name="connsiteY424" fmla="*/ 2015656 h 3512310"/>
              <a:gd name="connsiteX425" fmla="*/ 1775660 w 3505200"/>
              <a:gd name="connsiteY425" fmla="*/ 2021961 h 3512310"/>
              <a:gd name="connsiteX426" fmla="*/ 1822255 w 3505200"/>
              <a:gd name="connsiteY426" fmla="*/ 2095260 h 3512310"/>
              <a:gd name="connsiteX427" fmla="*/ 1754807 w 3505200"/>
              <a:gd name="connsiteY427" fmla="*/ 2178810 h 3512310"/>
              <a:gd name="connsiteX428" fmla="*/ 1709864 w 3505200"/>
              <a:gd name="connsiteY428" fmla="*/ 2040032 h 3512310"/>
              <a:gd name="connsiteX429" fmla="*/ 1745938 w 3505200"/>
              <a:gd name="connsiteY429" fmla="*/ 2015656 h 3512310"/>
              <a:gd name="connsiteX430" fmla="*/ 869642 w 3505200"/>
              <a:gd name="connsiteY430" fmla="*/ 2015656 h 3512310"/>
              <a:gd name="connsiteX431" fmla="*/ 899364 w 3505200"/>
              <a:gd name="connsiteY431" fmla="*/ 2021961 h 3512310"/>
              <a:gd name="connsiteX432" fmla="*/ 945961 w 3505200"/>
              <a:gd name="connsiteY432" fmla="*/ 2095260 h 3512310"/>
              <a:gd name="connsiteX433" fmla="*/ 878512 w 3505200"/>
              <a:gd name="connsiteY433" fmla="*/ 2178810 h 3512310"/>
              <a:gd name="connsiteX434" fmla="*/ 833567 w 3505200"/>
              <a:gd name="connsiteY434" fmla="*/ 2040032 h 3512310"/>
              <a:gd name="connsiteX435" fmla="*/ 869642 w 3505200"/>
              <a:gd name="connsiteY435" fmla="*/ 2015656 h 3512310"/>
              <a:gd name="connsiteX436" fmla="*/ 1098298 w 3505200"/>
              <a:gd name="connsiteY436" fmla="*/ 2015446 h 3512310"/>
              <a:gd name="connsiteX437" fmla="*/ 1149931 w 3505200"/>
              <a:gd name="connsiteY437" fmla="*/ 2044883 h 3512310"/>
              <a:gd name="connsiteX438" fmla="*/ 1155704 w 3505200"/>
              <a:gd name="connsiteY438" fmla="*/ 2153410 h 3512310"/>
              <a:gd name="connsiteX439" fmla="*/ 1044526 w 3505200"/>
              <a:gd name="connsiteY439" fmla="*/ 2156585 h 3512310"/>
              <a:gd name="connsiteX440" fmla="*/ 1045960 w 3505200"/>
              <a:gd name="connsiteY440" fmla="*/ 2046099 h 3512310"/>
              <a:gd name="connsiteX441" fmla="*/ 1098298 w 3505200"/>
              <a:gd name="connsiteY441" fmla="*/ 2015446 h 3512310"/>
              <a:gd name="connsiteX442" fmla="*/ 3468473 w 3505200"/>
              <a:gd name="connsiteY442" fmla="*/ 2015254 h 3512310"/>
              <a:gd name="connsiteX443" fmla="*/ 3487754 w 3505200"/>
              <a:gd name="connsiteY443" fmla="*/ 2086222 h 3512310"/>
              <a:gd name="connsiteX444" fmla="*/ 3435630 w 3505200"/>
              <a:gd name="connsiteY444" fmla="*/ 2136569 h 3512310"/>
              <a:gd name="connsiteX445" fmla="*/ 3446776 w 3505200"/>
              <a:gd name="connsiteY445" fmla="*/ 2023430 h 3512310"/>
              <a:gd name="connsiteX446" fmla="*/ 3468473 w 3505200"/>
              <a:gd name="connsiteY446" fmla="*/ 2015254 h 3512310"/>
              <a:gd name="connsiteX447" fmla="*/ 3067050 w 3505200"/>
              <a:gd name="connsiteY447" fmla="*/ 2013710 h 3512310"/>
              <a:gd name="connsiteX448" fmla="*/ 3149600 w 3505200"/>
              <a:gd name="connsiteY448" fmla="*/ 2102033 h 3512310"/>
              <a:gd name="connsiteX449" fmla="*/ 3067050 w 3505200"/>
              <a:gd name="connsiteY449" fmla="*/ 2178810 h 3512310"/>
              <a:gd name="connsiteX450" fmla="*/ 2984500 w 3505200"/>
              <a:gd name="connsiteY450" fmla="*/ 2102033 h 3512310"/>
              <a:gd name="connsiteX451" fmla="*/ 3015673 w 3505200"/>
              <a:gd name="connsiteY451" fmla="*/ 2044883 h 3512310"/>
              <a:gd name="connsiteX452" fmla="*/ 3067050 w 3505200"/>
              <a:gd name="connsiteY452" fmla="*/ 2013710 h 3512310"/>
              <a:gd name="connsiteX453" fmla="*/ 2190750 w 3505200"/>
              <a:gd name="connsiteY453" fmla="*/ 2013710 h 3512310"/>
              <a:gd name="connsiteX454" fmla="*/ 2273300 w 3505200"/>
              <a:gd name="connsiteY454" fmla="*/ 2102033 h 3512310"/>
              <a:gd name="connsiteX455" fmla="*/ 2190750 w 3505200"/>
              <a:gd name="connsiteY455" fmla="*/ 2178810 h 3512310"/>
              <a:gd name="connsiteX456" fmla="*/ 2108200 w 3505200"/>
              <a:gd name="connsiteY456" fmla="*/ 2102033 h 3512310"/>
              <a:gd name="connsiteX457" fmla="*/ 2139373 w 3505200"/>
              <a:gd name="connsiteY457" fmla="*/ 2044883 h 3512310"/>
              <a:gd name="connsiteX458" fmla="*/ 2190750 w 3505200"/>
              <a:gd name="connsiteY458" fmla="*/ 2013710 h 3512310"/>
              <a:gd name="connsiteX459" fmla="*/ 1974850 w 3505200"/>
              <a:gd name="connsiteY459" fmla="*/ 2013710 h 3512310"/>
              <a:gd name="connsiteX460" fmla="*/ 2057400 w 3505200"/>
              <a:gd name="connsiteY460" fmla="*/ 2102033 h 3512310"/>
              <a:gd name="connsiteX461" fmla="*/ 1974850 w 3505200"/>
              <a:gd name="connsiteY461" fmla="*/ 2178810 h 3512310"/>
              <a:gd name="connsiteX462" fmla="*/ 1892300 w 3505200"/>
              <a:gd name="connsiteY462" fmla="*/ 2102033 h 3512310"/>
              <a:gd name="connsiteX463" fmla="*/ 1923473 w 3505200"/>
              <a:gd name="connsiteY463" fmla="*/ 2044883 h 3512310"/>
              <a:gd name="connsiteX464" fmla="*/ 1974850 w 3505200"/>
              <a:gd name="connsiteY464" fmla="*/ 2013710 h 3512310"/>
              <a:gd name="connsiteX465" fmla="*/ 222250 w 3505200"/>
              <a:gd name="connsiteY465" fmla="*/ 2013710 h 3512310"/>
              <a:gd name="connsiteX466" fmla="*/ 304800 w 3505200"/>
              <a:gd name="connsiteY466" fmla="*/ 2102033 h 3512310"/>
              <a:gd name="connsiteX467" fmla="*/ 222746 w 3505200"/>
              <a:gd name="connsiteY467" fmla="*/ 2178810 h 3512310"/>
              <a:gd name="connsiteX468" fmla="*/ 139701 w 3505200"/>
              <a:gd name="connsiteY468" fmla="*/ 2099638 h 3512310"/>
              <a:gd name="connsiteX469" fmla="*/ 170873 w 3505200"/>
              <a:gd name="connsiteY469" fmla="*/ 2044883 h 3512310"/>
              <a:gd name="connsiteX470" fmla="*/ 222250 w 3505200"/>
              <a:gd name="connsiteY470" fmla="*/ 2013710 h 3512310"/>
              <a:gd name="connsiteX471" fmla="*/ 2405463 w 3505200"/>
              <a:gd name="connsiteY471" fmla="*/ 2008863 h 3512310"/>
              <a:gd name="connsiteX472" fmla="*/ 2455737 w 3505200"/>
              <a:gd name="connsiteY472" fmla="*/ 2040032 h 3512310"/>
              <a:gd name="connsiteX473" fmla="*/ 2407857 w 3505200"/>
              <a:gd name="connsiteY473" fmla="*/ 2172265 h 3512310"/>
              <a:gd name="connsiteX474" fmla="*/ 2332293 w 3505200"/>
              <a:gd name="connsiteY474" fmla="*/ 2125561 h 3512310"/>
              <a:gd name="connsiteX475" fmla="*/ 2373174 w 3505200"/>
              <a:gd name="connsiteY475" fmla="*/ 2022214 h 3512310"/>
              <a:gd name="connsiteX476" fmla="*/ 2405463 w 3505200"/>
              <a:gd name="connsiteY476" fmla="*/ 2008863 h 3512310"/>
              <a:gd name="connsiteX477" fmla="*/ 1527607 w 3505200"/>
              <a:gd name="connsiteY477" fmla="*/ 2008587 h 3512310"/>
              <a:gd name="connsiteX478" fmla="*/ 1579441 w 3505200"/>
              <a:gd name="connsiteY478" fmla="*/ 2040032 h 3512310"/>
              <a:gd name="connsiteX479" fmla="*/ 1588627 w 3505200"/>
              <a:gd name="connsiteY479" fmla="*/ 2158744 h 3512310"/>
              <a:gd name="connsiteX480" fmla="*/ 1458753 w 3505200"/>
              <a:gd name="connsiteY480" fmla="*/ 2128010 h 3512310"/>
              <a:gd name="connsiteX481" fmla="*/ 1490673 w 3505200"/>
              <a:gd name="connsiteY481" fmla="*/ 2026489 h 3512310"/>
              <a:gd name="connsiteX482" fmla="*/ 1527607 w 3505200"/>
              <a:gd name="connsiteY482" fmla="*/ 2008587 h 3512310"/>
              <a:gd name="connsiteX483" fmla="*/ 1312114 w 3505200"/>
              <a:gd name="connsiteY483" fmla="*/ 2008219 h 3512310"/>
              <a:gd name="connsiteX484" fmla="*/ 1343864 w 3505200"/>
              <a:gd name="connsiteY484" fmla="*/ 2021961 h 3512310"/>
              <a:gd name="connsiteX485" fmla="*/ 1372727 w 3505200"/>
              <a:gd name="connsiteY485" fmla="*/ 2158744 h 3512310"/>
              <a:gd name="connsiteX486" fmla="*/ 1248264 w 3505200"/>
              <a:gd name="connsiteY486" fmla="*/ 2133474 h 3512310"/>
              <a:gd name="connsiteX487" fmla="*/ 1280978 w 3505200"/>
              <a:gd name="connsiteY487" fmla="*/ 2022214 h 3512310"/>
              <a:gd name="connsiteX488" fmla="*/ 1312114 w 3505200"/>
              <a:gd name="connsiteY488" fmla="*/ 2008219 h 3512310"/>
              <a:gd name="connsiteX489" fmla="*/ 435812 w 3505200"/>
              <a:gd name="connsiteY489" fmla="*/ 2007868 h 3512310"/>
              <a:gd name="connsiteX490" fmla="*/ 467561 w 3505200"/>
              <a:gd name="connsiteY490" fmla="*/ 2021961 h 3512310"/>
              <a:gd name="connsiteX491" fmla="*/ 514158 w 3505200"/>
              <a:gd name="connsiteY491" fmla="*/ 2097467 h 3512310"/>
              <a:gd name="connsiteX492" fmla="*/ 366550 w 3505200"/>
              <a:gd name="connsiteY492" fmla="*/ 2128010 h 3512310"/>
              <a:gd name="connsiteX493" fmla="*/ 398469 w 3505200"/>
              <a:gd name="connsiteY493" fmla="*/ 2026489 h 3512310"/>
              <a:gd name="connsiteX494" fmla="*/ 435812 w 3505200"/>
              <a:gd name="connsiteY494" fmla="*/ 2007868 h 3512310"/>
              <a:gd name="connsiteX495" fmla="*/ 3263580 w 3505200"/>
              <a:gd name="connsiteY495" fmla="*/ 2007781 h 3512310"/>
              <a:gd name="connsiteX496" fmla="*/ 3335544 w 3505200"/>
              <a:gd name="connsiteY496" fmla="*/ 2046099 h 3512310"/>
              <a:gd name="connsiteX497" fmla="*/ 3353321 w 3505200"/>
              <a:gd name="connsiteY497" fmla="*/ 2106424 h 3512310"/>
              <a:gd name="connsiteX498" fmla="*/ 3281430 w 3505200"/>
              <a:gd name="connsiteY498" fmla="*/ 2178810 h 3512310"/>
              <a:gd name="connsiteX499" fmla="*/ 3209253 w 3505200"/>
              <a:gd name="connsiteY499" fmla="*/ 2085447 h 3512310"/>
              <a:gd name="connsiteX500" fmla="*/ 3238500 w 3505200"/>
              <a:gd name="connsiteY500" fmla="*/ 2017364 h 3512310"/>
              <a:gd name="connsiteX501" fmla="*/ 3263580 w 3505200"/>
              <a:gd name="connsiteY501" fmla="*/ 2007781 h 3512310"/>
              <a:gd name="connsiteX502" fmla="*/ 2834677 w 3505200"/>
              <a:gd name="connsiteY502" fmla="*/ 2007746 h 3512310"/>
              <a:gd name="connsiteX503" fmla="*/ 2874552 w 3505200"/>
              <a:gd name="connsiteY503" fmla="*/ 2027810 h 3512310"/>
              <a:gd name="connsiteX504" fmla="*/ 2920370 w 3505200"/>
              <a:gd name="connsiteY504" fmla="*/ 2074550 h 3512310"/>
              <a:gd name="connsiteX505" fmla="*/ 2904640 w 3505200"/>
              <a:gd name="connsiteY505" fmla="*/ 2133474 h 3512310"/>
              <a:gd name="connsiteX506" fmla="*/ 2762445 w 3505200"/>
              <a:gd name="connsiteY506" fmla="*/ 2097467 h 3512310"/>
              <a:gd name="connsiteX507" fmla="*/ 2800350 w 3505200"/>
              <a:gd name="connsiteY507" fmla="*/ 2016186 h 3512310"/>
              <a:gd name="connsiteX508" fmla="*/ 2834677 w 3505200"/>
              <a:gd name="connsiteY508" fmla="*/ 2007746 h 3512310"/>
              <a:gd name="connsiteX509" fmla="*/ 2618698 w 3505200"/>
              <a:gd name="connsiteY509" fmla="*/ 1800816 h 3512310"/>
              <a:gd name="connsiteX510" fmla="*/ 2705100 w 3505200"/>
              <a:gd name="connsiteY510" fmla="*/ 1875071 h 3512310"/>
              <a:gd name="connsiteX511" fmla="*/ 2632168 w 3505200"/>
              <a:gd name="connsiteY511" fmla="*/ 1950210 h 3512310"/>
              <a:gd name="connsiteX512" fmla="*/ 2578100 w 3505200"/>
              <a:gd name="connsiteY512" fmla="*/ 1823210 h 3512310"/>
              <a:gd name="connsiteX513" fmla="*/ 2618698 w 3505200"/>
              <a:gd name="connsiteY513" fmla="*/ 1800816 h 3512310"/>
              <a:gd name="connsiteX514" fmla="*/ 1748086 w 3505200"/>
              <a:gd name="connsiteY514" fmla="*/ 1800383 h 3512310"/>
              <a:gd name="connsiteX515" fmla="*/ 1828800 w 3505200"/>
              <a:gd name="connsiteY515" fmla="*/ 1875071 h 3512310"/>
              <a:gd name="connsiteX516" fmla="*/ 1755868 w 3505200"/>
              <a:gd name="connsiteY516" fmla="*/ 1950210 h 3512310"/>
              <a:gd name="connsiteX517" fmla="*/ 1704626 w 3505200"/>
              <a:gd name="connsiteY517" fmla="*/ 1817580 h 3512310"/>
              <a:gd name="connsiteX518" fmla="*/ 1748086 w 3505200"/>
              <a:gd name="connsiteY518" fmla="*/ 1800383 h 3512310"/>
              <a:gd name="connsiteX519" fmla="*/ 871791 w 3505200"/>
              <a:gd name="connsiteY519" fmla="*/ 1800383 h 3512310"/>
              <a:gd name="connsiteX520" fmla="*/ 952505 w 3505200"/>
              <a:gd name="connsiteY520" fmla="*/ 1875071 h 3512310"/>
              <a:gd name="connsiteX521" fmla="*/ 879573 w 3505200"/>
              <a:gd name="connsiteY521" fmla="*/ 1950210 h 3512310"/>
              <a:gd name="connsiteX522" fmla="*/ 828331 w 3505200"/>
              <a:gd name="connsiteY522" fmla="*/ 1817580 h 3512310"/>
              <a:gd name="connsiteX523" fmla="*/ 871791 w 3505200"/>
              <a:gd name="connsiteY523" fmla="*/ 1800383 h 3512310"/>
              <a:gd name="connsiteX524" fmla="*/ 1539625 w 3505200"/>
              <a:gd name="connsiteY524" fmla="*/ 1799183 h 3512310"/>
              <a:gd name="connsiteX525" fmla="*/ 1591887 w 3505200"/>
              <a:gd name="connsiteY525" fmla="*/ 1926985 h 3512310"/>
              <a:gd name="connsiteX526" fmla="*/ 1455469 w 3505200"/>
              <a:gd name="connsiteY526" fmla="*/ 1895973 h 3512310"/>
              <a:gd name="connsiteX527" fmla="*/ 1477105 w 3505200"/>
              <a:gd name="connsiteY527" fmla="*/ 1813685 h 3512310"/>
              <a:gd name="connsiteX528" fmla="*/ 1539625 w 3505200"/>
              <a:gd name="connsiteY528" fmla="*/ 1799183 h 3512310"/>
              <a:gd name="connsiteX529" fmla="*/ 447420 w 3505200"/>
              <a:gd name="connsiteY529" fmla="*/ 1799183 h 3512310"/>
              <a:gd name="connsiteX530" fmla="*/ 499682 w 3505200"/>
              <a:gd name="connsiteY530" fmla="*/ 1926985 h 3512310"/>
              <a:gd name="connsiteX531" fmla="*/ 363265 w 3505200"/>
              <a:gd name="connsiteY531" fmla="*/ 1895973 h 3512310"/>
              <a:gd name="connsiteX532" fmla="*/ 384901 w 3505200"/>
              <a:gd name="connsiteY532" fmla="*/ 1813685 h 3512310"/>
              <a:gd name="connsiteX533" fmla="*/ 447420 w 3505200"/>
              <a:gd name="connsiteY533" fmla="*/ 1799183 h 3512310"/>
              <a:gd name="connsiteX534" fmla="*/ 3067050 w 3505200"/>
              <a:gd name="connsiteY534" fmla="*/ 1797810 h 3512310"/>
              <a:gd name="connsiteX535" fmla="*/ 3149600 w 3505200"/>
              <a:gd name="connsiteY535" fmla="*/ 1871184 h 3512310"/>
              <a:gd name="connsiteX536" fmla="*/ 3004270 w 3505200"/>
              <a:gd name="connsiteY536" fmla="*/ 1921984 h 3512310"/>
              <a:gd name="connsiteX537" fmla="*/ 3009900 w 3505200"/>
              <a:gd name="connsiteY537" fmla="*/ 1823210 h 3512310"/>
              <a:gd name="connsiteX538" fmla="*/ 3067050 w 3505200"/>
              <a:gd name="connsiteY538" fmla="*/ 1797810 h 3512310"/>
              <a:gd name="connsiteX539" fmla="*/ 2190750 w 3505200"/>
              <a:gd name="connsiteY539" fmla="*/ 1797810 h 3512310"/>
              <a:gd name="connsiteX540" fmla="*/ 2273300 w 3505200"/>
              <a:gd name="connsiteY540" fmla="*/ 1871184 h 3512310"/>
              <a:gd name="connsiteX541" fmla="*/ 2127970 w 3505200"/>
              <a:gd name="connsiteY541" fmla="*/ 1921984 h 3512310"/>
              <a:gd name="connsiteX542" fmla="*/ 2133600 w 3505200"/>
              <a:gd name="connsiteY542" fmla="*/ 1823210 h 3512310"/>
              <a:gd name="connsiteX543" fmla="*/ 2190750 w 3505200"/>
              <a:gd name="connsiteY543" fmla="*/ 1797810 h 3512310"/>
              <a:gd name="connsiteX544" fmla="*/ 1974850 w 3505200"/>
              <a:gd name="connsiteY544" fmla="*/ 1797810 h 3512310"/>
              <a:gd name="connsiteX545" fmla="*/ 2057400 w 3505200"/>
              <a:gd name="connsiteY545" fmla="*/ 1871184 h 3512310"/>
              <a:gd name="connsiteX546" fmla="*/ 1912070 w 3505200"/>
              <a:gd name="connsiteY546" fmla="*/ 1921984 h 3512310"/>
              <a:gd name="connsiteX547" fmla="*/ 1917700 w 3505200"/>
              <a:gd name="connsiteY547" fmla="*/ 1823210 h 3512310"/>
              <a:gd name="connsiteX548" fmla="*/ 1974850 w 3505200"/>
              <a:gd name="connsiteY548" fmla="*/ 1797810 h 3512310"/>
              <a:gd name="connsiteX549" fmla="*/ 1098555 w 3505200"/>
              <a:gd name="connsiteY549" fmla="*/ 1797810 h 3512310"/>
              <a:gd name="connsiteX550" fmla="*/ 1181105 w 3505200"/>
              <a:gd name="connsiteY550" fmla="*/ 1871184 h 3512310"/>
              <a:gd name="connsiteX551" fmla="*/ 1035775 w 3505200"/>
              <a:gd name="connsiteY551" fmla="*/ 1921984 h 3512310"/>
              <a:gd name="connsiteX552" fmla="*/ 1041405 w 3505200"/>
              <a:gd name="connsiteY552" fmla="*/ 1823210 h 3512310"/>
              <a:gd name="connsiteX553" fmla="*/ 1098555 w 3505200"/>
              <a:gd name="connsiteY553" fmla="*/ 1797810 h 3512310"/>
              <a:gd name="connsiteX554" fmla="*/ 222250 w 3505200"/>
              <a:gd name="connsiteY554" fmla="*/ 1797810 h 3512310"/>
              <a:gd name="connsiteX555" fmla="*/ 304800 w 3505200"/>
              <a:gd name="connsiteY555" fmla="*/ 1871184 h 3512310"/>
              <a:gd name="connsiteX556" fmla="*/ 159472 w 3505200"/>
              <a:gd name="connsiteY556" fmla="*/ 1921984 h 3512310"/>
              <a:gd name="connsiteX557" fmla="*/ 165100 w 3505200"/>
              <a:gd name="connsiteY557" fmla="*/ 1823210 h 3512310"/>
              <a:gd name="connsiteX558" fmla="*/ 222250 w 3505200"/>
              <a:gd name="connsiteY558" fmla="*/ 1797810 h 3512310"/>
              <a:gd name="connsiteX559" fmla="*/ 19050 w 3505200"/>
              <a:gd name="connsiteY559" fmla="*/ 1797810 h 3512310"/>
              <a:gd name="connsiteX560" fmla="*/ 88900 w 3505200"/>
              <a:gd name="connsiteY560" fmla="*/ 1871184 h 3512310"/>
              <a:gd name="connsiteX561" fmla="*/ 24680 w 3505200"/>
              <a:gd name="connsiteY561" fmla="*/ 1950210 h 3512310"/>
              <a:gd name="connsiteX562" fmla="*/ 0 w 3505200"/>
              <a:gd name="connsiteY562" fmla="*/ 1874010 h 3512310"/>
              <a:gd name="connsiteX563" fmla="*/ 19050 w 3505200"/>
              <a:gd name="connsiteY563" fmla="*/ 1797810 h 3512310"/>
              <a:gd name="connsiteX564" fmla="*/ 3284584 w 3505200"/>
              <a:gd name="connsiteY564" fmla="*/ 1796269 h 3512310"/>
              <a:gd name="connsiteX565" fmla="*/ 3346737 w 3505200"/>
              <a:gd name="connsiteY565" fmla="*/ 1919805 h 3512310"/>
              <a:gd name="connsiteX566" fmla="*/ 3228340 w 3505200"/>
              <a:gd name="connsiteY566" fmla="*/ 1934970 h 3512310"/>
              <a:gd name="connsiteX567" fmla="*/ 3233057 w 3505200"/>
              <a:gd name="connsiteY567" fmla="*/ 1817767 h 3512310"/>
              <a:gd name="connsiteX568" fmla="*/ 3284584 w 3505200"/>
              <a:gd name="connsiteY568" fmla="*/ 1796269 h 3512310"/>
              <a:gd name="connsiteX569" fmla="*/ 679285 w 3505200"/>
              <a:gd name="connsiteY569" fmla="*/ 1790419 h 3512310"/>
              <a:gd name="connsiteX570" fmla="*/ 728801 w 3505200"/>
              <a:gd name="connsiteY570" fmla="*/ 1839085 h 3512310"/>
              <a:gd name="connsiteX571" fmla="*/ 728801 w 3505200"/>
              <a:gd name="connsiteY571" fmla="*/ 1896235 h 3512310"/>
              <a:gd name="connsiteX572" fmla="*/ 607430 w 3505200"/>
              <a:gd name="connsiteY572" fmla="*/ 1929192 h 3512310"/>
              <a:gd name="connsiteX573" fmla="*/ 612431 w 3505200"/>
              <a:gd name="connsiteY573" fmla="*/ 1817580 h 3512310"/>
              <a:gd name="connsiteX574" fmla="*/ 679285 w 3505200"/>
              <a:gd name="connsiteY574" fmla="*/ 1790419 h 3512310"/>
              <a:gd name="connsiteX575" fmla="*/ 3463174 w 3505200"/>
              <a:gd name="connsiteY575" fmla="*/ 1790048 h 3512310"/>
              <a:gd name="connsiteX576" fmla="*/ 3482975 w 3505200"/>
              <a:gd name="connsiteY576" fmla="*/ 1791655 h 3512310"/>
              <a:gd name="connsiteX577" fmla="*/ 3505200 w 3505200"/>
              <a:gd name="connsiteY577" fmla="*/ 1874010 h 3512310"/>
              <a:gd name="connsiteX578" fmla="*/ 3482975 w 3505200"/>
              <a:gd name="connsiteY578" fmla="*/ 1943665 h 3512310"/>
              <a:gd name="connsiteX579" fmla="*/ 3424105 w 3505200"/>
              <a:gd name="connsiteY579" fmla="*/ 1896235 h 3512310"/>
              <a:gd name="connsiteX580" fmla="*/ 3446776 w 3505200"/>
              <a:gd name="connsiteY580" fmla="*/ 1794830 h 3512310"/>
              <a:gd name="connsiteX581" fmla="*/ 3463174 w 3505200"/>
              <a:gd name="connsiteY581" fmla="*/ 1790048 h 3512310"/>
              <a:gd name="connsiteX582" fmla="*/ 2374371 w 3505200"/>
              <a:gd name="connsiteY582" fmla="*/ 1789654 h 3512310"/>
              <a:gd name="connsiteX583" fmla="*/ 2460974 w 3505200"/>
              <a:gd name="connsiteY583" fmla="*/ 1817580 h 3512310"/>
              <a:gd name="connsiteX584" fmla="*/ 2407857 w 3505200"/>
              <a:gd name="connsiteY584" fmla="*/ 1943665 h 3512310"/>
              <a:gd name="connsiteX585" fmla="*/ 2331904 w 3505200"/>
              <a:gd name="connsiteY585" fmla="*/ 1896235 h 3512310"/>
              <a:gd name="connsiteX586" fmla="*/ 2354576 w 3505200"/>
              <a:gd name="connsiteY586" fmla="*/ 1794830 h 3512310"/>
              <a:gd name="connsiteX587" fmla="*/ 2374371 w 3505200"/>
              <a:gd name="connsiteY587" fmla="*/ 1789654 h 3512310"/>
              <a:gd name="connsiteX588" fmla="*/ 1282177 w 3505200"/>
              <a:gd name="connsiteY588" fmla="*/ 1789654 h 3512310"/>
              <a:gd name="connsiteX589" fmla="*/ 1368779 w 3505200"/>
              <a:gd name="connsiteY589" fmla="*/ 1817580 h 3512310"/>
              <a:gd name="connsiteX590" fmla="*/ 1315662 w 3505200"/>
              <a:gd name="connsiteY590" fmla="*/ 1943665 h 3512310"/>
              <a:gd name="connsiteX591" fmla="*/ 1239709 w 3505200"/>
              <a:gd name="connsiteY591" fmla="*/ 1896235 h 3512310"/>
              <a:gd name="connsiteX592" fmla="*/ 1262381 w 3505200"/>
              <a:gd name="connsiteY592" fmla="*/ 1794830 h 3512310"/>
              <a:gd name="connsiteX593" fmla="*/ 1282177 w 3505200"/>
              <a:gd name="connsiteY593" fmla="*/ 1789654 h 3512310"/>
              <a:gd name="connsiteX594" fmla="*/ 2845134 w 3505200"/>
              <a:gd name="connsiteY594" fmla="*/ 1789127 h 3512310"/>
              <a:gd name="connsiteX595" fmla="*/ 2905165 w 3505200"/>
              <a:gd name="connsiteY595" fmla="*/ 1831149 h 3512310"/>
              <a:gd name="connsiteX596" fmla="*/ 2914044 w 3505200"/>
              <a:gd name="connsiteY596" fmla="*/ 1894649 h 3512310"/>
              <a:gd name="connsiteX597" fmla="*/ 2791825 w 3505200"/>
              <a:gd name="connsiteY597" fmla="*/ 1929192 h 3512310"/>
              <a:gd name="connsiteX598" fmla="*/ 2790825 w 3505200"/>
              <a:gd name="connsiteY598" fmla="*/ 1810811 h 3512310"/>
              <a:gd name="connsiteX599" fmla="*/ 2845134 w 3505200"/>
              <a:gd name="connsiteY599" fmla="*/ 1789127 h 3512310"/>
              <a:gd name="connsiteX600" fmla="*/ 2618863 w 3505200"/>
              <a:gd name="connsiteY600" fmla="*/ 1572325 h 3512310"/>
              <a:gd name="connsiteX601" fmla="*/ 2705100 w 3505200"/>
              <a:gd name="connsiteY601" fmla="*/ 1649941 h 3512310"/>
              <a:gd name="connsiteX602" fmla="*/ 2636885 w 3505200"/>
              <a:gd name="connsiteY602" fmla="*/ 1721610 h 3512310"/>
              <a:gd name="connsiteX603" fmla="*/ 2578100 w 3505200"/>
              <a:gd name="connsiteY603" fmla="*/ 1594611 h 3512310"/>
              <a:gd name="connsiteX604" fmla="*/ 2618863 w 3505200"/>
              <a:gd name="connsiteY604" fmla="*/ 1572325 h 3512310"/>
              <a:gd name="connsiteX605" fmla="*/ 438036 w 3505200"/>
              <a:gd name="connsiteY605" fmla="*/ 1570774 h 3512310"/>
              <a:gd name="connsiteX606" fmla="*/ 492475 w 3505200"/>
              <a:gd name="connsiteY606" fmla="*/ 1588981 h 3512310"/>
              <a:gd name="connsiteX607" fmla="*/ 500745 w 3505200"/>
              <a:gd name="connsiteY607" fmla="*/ 1701653 h 3512310"/>
              <a:gd name="connsiteX608" fmla="*/ 377761 w 3505200"/>
              <a:gd name="connsiteY608" fmla="*/ 1699385 h 3512310"/>
              <a:gd name="connsiteX609" fmla="*/ 385985 w 3505200"/>
              <a:gd name="connsiteY609" fmla="*/ 1601172 h 3512310"/>
              <a:gd name="connsiteX610" fmla="*/ 438036 w 3505200"/>
              <a:gd name="connsiteY610" fmla="*/ 1570774 h 3512310"/>
              <a:gd name="connsiteX611" fmla="*/ 1534674 w 3505200"/>
              <a:gd name="connsiteY611" fmla="*/ 1570583 h 3512310"/>
              <a:gd name="connsiteX612" fmla="*/ 1587506 w 3505200"/>
              <a:gd name="connsiteY612" fmla="*/ 1594611 h 3512310"/>
              <a:gd name="connsiteX613" fmla="*/ 1529108 w 3505200"/>
              <a:gd name="connsiteY613" fmla="*/ 1721610 h 3512310"/>
              <a:gd name="connsiteX614" fmla="*/ 1467576 w 3505200"/>
              <a:gd name="connsiteY614" fmla="*/ 1693384 h 3512310"/>
              <a:gd name="connsiteX615" fmla="*/ 1478979 w 3505200"/>
              <a:gd name="connsiteY615" fmla="*/ 1600384 h 3512310"/>
              <a:gd name="connsiteX616" fmla="*/ 1534674 w 3505200"/>
              <a:gd name="connsiteY616" fmla="*/ 1570583 h 3512310"/>
              <a:gd name="connsiteX617" fmla="*/ 662438 w 3505200"/>
              <a:gd name="connsiteY617" fmla="*/ 1570583 h 3512310"/>
              <a:gd name="connsiteX618" fmla="*/ 718133 w 3505200"/>
              <a:gd name="connsiteY618" fmla="*/ 1600384 h 3512310"/>
              <a:gd name="connsiteX619" fmla="*/ 729536 w 3505200"/>
              <a:gd name="connsiteY619" fmla="*/ 1693384 h 3512310"/>
              <a:gd name="connsiteX620" fmla="*/ 670211 w 3505200"/>
              <a:gd name="connsiteY620" fmla="*/ 1721610 h 3512310"/>
              <a:gd name="connsiteX621" fmla="*/ 609606 w 3505200"/>
              <a:gd name="connsiteY621" fmla="*/ 1594611 h 3512310"/>
              <a:gd name="connsiteX622" fmla="*/ 662438 w 3505200"/>
              <a:gd name="connsiteY622" fmla="*/ 1570583 h 3512310"/>
              <a:gd name="connsiteX623" fmla="*/ 1748384 w 3505200"/>
              <a:gd name="connsiteY623" fmla="*/ 1570375 h 3512310"/>
              <a:gd name="connsiteX624" fmla="*/ 1800574 w 3505200"/>
              <a:gd name="connsiteY624" fmla="*/ 1588981 h 3512310"/>
              <a:gd name="connsiteX625" fmla="*/ 1762678 w 3505200"/>
              <a:gd name="connsiteY625" fmla="*/ 1721610 h 3512310"/>
              <a:gd name="connsiteX626" fmla="*/ 1701801 w 3505200"/>
              <a:gd name="connsiteY626" fmla="*/ 1594611 h 3512310"/>
              <a:gd name="connsiteX627" fmla="*/ 1748384 w 3505200"/>
              <a:gd name="connsiteY627" fmla="*/ 1570375 h 3512310"/>
              <a:gd name="connsiteX628" fmla="*/ 872090 w 3505200"/>
              <a:gd name="connsiteY628" fmla="*/ 1570375 h 3512310"/>
              <a:gd name="connsiteX629" fmla="*/ 924280 w 3505200"/>
              <a:gd name="connsiteY629" fmla="*/ 1588981 h 3512310"/>
              <a:gd name="connsiteX630" fmla="*/ 886384 w 3505200"/>
              <a:gd name="connsiteY630" fmla="*/ 1721610 h 3512310"/>
              <a:gd name="connsiteX631" fmla="*/ 825506 w 3505200"/>
              <a:gd name="connsiteY631" fmla="*/ 1594611 h 3512310"/>
              <a:gd name="connsiteX632" fmla="*/ 872090 w 3505200"/>
              <a:gd name="connsiteY632" fmla="*/ 1570375 h 3512310"/>
              <a:gd name="connsiteX633" fmla="*/ 222127 w 3505200"/>
              <a:gd name="connsiteY633" fmla="*/ 1570326 h 3512310"/>
              <a:gd name="connsiteX634" fmla="*/ 279401 w 3505200"/>
              <a:gd name="connsiteY634" fmla="*/ 1594611 h 3512310"/>
              <a:gd name="connsiteX635" fmla="*/ 221002 w 3505200"/>
              <a:gd name="connsiteY635" fmla="*/ 1721610 h 3512310"/>
              <a:gd name="connsiteX636" fmla="*/ 159472 w 3505200"/>
              <a:gd name="connsiteY636" fmla="*/ 1693384 h 3512310"/>
              <a:gd name="connsiteX637" fmla="*/ 165596 w 3505200"/>
              <a:gd name="connsiteY637" fmla="*/ 1597006 h 3512310"/>
              <a:gd name="connsiteX638" fmla="*/ 222127 w 3505200"/>
              <a:gd name="connsiteY638" fmla="*/ 1570326 h 3512310"/>
              <a:gd name="connsiteX639" fmla="*/ 2839959 w 3505200"/>
              <a:gd name="connsiteY639" fmla="*/ 1570219 h 3512310"/>
              <a:gd name="connsiteX640" fmla="*/ 2883444 w 3505200"/>
              <a:gd name="connsiteY640" fmla="*/ 1582202 h 3512310"/>
              <a:gd name="connsiteX641" fmla="*/ 2914709 w 3505200"/>
              <a:gd name="connsiteY641" fmla="*/ 1683395 h 3512310"/>
              <a:gd name="connsiteX642" fmla="*/ 2851731 w 3505200"/>
              <a:gd name="connsiteY642" fmla="*/ 1721610 h 3512310"/>
              <a:gd name="connsiteX643" fmla="*/ 2788557 w 3505200"/>
              <a:gd name="connsiteY643" fmla="*/ 1701653 h 3512310"/>
              <a:gd name="connsiteX644" fmla="*/ 2796826 w 3505200"/>
              <a:gd name="connsiteY644" fmla="*/ 1588981 h 3512310"/>
              <a:gd name="connsiteX645" fmla="*/ 2839959 w 3505200"/>
              <a:gd name="connsiteY645" fmla="*/ 1570219 h 3512310"/>
              <a:gd name="connsiteX646" fmla="*/ 23198 w 3505200"/>
              <a:gd name="connsiteY646" fmla="*/ 1569980 h 3512310"/>
              <a:gd name="connsiteX647" fmla="*/ 50174 w 3505200"/>
              <a:gd name="connsiteY647" fmla="*/ 1581576 h 3512310"/>
              <a:gd name="connsiteX648" fmla="*/ 25107 w 3505200"/>
              <a:gd name="connsiteY648" fmla="*/ 1721610 h 3512310"/>
              <a:gd name="connsiteX649" fmla="*/ 0 w 3505200"/>
              <a:gd name="connsiteY649" fmla="*/ 1653877 h 3512310"/>
              <a:gd name="connsiteX650" fmla="*/ 8467 w 3505200"/>
              <a:gd name="connsiteY650" fmla="*/ 1577678 h 3512310"/>
              <a:gd name="connsiteX651" fmla="*/ 23198 w 3505200"/>
              <a:gd name="connsiteY651" fmla="*/ 1569980 h 3512310"/>
              <a:gd name="connsiteX652" fmla="*/ 2188829 w 3505200"/>
              <a:gd name="connsiteY652" fmla="*/ 1569452 h 3512310"/>
              <a:gd name="connsiteX653" fmla="*/ 2254537 w 3505200"/>
              <a:gd name="connsiteY653" fmla="*/ 1691205 h 3512310"/>
              <a:gd name="connsiteX654" fmla="*/ 2127970 w 3505200"/>
              <a:gd name="connsiteY654" fmla="*/ 1693384 h 3512310"/>
              <a:gd name="connsiteX655" fmla="*/ 2133600 w 3505200"/>
              <a:gd name="connsiteY655" fmla="*/ 1594611 h 3512310"/>
              <a:gd name="connsiteX656" fmla="*/ 2188829 w 3505200"/>
              <a:gd name="connsiteY656" fmla="*/ 1569452 h 3512310"/>
              <a:gd name="connsiteX657" fmla="*/ 3067050 w 3505200"/>
              <a:gd name="connsiteY657" fmla="*/ 1569211 h 3512310"/>
              <a:gd name="connsiteX658" fmla="*/ 3149600 w 3505200"/>
              <a:gd name="connsiteY658" fmla="*/ 1642585 h 3512310"/>
              <a:gd name="connsiteX659" fmla="*/ 3070505 w 3505200"/>
              <a:gd name="connsiteY659" fmla="*/ 1721610 h 3512310"/>
              <a:gd name="connsiteX660" fmla="*/ 3009900 w 3505200"/>
              <a:gd name="connsiteY660" fmla="*/ 1594611 h 3512310"/>
              <a:gd name="connsiteX661" fmla="*/ 3067050 w 3505200"/>
              <a:gd name="connsiteY661" fmla="*/ 1569211 h 3512310"/>
              <a:gd name="connsiteX662" fmla="*/ 1974850 w 3505200"/>
              <a:gd name="connsiteY662" fmla="*/ 1569211 h 3512310"/>
              <a:gd name="connsiteX663" fmla="*/ 2057400 w 3505200"/>
              <a:gd name="connsiteY663" fmla="*/ 1642585 h 3512310"/>
              <a:gd name="connsiteX664" fmla="*/ 1912070 w 3505200"/>
              <a:gd name="connsiteY664" fmla="*/ 1693384 h 3512310"/>
              <a:gd name="connsiteX665" fmla="*/ 1917700 w 3505200"/>
              <a:gd name="connsiteY665" fmla="*/ 1594611 h 3512310"/>
              <a:gd name="connsiteX666" fmla="*/ 1974850 w 3505200"/>
              <a:gd name="connsiteY666" fmla="*/ 1569211 h 3512310"/>
              <a:gd name="connsiteX667" fmla="*/ 3284712 w 3505200"/>
              <a:gd name="connsiteY667" fmla="*/ 1568411 h 3512310"/>
              <a:gd name="connsiteX668" fmla="*/ 3346737 w 3505200"/>
              <a:gd name="connsiteY668" fmla="*/ 1691205 h 3512310"/>
              <a:gd name="connsiteX669" fmla="*/ 3228340 w 3505200"/>
              <a:gd name="connsiteY669" fmla="*/ 1706370 h 3512310"/>
              <a:gd name="connsiteX670" fmla="*/ 3234118 w 3505200"/>
              <a:gd name="connsiteY670" fmla="*/ 1592436 h 3512310"/>
              <a:gd name="connsiteX671" fmla="*/ 3284712 w 3505200"/>
              <a:gd name="connsiteY671" fmla="*/ 1568411 h 3512310"/>
              <a:gd name="connsiteX672" fmla="*/ 2398526 w 3505200"/>
              <a:gd name="connsiteY672" fmla="*/ 1562424 h 3512310"/>
              <a:gd name="connsiteX673" fmla="*/ 2489200 w 3505200"/>
              <a:gd name="connsiteY673" fmla="*/ 1645224 h 3512310"/>
              <a:gd name="connsiteX674" fmla="*/ 2406069 w 3505200"/>
              <a:gd name="connsiteY674" fmla="*/ 1721610 h 3512310"/>
              <a:gd name="connsiteX675" fmla="*/ 2343091 w 3505200"/>
              <a:gd name="connsiteY675" fmla="*/ 1683395 h 3512310"/>
              <a:gd name="connsiteX676" fmla="*/ 2365531 w 3505200"/>
              <a:gd name="connsiteY676" fmla="*/ 1576491 h 3512310"/>
              <a:gd name="connsiteX677" fmla="*/ 2398526 w 3505200"/>
              <a:gd name="connsiteY677" fmla="*/ 1562424 h 3512310"/>
              <a:gd name="connsiteX678" fmla="*/ 1306332 w 3505200"/>
              <a:gd name="connsiteY678" fmla="*/ 1562424 h 3512310"/>
              <a:gd name="connsiteX679" fmla="*/ 1397006 w 3505200"/>
              <a:gd name="connsiteY679" fmla="*/ 1645224 h 3512310"/>
              <a:gd name="connsiteX680" fmla="*/ 1313875 w 3505200"/>
              <a:gd name="connsiteY680" fmla="*/ 1721610 h 3512310"/>
              <a:gd name="connsiteX681" fmla="*/ 1250897 w 3505200"/>
              <a:gd name="connsiteY681" fmla="*/ 1683395 h 3512310"/>
              <a:gd name="connsiteX682" fmla="*/ 1273337 w 3505200"/>
              <a:gd name="connsiteY682" fmla="*/ 1576491 h 3512310"/>
              <a:gd name="connsiteX683" fmla="*/ 1306332 w 3505200"/>
              <a:gd name="connsiteY683" fmla="*/ 1562424 h 3512310"/>
              <a:gd name="connsiteX684" fmla="*/ 1080003 w 3505200"/>
              <a:gd name="connsiteY684" fmla="*/ 1562096 h 3512310"/>
              <a:gd name="connsiteX685" fmla="*/ 1181106 w 3505200"/>
              <a:gd name="connsiteY685" fmla="*/ 1642585 h 3512310"/>
              <a:gd name="connsiteX686" fmla="*/ 1034769 w 3505200"/>
              <a:gd name="connsiteY686" fmla="*/ 1691205 h 3512310"/>
              <a:gd name="connsiteX687" fmla="*/ 1045998 w 3505200"/>
              <a:gd name="connsiteY687" fmla="*/ 1575785 h 3512310"/>
              <a:gd name="connsiteX688" fmla="*/ 1080003 w 3505200"/>
              <a:gd name="connsiteY688" fmla="*/ 1562096 h 3512310"/>
              <a:gd name="connsiteX689" fmla="*/ 3477696 w 3505200"/>
              <a:gd name="connsiteY689" fmla="*/ 1560743 h 3512310"/>
              <a:gd name="connsiteX690" fmla="*/ 3505200 w 3505200"/>
              <a:gd name="connsiteY690" fmla="*/ 1645411 h 3512310"/>
              <a:gd name="connsiteX691" fmla="*/ 3480126 w 3505200"/>
              <a:gd name="connsiteY691" fmla="*/ 1721610 h 3512310"/>
              <a:gd name="connsiteX692" fmla="*/ 3435291 w 3505200"/>
              <a:gd name="connsiteY692" fmla="*/ 1683395 h 3512310"/>
              <a:gd name="connsiteX693" fmla="*/ 3457731 w 3505200"/>
              <a:gd name="connsiteY693" fmla="*/ 1576491 h 3512310"/>
              <a:gd name="connsiteX694" fmla="*/ 3477696 w 3505200"/>
              <a:gd name="connsiteY694" fmla="*/ 1560743 h 3512310"/>
              <a:gd name="connsiteX695" fmla="*/ 3457382 w 3505200"/>
              <a:gd name="connsiteY695" fmla="*/ 1360125 h 3512310"/>
              <a:gd name="connsiteX696" fmla="*/ 3487754 w 3505200"/>
              <a:gd name="connsiteY696" fmla="*/ 1433199 h 3512310"/>
              <a:gd name="connsiteX697" fmla="*/ 3476731 w 3505200"/>
              <a:gd name="connsiteY697" fmla="*/ 1493011 h 3512310"/>
              <a:gd name="connsiteX698" fmla="*/ 3442114 w 3505200"/>
              <a:gd name="connsiteY698" fmla="*/ 1371863 h 3512310"/>
              <a:gd name="connsiteX699" fmla="*/ 3457382 w 3505200"/>
              <a:gd name="connsiteY699" fmla="*/ 1360125 h 3512310"/>
              <a:gd name="connsiteX700" fmla="*/ 46583 w 3505200"/>
              <a:gd name="connsiteY700" fmla="*/ 1355374 h 3512310"/>
              <a:gd name="connsiteX701" fmla="*/ 71068 w 3505200"/>
              <a:gd name="connsiteY701" fmla="*/ 1385137 h 3512310"/>
              <a:gd name="connsiteX702" fmla="*/ 76170 w 3505200"/>
              <a:gd name="connsiteY702" fmla="*/ 1454986 h 3512310"/>
              <a:gd name="connsiteX703" fmla="*/ 35146 w 3505200"/>
              <a:gd name="connsiteY703" fmla="*/ 1493011 h 3512310"/>
              <a:gd name="connsiteX704" fmla="*/ 11964 w 3505200"/>
              <a:gd name="connsiteY704" fmla="*/ 1439036 h 3512310"/>
              <a:gd name="connsiteX705" fmla="*/ 26933 w 3505200"/>
              <a:gd name="connsiteY705" fmla="*/ 1369187 h 3512310"/>
              <a:gd name="connsiteX706" fmla="*/ 46583 w 3505200"/>
              <a:gd name="connsiteY706" fmla="*/ 1355374 h 3512310"/>
              <a:gd name="connsiteX707" fmla="*/ 866582 w 3505200"/>
              <a:gd name="connsiteY707" fmla="*/ 1343449 h 3512310"/>
              <a:gd name="connsiteX708" fmla="*/ 952507 w 3505200"/>
              <a:gd name="connsiteY708" fmla="*/ 1423162 h 3512310"/>
              <a:gd name="connsiteX709" fmla="*/ 873481 w 3505200"/>
              <a:gd name="connsiteY709" fmla="*/ 1505711 h 3512310"/>
              <a:gd name="connsiteX710" fmla="*/ 800107 w 3505200"/>
              <a:gd name="connsiteY710" fmla="*/ 1423162 h 3512310"/>
              <a:gd name="connsiteX711" fmla="*/ 825507 w 3505200"/>
              <a:gd name="connsiteY711" fmla="*/ 1366012 h 3512310"/>
              <a:gd name="connsiteX712" fmla="*/ 866582 w 3505200"/>
              <a:gd name="connsiteY712" fmla="*/ 1343449 h 3512310"/>
              <a:gd name="connsiteX713" fmla="*/ 218936 w 3505200"/>
              <a:gd name="connsiteY713" fmla="*/ 1342354 h 3512310"/>
              <a:gd name="connsiteX714" fmla="*/ 271338 w 3505200"/>
              <a:gd name="connsiteY714" fmla="*/ 1366934 h 3512310"/>
              <a:gd name="connsiteX715" fmla="*/ 239701 w 3505200"/>
              <a:gd name="connsiteY715" fmla="*/ 1499869 h 3512310"/>
              <a:gd name="connsiteX716" fmla="*/ 135678 w 3505200"/>
              <a:gd name="connsiteY716" fmla="*/ 1425333 h 3512310"/>
              <a:gd name="connsiteX717" fmla="*/ 170026 w 3505200"/>
              <a:gd name="connsiteY717" fmla="*/ 1372633 h 3512310"/>
              <a:gd name="connsiteX718" fmla="*/ 218936 w 3505200"/>
              <a:gd name="connsiteY718" fmla="*/ 1342354 h 3512310"/>
              <a:gd name="connsiteX719" fmla="*/ 2191007 w 3505200"/>
              <a:gd name="connsiteY719" fmla="*/ 1342348 h 3512310"/>
              <a:gd name="connsiteX720" fmla="*/ 2243344 w 3505200"/>
              <a:gd name="connsiteY720" fmla="*/ 1373001 h 3512310"/>
              <a:gd name="connsiteX721" fmla="*/ 2260918 w 3505200"/>
              <a:gd name="connsiteY721" fmla="*/ 1433325 h 3512310"/>
              <a:gd name="connsiteX722" fmla="*/ 2243429 w 3505200"/>
              <a:gd name="connsiteY722" fmla="*/ 1476898 h 3512310"/>
              <a:gd name="connsiteX723" fmla="*/ 2201201 w 3505200"/>
              <a:gd name="connsiteY723" fmla="*/ 1500446 h 3512310"/>
              <a:gd name="connsiteX724" fmla="*/ 2134923 w 3505200"/>
              <a:gd name="connsiteY724" fmla="*/ 1481634 h 3512310"/>
              <a:gd name="connsiteX725" fmla="*/ 2139373 w 3505200"/>
              <a:gd name="connsiteY725" fmla="*/ 1371785 h 3512310"/>
              <a:gd name="connsiteX726" fmla="*/ 2191007 w 3505200"/>
              <a:gd name="connsiteY726" fmla="*/ 1342348 h 3512310"/>
              <a:gd name="connsiteX727" fmla="*/ 1098814 w 3505200"/>
              <a:gd name="connsiteY727" fmla="*/ 1342348 h 3512310"/>
              <a:gd name="connsiteX728" fmla="*/ 1151151 w 3505200"/>
              <a:gd name="connsiteY728" fmla="*/ 1373001 h 3512310"/>
              <a:gd name="connsiteX729" fmla="*/ 1168725 w 3505200"/>
              <a:gd name="connsiteY729" fmla="*/ 1433325 h 3512310"/>
              <a:gd name="connsiteX730" fmla="*/ 1108721 w 3505200"/>
              <a:gd name="connsiteY730" fmla="*/ 1493329 h 3512310"/>
              <a:gd name="connsiteX731" fmla="*/ 1048396 w 3505200"/>
              <a:gd name="connsiteY731" fmla="*/ 1475755 h 3512310"/>
              <a:gd name="connsiteX732" fmla="*/ 1047180 w 3505200"/>
              <a:gd name="connsiteY732" fmla="*/ 1371785 h 3512310"/>
              <a:gd name="connsiteX733" fmla="*/ 1098814 w 3505200"/>
              <a:gd name="connsiteY733" fmla="*/ 1342348 h 3512310"/>
              <a:gd name="connsiteX734" fmla="*/ 1971709 w 3505200"/>
              <a:gd name="connsiteY734" fmla="*/ 1342309 h 3512310"/>
              <a:gd name="connsiteX735" fmla="*/ 2023937 w 3505200"/>
              <a:gd name="connsiteY735" fmla="*/ 1366934 h 3512310"/>
              <a:gd name="connsiteX736" fmla="*/ 2033987 w 3505200"/>
              <a:gd name="connsiteY736" fmla="*/ 1463594 h 3512310"/>
              <a:gd name="connsiteX737" fmla="*/ 1926675 w 3505200"/>
              <a:gd name="connsiteY737" fmla="*/ 1480107 h 3512310"/>
              <a:gd name="connsiteX738" fmla="*/ 1923473 w 3505200"/>
              <a:gd name="connsiteY738" fmla="*/ 1371785 h 3512310"/>
              <a:gd name="connsiteX739" fmla="*/ 1971709 w 3505200"/>
              <a:gd name="connsiteY739" fmla="*/ 1342309 h 3512310"/>
              <a:gd name="connsiteX740" fmla="*/ 442470 w 3505200"/>
              <a:gd name="connsiteY740" fmla="*/ 1341984 h 3512310"/>
              <a:gd name="connsiteX741" fmla="*/ 495301 w 3505200"/>
              <a:gd name="connsiteY741" fmla="*/ 1366012 h 3512310"/>
              <a:gd name="connsiteX742" fmla="*/ 441099 w 3505200"/>
              <a:gd name="connsiteY742" fmla="*/ 1505711 h 3512310"/>
              <a:gd name="connsiteX743" fmla="*/ 355601 w 3505200"/>
              <a:gd name="connsiteY743" fmla="*/ 1423162 h 3512310"/>
              <a:gd name="connsiteX744" fmla="*/ 386774 w 3505200"/>
              <a:gd name="connsiteY744" fmla="*/ 1371785 h 3512310"/>
              <a:gd name="connsiteX745" fmla="*/ 442470 w 3505200"/>
              <a:gd name="connsiteY745" fmla="*/ 1341984 h 3512310"/>
              <a:gd name="connsiteX746" fmla="*/ 2624684 w 3505200"/>
              <a:gd name="connsiteY746" fmla="*/ 1341776 h 3512310"/>
              <a:gd name="connsiteX747" fmla="*/ 2676874 w 3505200"/>
              <a:gd name="connsiteY747" fmla="*/ 1360382 h 3512310"/>
              <a:gd name="connsiteX748" fmla="*/ 2626074 w 3505200"/>
              <a:gd name="connsiteY748" fmla="*/ 1505711 h 3512310"/>
              <a:gd name="connsiteX749" fmla="*/ 2552700 w 3505200"/>
              <a:gd name="connsiteY749" fmla="*/ 1423162 h 3512310"/>
              <a:gd name="connsiteX750" fmla="*/ 2578100 w 3505200"/>
              <a:gd name="connsiteY750" fmla="*/ 1366012 h 3512310"/>
              <a:gd name="connsiteX751" fmla="*/ 2624684 w 3505200"/>
              <a:gd name="connsiteY751" fmla="*/ 1341776 h 3512310"/>
              <a:gd name="connsiteX752" fmla="*/ 1322744 w 3505200"/>
              <a:gd name="connsiteY752" fmla="*/ 1341771 h 3512310"/>
              <a:gd name="connsiteX753" fmla="*/ 1371607 w 3505200"/>
              <a:gd name="connsiteY753" fmla="*/ 1366012 h 3512310"/>
              <a:gd name="connsiteX754" fmla="*/ 1319388 w 3505200"/>
              <a:gd name="connsiteY754" fmla="*/ 1505711 h 3512310"/>
              <a:gd name="connsiteX755" fmla="*/ 1269826 w 3505200"/>
              <a:gd name="connsiteY755" fmla="*/ 1363604 h 3512310"/>
              <a:gd name="connsiteX756" fmla="*/ 1322744 w 3505200"/>
              <a:gd name="connsiteY756" fmla="*/ 1341771 h 3512310"/>
              <a:gd name="connsiteX757" fmla="*/ 1538319 w 3505200"/>
              <a:gd name="connsiteY757" fmla="*/ 1341394 h 3512310"/>
              <a:gd name="connsiteX758" fmla="*/ 1590682 w 3505200"/>
              <a:gd name="connsiteY758" fmla="*/ 1369134 h 3512310"/>
              <a:gd name="connsiteX759" fmla="*/ 1587507 w 3505200"/>
              <a:gd name="connsiteY759" fmla="*/ 1480311 h 3512310"/>
              <a:gd name="connsiteX760" fmla="*/ 1478980 w 3505200"/>
              <a:gd name="connsiteY760" fmla="*/ 1474538 h 3512310"/>
              <a:gd name="connsiteX761" fmla="*/ 1480196 w 3505200"/>
              <a:gd name="connsiteY761" fmla="*/ 1370568 h 3512310"/>
              <a:gd name="connsiteX762" fmla="*/ 1538319 w 3505200"/>
              <a:gd name="connsiteY762" fmla="*/ 1341394 h 3512310"/>
              <a:gd name="connsiteX763" fmla="*/ 3286353 w 3505200"/>
              <a:gd name="connsiteY763" fmla="*/ 1340612 h 3512310"/>
              <a:gd name="connsiteX764" fmla="*/ 3365500 w 3505200"/>
              <a:gd name="connsiteY764" fmla="*/ 1423162 h 3512310"/>
              <a:gd name="connsiteX765" fmla="*/ 3286353 w 3505200"/>
              <a:gd name="connsiteY765" fmla="*/ 1505711 h 3512310"/>
              <a:gd name="connsiteX766" fmla="*/ 3241326 w 3505200"/>
              <a:gd name="connsiteY766" fmla="*/ 1360382 h 3512310"/>
              <a:gd name="connsiteX767" fmla="*/ 3286353 w 3505200"/>
              <a:gd name="connsiteY767" fmla="*/ 1340612 h 3512310"/>
              <a:gd name="connsiteX768" fmla="*/ 3067050 w 3505200"/>
              <a:gd name="connsiteY768" fmla="*/ 1340612 h 3512310"/>
              <a:gd name="connsiteX769" fmla="*/ 3142846 w 3505200"/>
              <a:gd name="connsiteY769" fmla="*/ 1414559 h 3512310"/>
              <a:gd name="connsiteX770" fmla="*/ 3076530 w 3505200"/>
              <a:gd name="connsiteY770" fmla="*/ 1500640 h 3512310"/>
              <a:gd name="connsiteX771" fmla="*/ 3017963 w 3505200"/>
              <a:gd name="connsiteY771" fmla="*/ 1366934 h 3512310"/>
              <a:gd name="connsiteX772" fmla="*/ 3067050 w 3505200"/>
              <a:gd name="connsiteY772" fmla="*/ 1340612 h 3512310"/>
              <a:gd name="connsiteX773" fmla="*/ 2843393 w 3505200"/>
              <a:gd name="connsiteY773" fmla="*/ 1340612 h 3512310"/>
              <a:gd name="connsiteX774" fmla="*/ 2924175 w 3505200"/>
              <a:gd name="connsiteY774" fmla="*/ 1423162 h 3512310"/>
              <a:gd name="connsiteX775" fmla="*/ 2843393 w 3505200"/>
              <a:gd name="connsiteY775" fmla="*/ 1505711 h 3512310"/>
              <a:gd name="connsiteX776" fmla="*/ 2768600 w 3505200"/>
              <a:gd name="connsiteY776" fmla="*/ 1423162 h 3512310"/>
              <a:gd name="connsiteX777" fmla="*/ 2794000 w 3505200"/>
              <a:gd name="connsiteY777" fmla="*/ 1366012 h 3512310"/>
              <a:gd name="connsiteX778" fmla="*/ 2843393 w 3505200"/>
              <a:gd name="connsiteY778" fmla="*/ 1340612 h 3512310"/>
              <a:gd name="connsiteX779" fmla="*/ 2412423 w 3505200"/>
              <a:gd name="connsiteY779" fmla="*/ 1340612 h 3512310"/>
              <a:gd name="connsiteX780" fmla="*/ 2489200 w 3505200"/>
              <a:gd name="connsiteY780" fmla="*/ 1423162 h 3512310"/>
              <a:gd name="connsiteX781" fmla="*/ 2412423 w 3505200"/>
              <a:gd name="connsiteY781" fmla="*/ 1505711 h 3512310"/>
              <a:gd name="connsiteX782" fmla="*/ 2324100 w 3505200"/>
              <a:gd name="connsiteY782" fmla="*/ 1423162 h 3512310"/>
              <a:gd name="connsiteX783" fmla="*/ 2355273 w 3505200"/>
              <a:gd name="connsiteY783" fmla="*/ 1371785 h 3512310"/>
              <a:gd name="connsiteX784" fmla="*/ 2412423 w 3505200"/>
              <a:gd name="connsiteY784" fmla="*/ 1340612 h 3512310"/>
              <a:gd name="connsiteX785" fmla="*/ 660984 w 3505200"/>
              <a:gd name="connsiteY785" fmla="*/ 1340612 h 3512310"/>
              <a:gd name="connsiteX786" fmla="*/ 749307 w 3505200"/>
              <a:gd name="connsiteY786" fmla="*/ 1423162 h 3512310"/>
              <a:gd name="connsiteX787" fmla="*/ 660984 w 3505200"/>
              <a:gd name="connsiteY787" fmla="*/ 1505711 h 3512310"/>
              <a:gd name="connsiteX788" fmla="*/ 584201 w 3505200"/>
              <a:gd name="connsiteY788" fmla="*/ 1423162 h 3512310"/>
              <a:gd name="connsiteX789" fmla="*/ 609607 w 3505200"/>
              <a:gd name="connsiteY789" fmla="*/ 1366012 h 3512310"/>
              <a:gd name="connsiteX790" fmla="*/ 660984 w 3505200"/>
              <a:gd name="connsiteY790" fmla="*/ 1340612 h 3512310"/>
              <a:gd name="connsiteX791" fmla="*/ 1748368 w 3505200"/>
              <a:gd name="connsiteY791" fmla="*/ 1335321 h 3512310"/>
              <a:gd name="connsiteX792" fmla="*/ 1828800 w 3505200"/>
              <a:gd name="connsiteY792" fmla="*/ 1423589 h 3512310"/>
              <a:gd name="connsiteX793" fmla="*/ 1687057 w 3505200"/>
              <a:gd name="connsiteY793" fmla="*/ 1461847 h 3512310"/>
              <a:gd name="connsiteX794" fmla="*/ 1711707 w 3505200"/>
              <a:gd name="connsiteY794" fmla="*/ 1347217 h 3512310"/>
              <a:gd name="connsiteX795" fmla="*/ 1748368 w 3505200"/>
              <a:gd name="connsiteY795" fmla="*/ 1335321 h 3512310"/>
              <a:gd name="connsiteX796" fmla="*/ 3043161 w 3505200"/>
              <a:gd name="connsiteY796" fmla="*/ 1127849 h 3512310"/>
              <a:gd name="connsiteX797" fmla="*/ 3149600 w 3505200"/>
              <a:gd name="connsiteY797" fmla="*/ 1200913 h 3512310"/>
              <a:gd name="connsiteX798" fmla="*/ 3067050 w 3505200"/>
              <a:gd name="connsiteY798" fmla="*/ 1277113 h 3512310"/>
              <a:gd name="connsiteX799" fmla="*/ 2984500 w 3505200"/>
              <a:gd name="connsiteY799" fmla="*/ 1203739 h 3512310"/>
              <a:gd name="connsiteX800" fmla="*/ 3004270 w 3505200"/>
              <a:gd name="connsiteY800" fmla="*/ 1152939 h 3512310"/>
              <a:gd name="connsiteX801" fmla="*/ 3043161 w 3505200"/>
              <a:gd name="connsiteY801" fmla="*/ 1127849 h 3512310"/>
              <a:gd name="connsiteX802" fmla="*/ 458112 w 3505200"/>
              <a:gd name="connsiteY802" fmla="*/ 1126580 h 3512310"/>
              <a:gd name="connsiteX803" fmla="*/ 520701 w 3505200"/>
              <a:gd name="connsiteY803" fmla="*/ 1202161 h 3512310"/>
              <a:gd name="connsiteX804" fmla="*/ 436249 w 3505200"/>
              <a:gd name="connsiteY804" fmla="*/ 1277113 h 3512310"/>
              <a:gd name="connsiteX805" fmla="*/ 355602 w 3505200"/>
              <a:gd name="connsiteY805" fmla="*/ 1200913 h 3512310"/>
              <a:gd name="connsiteX806" fmla="*/ 381924 w 3505200"/>
              <a:gd name="connsiteY806" fmla="*/ 1158176 h 3512310"/>
              <a:gd name="connsiteX807" fmla="*/ 423665 w 3505200"/>
              <a:gd name="connsiteY807" fmla="*/ 1128934 h 3512310"/>
              <a:gd name="connsiteX808" fmla="*/ 458112 w 3505200"/>
              <a:gd name="connsiteY808" fmla="*/ 1126580 h 3512310"/>
              <a:gd name="connsiteX809" fmla="*/ 2612645 w 3505200"/>
              <a:gd name="connsiteY809" fmla="*/ 1126395 h 3512310"/>
              <a:gd name="connsiteX810" fmla="*/ 2705100 w 3505200"/>
              <a:gd name="connsiteY810" fmla="*/ 1198706 h 3512310"/>
              <a:gd name="connsiteX811" fmla="*/ 2578100 w 3505200"/>
              <a:gd name="connsiteY811" fmla="*/ 1251713 h 3512310"/>
              <a:gd name="connsiteX812" fmla="*/ 2573718 w 3505200"/>
              <a:gd name="connsiteY812" fmla="*/ 1147938 h 3512310"/>
              <a:gd name="connsiteX813" fmla="*/ 2612645 w 3505200"/>
              <a:gd name="connsiteY813" fmla="*/ 1126395 h 3512310"/>
              <a:gd name="connsiteX814" fmla="*/ 1736346 w 3505200"/>
              <a:gd name="connsiteY814" fmla="*/ 1126395 h 3512310"/>
              <a:gd name="connsiteX815" fmla="*/ 1828800 w 3505200"/>
              <a:gd name="connsiteY815" fmla="*/ 1198706 h 3512310"/>
              <a:gd name="connsiteX816" fmla="*/ 1759808 w 3505200"/>
              <a:gd name="connsiteY816" fmla="*/ 1277113 h 3512310"/>
              <a:gd name="connsiteX817" fmla="*/ 1697420 w 3505200"/>
              <a:gd name="connsiteY817" fmla="*/ 1147938 h 3512310"/>
              <a:gd name="connsiteX818" fmla="*/ 1736346 w 3505200"/>
              <a:gd name="connsiteY818" fmla="*/ 1126395 h 3512310"/>
              <a:gd name="connsiteX819" fmla="*/ 860561 w 3505200"/>
              <a:gd name="connsiteY819" fmla="*/ 1125933 h 3512310"/>
              <a:gd name="connsiteX820" fmla="*/ 952508 w 3505200"/>
              <a:gd name="connsiteY820" fmla="*/ 1201974 h 3512310"/>
              <a:gd name="connsiteX821" fmla="*/ 828334 w 3505200"/>
              <a:gd name="connsiteY821" fmla="*/ 1257343 h 3512310"/>
              <a:gd name="connsiteX822" fmla="*/ 821126 w 3505200"/>
              <a:gd name="connsiteY822" fmla="*/ 1147938 h 3512310"/>
              <a:gd name="connsiteX823" fmla="*/ 860561 w 3505200"/>
              <a:gd name="connsiteY823" fmla="*/ 1125933 h 3512310"/>
              <a:gd name="connsiteX824" fmla="*/ 1526715 w 3505200"/>
              <a:gd name="connsiteY824" fmla="*/ 1125172 h 3512310"/>
              <a:gd name="connsiteX825" fmla="*/ 1604335 w 3505200"/>
              <a:gd name="connsiteY825" fmla="*/ 1202564 h 3512310"/>
              <a:gd name="connsiteX826" fmla="*/ 1462524 w 3505200"/>
              <a:gd name="connsiteY826" fmla="*/ 1232016 h 3512310"/>
              <a:gd name="connsiteX827" fmla="*/ 1477108 w 3505200"/>
              <a:gd name="connsiteY827" fmla="*/ 1140588 h 3512310"/>
              <a:gd name="connsiteX828" fmla="*/ 1526715 w 3505200"/>
              <a:gd name="connsiteY828" fmla="*/ 1125172 h 3512310"/>
              <a:gd name="connsiteX829" fmla="*/ 2190750 w 3505200"/>
              <a:gd name="connsiteY829" fmla="*/ 1124713 h 3512310"/>
              <a:gd name="connsiteX830" fmla="*/ 2273300 w 3505200"/>
              <a:gd name="connsiteY830" fmla="*/ 1200913 h 3512310"/>
              <a:gd name="connsiteX831" fmla="*/ 2190750 w 3505200"/>
              <a:gd name="connsiteY831" fmla="*/ 1277113 h 3512310"/>
              <a:gd name="connsiteX832" fmla="*/ 2108200 w 3505200"/>
              <a:gd name="connsiteY832" fmla="*/ 1200913 h 3512310"/>
              <a:gd name="connsiteX833" fmla="*/ 2133600 w 3505200"/>
              <a:gd name="connsiteY833" fmla="*/ 1150113 h 3512310"/>
              <a:gd name="connsiteX834" fmla="*/ 2190750 w 3505200"/>
              <a:gd name="connsiteY834" fmla="*/ 1124713 h 3512310"/>
              <a:gd name="connsiteX835" fmla="*/ 1974850 w 3505200"/>
              <a:gd name="connsiteY835" fmla="*/ 1124713 h 3512310"/>
              <a:gd name="connsiteX836" fmla="*/ 2057400 w 3505200"/>
              <a:gd name="connsiteY836" fmla="*/ 1200913 h 3512310"/>
              <a:gd name="connsiteX837" fmla="*/ 1974850 w 3505200"/>
              <a:gd name="connsiteY837" fmla="*/ 1277113 h 3512310"/>
              <a:gd name="connsiteX838" fmla="*/ 1892300 w 3505200"/>
              <a:gd name="connsiteY838" fmla="*/ 1200913 h 3512310"/>
              <a:gd name="connsiteX839" fmla="*/ 1917700 w 3505200"/>
              <a:gd name="connsiteY839" fmla="*/ 1150113 h 3512310"/>
              <a:gd name="connsiteX840" fmla="*/ 1974850 w 3505200"/>
              <a:gd name="connsiteY840" fmla="*/ 1124713 h 3512310"/>
              <a:gd name="connsiteX841" fmla="*/ 1098558 w 3505200"/>
              <a:gd name="connsiteY841" fmla="*/ 1124713 h 3512310"/>
              <a:gd name="connsiteX842" fmla="*/ 1181108 w 3505200"/>
              <a:gd name="connsiteY842" fmla="*/ 1200913 h 3512310"/>
              <a:gd name="connsiteX843" fmla="*/ 1098558 w 3505200"/>
              <a:gd name="connsiteY843" fmla="*/ 1277113 h 3512310"/>
              <a:gd name="connsiteX844" fmla="*/ 1016008 w 3505200"/>
              <a:gd name="connsiteY844" fmla="*/ 1200913 h 3512310"/>
              <a:gd name="connsiteX845" fmla="*/ 1041408 w 3505200"/>
              <a:gd name="connsiteY845" fmla="*/ 1150113 h 3512310"/>
              <a:gd name="connsiteX846" fmla="*/ 1098558 w 3505200"/>
              <a:gd name="connsiteY846" fmla="*/ 1124713 h 3512310"/>
              <a:gd name="connsiteX847" fmla="*/ 222254 w 3505200"/>
              <a:gd name="connsiteY847" fmla="*/ 1124713 h 3512310"/>
              <a:gd name="connsiteX848" fmla="*/ 304803 w 3505200"/>
              <a:gd name="connsiteY848" fmla="*/ 1200913 h 3512310"/>
              <a:gd name="connsiteX849" fmla="*/ 222254 w 3505200"/>
              <a:gd name="connsiteY849" fmla="*/ 1277113 h 3512310"/>
              <a:gd name="connsiteX850" fmla="*/ 139701 w 3505200"/>
              <a:gd name="connsiteY850" fmla="*/ 1200913 h 3512310"/>
              <a:gd name="connsiteX851" fmla="*/ 165103 w 3505200"/>
              <a:gd name="connsiteY851" fmla="*/ 1150113 h 3512310"/>
              <a:gd name="connsiteX852" fmla="*/ 222254 w 3505200"/>
              <a:gd name="connsiteY852" fmla="*/ 1124713 h 3512310"/>
              <a:gd name="connsiteX853" fmla="*/ 3271957 w 3505200"/>
              <a:gd name="connsiteY853" fmla="*/ 1124467 h 3512310"/>
              <a:gd name="connsiteX854" fmla="*/ 3357033 w 3505200"/>
              <a:gd name="connsiteY854" fmla="*/ 1200913 h 3512310"/>
              <a:gd name="connsiteX855" fmla="*/ 3281430 w 3505200"/>
              <a:gd name="connsiteY855" fmla="*/ 1277113 h 3512310"/>
              <a:gd name="connsiteX856" fmla="*/ 3233057 w 3505200"/>
              <a:gd name="connsiteY856" fmla="*/ 1144670 h 3512310"/>
              <a:gd name="connsiteX857" fmla="*/ 3271957 w 3505200"/>
              <a:gd name="connsiteY857" fmla="*/ 1124467 h 3512310"/>
              <a:gd name="connsiteX858" fmla="*/ 662691 w 3505200"/>
              <a:gd name="connsiteY858" fmla="*/ 1121238 h 3512310"/>
              <a:gd name="connsiteX859" fmla="*/ 720248 w 3505200"/>
              <a:gd name="connsiteY859" fmla="*/ 1157349 h 3512310"/>
              <a:gd name="connsiteX860" fmla="*/ 735201 w 3505200"/>
              <a:gd name="connsiteY860" fmla="*/ 1230678 h 3512310"/>
              <a:gd name="connsiteX861" fmla="*/ 616838 w 3505200"/>
              <a:gd name="connsiteY861" fmla="*/ 1256440 h 3512310"/>
              <a:gd name="connsiteX862" fmla="*/ 604832 w 3505200"/>
              <a:gd name="connsiteY862" fmla="*/ 1148374 h 3512310"/>
              <a:gd name="connsiteX863" fmla="*/ 662691 w 3505200"/>
              <a:gd name="connsiteY863" fmla="*/ 1121238 h 3512310"/>
              <a:gd name="connsiteX864" fmla="*/ 2847813 w 3505200"/>
              <a:gd name="connsiteY864" fmla="*/ 1121231 h 3512310"/>
              <a:gd name="connsiteX865" fmla="*/ 2906349 w 3505200"/>
              <a:gd name="connsiteY865" fmla="*/ 1159638 h 3512310"/>
              <a:gd name="connsiteX866" fmla="*/ 2938659 w 3505200"/>
              <a:gd name="connsiteY866" fmla="*/ 1200913 h 3512310"/>
              <a:gd name="connsiteX867" fmla="*/ 2906349 w 3505200"/>
              <a:gd name="connsiteY867" fmla="*/ 1229488 h 3512310"/>
              <a:gd name="connsiteX868" fmla="*/ 2792877 w 3505200"/>
              <a:gd name="connsiteY868" fmla="*/ 1257047 h 3512310"/>
              <a:gd name="connsiteX869" fmla="*/ 2790176 w 3505200"/>
              <a:gd name="connsiteY869" fmla="*/ 1147322 h 3512310"/>
              <a:gd name="connsiteX870" fmla="*/ 2847813 w 3505200"/>
              <a:gd name="connsiteY870" fmla="*/ 1121231 h 3512310"/>
              <a:gd name="connsiteX871" fmla="*/ 1284802 w 3505200"/>
              <a:gd name="connsiteY871" fmla="*/ 1116263 h 3512310"/>
              <a:gd name="connsiteX872" fmla="*/ 1373783 w 3505200"/>
              <a:gd name="connsiteY872" fmla="*/ 1145731 h 3512310"/>
              <a:gd name="connsiteX873" fmla="*/ 1315665 w 3505200"/>
              <a:gd name="connsiteY873" fmla="*/ 1270569 h 3512310"/>
              <a:gd name="connsiteX874" fmla="*/ 1239712 w 3505200"/>
              <a:gd name="connsiteY874" fmla="*/ 1223138 h 3512310"/>
              <a:gd name="connsiteX875" fmla="*/ 1262384 w 3505200"/>
              <a:gd name="connsiteY875" fmla="*/ 1121732 h 3512310"/>
              <a:gd name="connsiteX876" fmla="*/ 1284802 w 3505200"/>
              <a:gd name="connsiteY876" fmla="*/ 1116263 h 3512310"/>
              <a:gd name="connsiteX877" fmla="*/ 2378718 w 3505200"/>
              <a:gd name="connsiteY877" fmla="*/ 1115912 h 3512310"/>
              <a:gd name="connsiteX878" fmla="*/ 2469134 w 3505200"/>
              <a:gd name="connsiteY878" fmla="*/ 1148990 h 3512310"/>
              <a:gd name="connsiteX879" fmla="*/ 2443870 w 3505200"/>
              <a:gd name="connsiteY879" fmla="*/ 1256440 h 3512310"/>
              <a:gd name="connsiteX880" fmla="*/ 2332293 w 3505200"/>
              <a:gd name="connsiteY880" fmla="*/ 1165262 h 3512310"/>
              <a:gd name="connsiteX881" fmla="*/ 2354576 w 3505200"/>
              <a:gd name="connsiteY881" fmla="*/ 1121732 h 3512310"/>
              <a:gd name="connsiteX882" fmla="*/ 2378718 w 3505200"/>
              <a:gd name="connsiteY882" fmla="*/ 1115912 h 3512310"/>
              <a:gd name="connsiteX883" fmla="*/ 2619175 w 3505200"/>
              <a:gd name="connsiteY883" fmla="*/ 898951 h 3512310"/>
              <a:gd name="connsiteX884" fmla="*/ 2705100 w 3505200"/>
              <a:gd name="connsiteY884" fmla="*/ 978664 h 3512310"/>
              <a:gd name="connsiteX885" fmla="*/ 2580495 w 3505200"/>
              <a:gd name="connsiteY885" fmla="*/ 1035319 h 3512310"/>
              <a:gd name="connsiteX886" fmla="*/ 2578100 w 3505200"/>
              <a:gd name="connsiteY886" fmla="*/ 921514 h 3512310"/>
              <a:gd name="connsiteX887" fmla="*/ 2619175 w 3505200"/>
              <a:gd name="connsiteY887" fmla="*/ 898951 h 3512310"/>
              <a:gd name="connsiteX888" fmla="*/ 1742876 w 3505200"/>
              <a:gd name="connsiteY888" fmla="*/ 898951 h 3512310"/>
              <a:gd name="connsiteX889" fmla="*/ 1828800 w 3505200"/>
              <a:gd name="connsiteY889" fmla="*/ 978664 h 3512310"/>
              <a:gd name="connsiteX890" fmla="*/ 1704197 w 3505200"/>
              <a:gd name="connsiteY890" fmla="*/ 1035319 h 3512310"/>
              <a:gd name="connsiteX891" fmla="*/ 1701803 w 3505200"/>
              <a:gd name="connsiteY891" fmla="*/ 921514 h 3512310"/>
              <a:gd name="connsiteX892" fmla="*/ 1742876 w 3505200"/>
              <a:gd name="connsiteY892" fmla="*/ 898951 h 3512310"/>
              <a:gd name="connsiteX893" fmla="*/ 866583 w 3505200"/>
              <a:gd name="connsiteY893" fmla="*/ 898951 h 3512310"/>
              <a:gd name="connsiteX894" fmla="*/ 952509 w 3505200"/>
              <a:gd name="connsiteY894" fmla="*/ 978664 h 3512310"/>
              <a:gd name="connsiteX895" fmla="*/ 827904 w 3505200"/>
              <a:gd name="connsiteY895" fmla="*/ 1035319 h 3512310"/>
              <a:gd name="connsiteX896" fmla="*/ 825508 w 3505200"/>
              <a:gd name="connsiteY896" fmla="*/ 921514 h 3512310"/>
              <a:gd name="connsiteX897" fmla="*/ 866583 w 3505200"/>
              <a:gd name="connsiteY897" fmla="*/ 898951 h 3512310"/>
              <a:gd name="connsiteX898" fmla="*/ 232247 w 3505200"/>
              <a:gd name="connsiteY898" fmla="*/ 898387 h 3512310"/>
              <a:gd name="connsiteX899" fmla="*/ 278235 w 3505200"/>
              <a:gd name="connsiteY899" fmla="*/ 926621 h 3512310"/>
              <a:gd name="connsiteX900" fmla="*/ 257545 w 3505200"/>
              <a:gd name="connsiteY900" fmla="*/ 1033571 h 3512310"/>
              <a:gd name="connsiteX901" fmla="*/ 197220 w 3505200"/>
              <a:gd name="connsiteY901" fmla="*/ 1050992 h 3512310"/>
              <a:gd name="connsiteX902" fmla="*/ 191540 w 3505200"/>
              <a:gd name="connsiteY902" fmla="*/ 938888 h 3512310"/>
              <a:gd name="connsiteX903" fmla="*/ 232247 w 3505200"/>
              <a:gd name="connsiteY903" fmla="*/ 898387 h 3512310"/>
              <a:gd name="connsiteX904" fmla="*/ 1973153 w 3505200"/>
              <a:gd name="connsiteY904" fmla="*/ 897884 h 3512310"/>
              <a:gd name="connsiteX905" fmla="*/ 2024639 w 3505200"/>
              <a:gd name="connsiteY905" fmla="*/ 922987 h 3512310"/>
              <a:gd name="connsiteX906" fmla="*/ 2009193 w 3505200"/>
              <a:gd name="connsiteY906" fmla="*/ 1034297 h 3512310"/>
              <a:gd name="connsiteX907" fmla="*/ 1945861 w 3505200"/>
              <a:gd name="connsiteY907" fmla="*/ 1047860 h 3512310"/>
              <a:gd name="connsiteX908" fmla="*/ 1899076 w 3505200"/>
              <a:gd name="connsiteY908" fmla="*/ 992824 h 3512310"/>
              <a:gd name="connsiteX909" fmla="*/ 1921842 w 3505200"/>
              <a:gd name="connsiteY909" fmla="*/ 926542 h 3512310"/>
              <a:gd name="connsiteX910" fmla="*/ 1973153 w 3505200"/>
              <a:gd name="connsiteY910" fmla="*/ 897884 h 3512310"/>
              <a:gd name="connsiteX911" fmla="*/ 2851267 w 3505200"/>
              <a:gd name="connsiteY911" fmla="*/ 897677 h 3512310"/>
              <a:gd name="connsiteX912" fmla="*/ 2903316 w 3505200"/>
              <a:gd name="connsiteY912" fmla="*/ 928075 h 3512310"/>
              <a:gd name="connsiteX913" fmla="*/ 2886739 w 3505200"/>
              <a:gd name="connsiteY913" fmla="*/ 1032639 h 3512310"/>
              <a:gd name="connsiteX914" fmla="*/ 2796395 w 3505200"/>
              <a:gd name="connsiteY914" fmla="*/ 1035319 h 3512310"/>
              <a:gd name="connsiteX915" fmla="*/ 2796826 w 3505200"/>
              <a:gd name="connsiteY915" fmla="*/ 915884 h 3512310"/>
              <a:gd name="connsiteX916" fmla="*/ 2851267 w 3505200"/>
              <a:gd name="connsiteY916" fmla="*/ 897677 h 3512310"/>
              <a:gd name="connsiteX917" fmla="*/ 438224 w 3505200"/>
              <a:gd name="connsiteY917" fmla="*/ 897622 h 3512310"/>
              <a:gd name="connsiteX918" fmla="*/ 492478 w 3505200"/>
              <a:gd name="connsiteY918" fmla="*/ 915884 h 3512310"/>
              <a:gd name="connsiteX919" fmla="*/ 441531 w 3505200"/>
              <a:gd name="connsiteY919" fmla="*/ 1061214 h 3512310"/>
              <a:gd name="connsiteX920" fmla="*/ 355604 w 3505200"/>
              <a:gd name="connsiteY920" fmla="*/ 978664 h 3512310"/>
              <a:gd name="connsiteX921" fmla="*/ 386775 w 3505200"/>
              <a:gd name="connsiteY921" fmla="*/ 927287 h 3512310"/>
              <a:gd name="connsiteX922" fmla="*/ 438224 w 3505200"/>
              <a:gd name="connsiteY922" fmla="*/ 897622 h 3512310"/>
              <a:gd name="connsiteX923" fmla="*/ 3067390 w 3505200"/>
              <a:gd name="connsiteY923" fmla="*/ 897569 h 3512310"/>
              <a:gd name="connsiteX924" fmla="*/ 3124373 w 3505200"/>
              <a:gd name="connsiteY924" fmla="*/ 928048 h 3512310"/>
              <a:gd name="connsiteX925" fmla="*/ 3142294 w 3505200"/>
              <a:gd name="connsiteY925" fmla="*/ 994330 h 3512310"/>
              <a:gd name="connsiteX926" fmla="*/ 3096039 w 3505200"/>
              <a:gd name="connsiteY926" fmla="*/ 1047860 h 3512310"/>
              <a:gd name="connsiteX927" fmla="*/ 3020007 w 3505200"/>
              <a:gd name="connsiteY927" fmla="*/ 1034279 h 3512310"/>
              <a:gd name="connsiteX928" fmla="*/ 3011068 w 3505200"/>
              <a:gd name="connsiteY928" fmla="*/ 926621 h 3512310"/>
              <a:gd name="connsiteX929" fmla="*/ 3067390 w 3505200"/>
              <a:gd name="connsiteY929" fmla="*/ 897569 h 3512310"/>
              <a:gd name="connsiteX930" fmla="*/ 1318518 w 3505200"/>
              <a:gd name="connsiteY930" fmla="*/ 897228 h 3512310"/>
              <a:gd name="connsiteX931" fmla="*/ 1368782 w 3505200"/>
              <a:gd name="connsiteY931" fmla="*/ 915884 h 3512310"/>
              <a:gd name="connsiteX932" fmla="*/ 1319820 w 3505200"/>
              <a:gd name="connsiteY932" fmla="*/ 1061214 h 3512310"/>
              <a:gd name="connsiteX933" fmla="*/ 1269827 w 3505200"/>
              <a:gd name="connsiteY933" fmla="*/ 919106 h 3512310"/>
              <a:gd name="connsiteX934" fmla="*/ 1318518 w 3505200"/>
              <a:gd name="connsiteY934" fmla="*/ 897228 h 3512310"/>
              <a:gd name="connsiteX935" fmla="*/ 2412423 w 3505200"/>
              <a:gd name="connsiteY935" fmla="*/ 896114 h 3512310"/>
              <a:gd name="connsiteX936" fmla="*/ 2489200 w 3505200"/>
              <a:gd name="connsiteY936" fmla="*/ 978169 h 3512310"/>
              <a:gd name="connsiteX937" fmla="*/ 2410028 w 3505200"/>
              <a:gd name="connsiteY937" fmla="*/ 1061214 h 3512310"/>
              <a:gd name="connsiteX938" fmla="*/ 2324100 w 3505200"/>
              <a:gd name="connsiteY938" fmla="*/ 978664 h 3512310"/>
              <a:gd name="connsiteX939" fmla="*/ 2355273 w 3505200"/>
              <a:gd name="connsiteY939" fmla="*/ 927287 h 3512310"/>
              <a:gd name="connsiteX940" fmla="*/ 2412423 w 3505200"/>
              <a:gd name="connsiteY940" fmla="*/ 896114 h 3512310"/>
              <a:gd name="connsiteX941" fmla="*/ 2187191 w 3505200"/>
              <a:gd name="connsiteY941" fmla="*/ 896114 h 3512310"/>
              <a:gd name="connsiteX942" fmla="*/ 2273300 w 3505200"/>
              <a:gd name="connsiteY942" fmla="*/ 978664 h 3512310"/>
              <a:gd name="connsiteX943" fmla="*/ 2242127 w 3505200"/>
              <a:gd name="connsiteY943" fmla="*/ 1030041 h 3512310"/>
              <a:gd name="connsiteX944" fmla="*/ 2190750 w 3505200"/>
              <a:gd name="connsiteY944" fmla="*/ 1061214 h 3512310"/>
              <a:gd name="connsiteX945" fmla="*/ 2108200 w 3505200"/>
              <a:gd name="connsiteY945" fmla="*/ 976885 h 3512310"/>
              <a:gd name="connsiteX946" fmla="*/ 2135814 w 3505200"/>
              <a:gd name="connsiteY946" fmla="*/ 925508 h 3512310"/>
              <a:gd name="connsiteX947" fmla="*/ 2187191 w 3505200"/>
              <a:gd name="connsiteY947" fmla="*/ 896114 h 3512310"/>
              <a:gd name="connsiteX948" fmla="*/ 1536131 w 3505200"/>
              <a:gd name="connsiteY948" fmla="*/ 896114 h 3512310"/>
              <a:gd name="connsiteX949" fmla="*/ 1612908 w 3505200"/>
              <a:gd name="connsiteY949" fmla="*/ 978169 h 3512310"/>
              <a:gd name="connsiteX950" fmla="*/ 1533736 w 3505200"/>
              <a:gd name="connsiteY950" fmla="*/ 1061214 h 3512310"/>
              <a:gd name="connsiteX951" fmla="*/ 1447808 w 3505200"/>
              <a:gd name="connsiteY951" fmla="*/ 978664 h 3512310"/>
              <a:gd name="connsiteX952" fmla="*/ 1478981 w 3505200"/>
              <a:gd name="connsiteY952" fmla="*/ 927287 h 3512310"/>
              <a:gd name="connsiteX953" fmla="*/ 1536131 w 3505200"/>
              <a:gd name="connsiteY953" fmla="*/ 896114 h 3512310"/>
              <a:gd name="connsiteX954" fmla="*/ 1098558 w 3505200"/>
              <a:gd name="connsiteY954" fmla="*/ 896114 h 3512310"/>
              <a:gd name="connsiteX955" fmla="*/ 1181109 w 3505200"/>
              <a:gd name="connsiteY955" fmla="*/ 980954 h 3512310"/>
              <a:gd name="connsiteX956" fmla="*/ 1098558 w 3505200"/>
              <a:gd name="connsiteY956" fmla="*/ 1061214 h 3512310"/>
              <a:gd name="connsiteX957" fmla="*/ 1016009 w 3505200"/>
              <a:gd name="connsiteY957" fmla="*/ 980954 h 3512310"/>
              <a:gd name="connsiteX958" fmla="*/ 1042330 w 3505200"/>
              <a:gd name="connsiteY958" fmla="*/ 929577 h 3512310"/>
              <a:gd name="connsiteX959" fmla="*/ 1098558 w 3505200"/>
              <a:gd name="connsiteY959" fmla="*/ 896114 h 3512310"/>
              <a:gd name="connsiteX960" fmla="*/ 660986 w 3505200"/>
              <a:gd name="connsiteY960" fmla="*/ 896114 h 3512310"/>
              <a:gd name="connsiteX961" fmla="*/ 749309 w 3505200"/>
              <a:gd name="connsiteY961" fmla="*/ 978664 h 3512310"/>
              <a:gd name="connsiteX962" fmla="*/ 663381 w 3505200"/>
              <a:gd name="connsiteY962" fmla="*/ 1061214 h 3512310"/>
              <a:gd name="connsiteX963" fmla="*/ 584202 w 3505200"/>
              <a:gd name="connsiteY963" fmla="*/ 978169 h 3512310"/>
              <a:gd name="connsiteX964" fmla="*/ 609609 w 3505200"/>
              <a:gd name="connsiteY964" fmla="*/ 921514 h 3512310"/>
              <a:gd name="connsiteX965" fmla="*/ 660986 w 3505200"/>
              <a:gd name="connsiteY965" fmla="*/ 896114 h 3512310"/>
              <a:gd name="connsiteX966" fmla="*/ 3276364 w 3505200"/>
              <a:gd name="connsiteY966" fmla="*/ 893793 h 3512310"/>
              <a:gd name="connsiteX967" fmla="*/ 3319941 w 3505200"/>
              <a:gd name="connsiteY967" fmla="*/ 953042 h 3512310"/>
              <a:gd name="connsiteX968" fmla="*/ 3356932 w 3505200"/>
              <a:gd name="connsiteY968" fmla="*/ 1014454 h 3512310"/>
              <a:gd name="connsiteX969" fmla="*/ 3328059 w 3505200"/>
              <a:gd name="connsiteY969" fmla="*/ 1037834 h 3512310"/>
              <a:gd name="connsiteX970" fmla="*/ 3241326 w 3505200"/>
              <a:gd name="connsiteY970" fmla="*/ 1041444 h 3512310"/>
              <a:gd name="connsiteX971" fmla="*/ 3241439 w 3505200"/>
              <a:gd name="connsiteY971" fmla="*/ 915805 h 3512310"/>
              <a:gd name="connsiteX972" fmla="*/ 3276364 w 3505200"/>
              <a:gd name="connsiteY972" fmla="*/ 893793 h 3512310"/>
              <a:gd name="connsiteX973" fmla="*/ 1098559 w 3505200"/>
              <a:gd name="connsiteY973" fmla="*/ 669294 h 3512310"/>
              <a:gd name="connsiteX974" fmla="*/ 1151153 w 3505200"/>
              <a:gd name="connsiteY974" fmla="*/ 699903 h 3512310"/>
              <a:gd name="connsiteX975" fmla="*/ 1085859 w 3505200"/>
              <a:gd name="connsiteY975" fmla="*/ 819106 h 3512310"/>
              <a:gd name="connsiteX976" fmla="*/ 1045965 w 3505200"/>
              <a:gd name="connsiteY976" fmla="*/ 699903 h 3512310"/>
              <a:gd name="connsiteX977" fmla="*/ 1098559 w 3505200"/>
              <a:gd name="connsiteY977" fmla="*/ 669294 h 3512310"/>
              <a:gd name="connsiteX978" fmla="*/ 2191007 w 3505200"/>
              <a:gd name="connsiteY978" fmla="*/ 669249 h 3512310"/>
              <a:gd name="connsiteX979" fmla="*/ 2243344 w 3505200"/>
              <a:gd name="connsiteY979" fmla="*/ 699903 h 3512310"/>
              <a:gd name="connsiteX980" fmla="*/ 2231183 w 3505200"/>
              <a:gd name="connsiteY980" fmla="*/ 809201 h 3512310"/>
              <a:gd name="connsiteX981" fmla="*/ 2183620 w 3505200"/>
              <a:gd name="connsiteY981" fmla="*/ 825861 h 3512310"/>
              <a:gd name="connsiteX982" fmla="*/ 2108200 w 3505200"/>
              <a:gd name="connsiteY982" fmla="*/ 755342 h 3512310"/>
              <a:gd name="connsiteX983" fmla="*/ 2139373 w 3505200"/>
              <a:gd name="connsiteY983" fmla="*/ 698687 h 3512310"/>
              <a:gd name="connsiteX984" fmla="*/ 2191007 w 3505200"/>
              <a:gd name="connsiteY984" fmla="*/ 669249 h 3512310"/>
              <a:gd name="connsiteX985" fmla="*/ 1527218 w 3505200"/>
              <a:gd name="connsiteY985" fmla="*/ 669209 h 3512310"/>
              <a:gd name="connsiteX986" fmla="*/ 1579446 w 3505200"/>
              <a:gd name="connsiteY986" fmla="*/ 693836 h 3512310"/>
              <a:gd name="connsiteX987" fmla="*/ 1528455 w 3505200"/>
              <a:gd name="connsiteY987" fmla="*/ 832615 h 3512310"/>
              <a:gd name="connsiteX988" fmla="*/ 1447809 w 3505200"/>
              <a:gd name="connsiteY988" fmla="*/ 747775 h 3512310"/>
              <a:gd name="connsiteX989" fmla="*/ 1478982 w 3505200"/>
              <a:gd name="connsiteY989" fmla="*/ 698687 h 3512310"/>
              <a:gd name="connsiteX990" fmla="*/ 1527218 w 3505200"/>
              <a:gd name="connsiteY990" fmla="*/ 669209 h 3512310"/>
              <a:gd name="connsiteX991" fmla="*/ 669900 w 3505200"/>
              <a:gd name="connsiteY991" fmla="*/ 669209 h 3512310"/>
              <a:gd name="connsiteX992" fmla="*/ 718136 w 3505200"/>
              <a:gd name="connsiteY992" fmla="*/ 698687 h 3512310"/>
              <a:gd name="connsiteX993" fmla="*/ 722987 w 3505200"/>
              <a:gd name="connsiteY993" fmla="*/ 799152 h 3512310"/>
              <a:gd name="connsiteX994" fmla="*/ 609609 w 3505200"/>
              <a:gd name="connsiteY994" fmla="*/ 807214 h 3512310"/>
              <a:gd name="connsiteX995" fmla="*/ 617672 w 3505200"/>
              <a:gd name="connsiteY995" fmla="*/ 693836 h 3512310"/>
              <a:gd name="connsiteX996" fmla="*/ 669900 w 3505200"/>
              <a:gd name="connsiteY996" fmla="*/ 669209 h 3512310"/>
              <a:gd name="connsiteX997" fmla="*/ 435012 w 3505200"/>
              <a:gd name="connsiteY997" fmla="*/ 669209 h 3512310"/>
              <a:gd name="connsiteX998" fmla="*/ 487240 w 3505200"/>
              <a:gd name="connsiteY998" fmla="*/ 693836 h 3512310"/>
              <a:gd name="connsiteX999" fmla="*/ 436249 w 3505200"/>
              <a:gd name="connsiteY999" fmla="*/ 832615 h 3512310"/>
              <a:gd name="connsiteX1000" fmla="*/ 355604 w 3505200"/>
              <a:gd name="connsiteY1000" fmla="*/ 747775 h 3512310"/>
              <a:gd name="connsiteX1001" fmla="*/ 386777 w 3505200"/>
              <a:gd name="connsiteY1001" fmla="*/ 698687 h 3512310"/>
              <a:gd name="connsiteX1002" fmla="*/ 435012 w 3505200"/>
              <a:gd name="connsiteY1002" fmla="*/ 669209 h 3512310"/>
              <a:gd name="connsiteX1003" fmla="*/ 1306336 w 3505200"/>
              <a:gd name="connsiteY1003" fmla="*/ 669058 h 3512310"/>
              <a:gd name="connsiteX1004" fmla="*/ 1343869 w 3505200"/>
              <a:gd name="connsiteY1004" fmla="*/ 675763 h 3512310"/>
              <a:gd name="connsiteX1005" fmla="*/ 1368783 w 3505200"/>
              <a:gd name="connsiteY1005" fmla="*/ 812844 h 3512310"/>
              <a:gd name="connsiteX1006" fmla="*/ 1269828 w 3505200"/>
              <a:gd name="connsiteY1006" fmla="*/ 809623 h 3512310"/>
              <a:gd name="connsiteX1007" fmla="*/ 1269828 w 3505200"/>
              <a:gd name="connsiteY1007" fmla="*/ 690507 h 3512310"/>
              <a:gd name="connsiteX1008" fmla="*/ 1306336 w 3505200"/>
              <a:gd name="connsiteY1008" fmla="*/ 669058 h 3512310"/>
              <a:gd name="connsiteX1009" fmla="*/ 2408906 w 3505200"/>
              <a:gd name="connsiteY1009" fmla="*/ 669013 h 3512310"/>
              <a:gd name="connsiteX1010" fmla="*/ 2455737 w 3505200"/>
              <a:gd name="connsiteY1010" fmla="*/ 693836 h 3512310"/>
              <a:gd name="connsiteX1011" fmla="*/ 2463800 w 3505200"/>
              <a:gd name="connsiteY1011" fmla="*/ 807214 h 3512310"/>
              <a:gd name="connsiteX1012" fmla="*/ 2350199 w 3505200"/>
              <a:gd name="connsiteY1012" fmla="*/ 798868 h 3512310"/>
              <a:gd name="connsiteX1013" fmla="*/ 2358361 w 3505200"/>
              <a:gd name="connsiteY1013" fmla="*/ 683389 h 3512310"/>
              <a:gd name="connsiteX1014" fmla="*/ 2408906 w 3505200"/>
              <a:gd name="connsiteY1014" fmla="*/ 669013 h 3512310"/>
              <a:gd name="connsiteX1015" fmla="*/ 2632652 w 3505200"/>
              <a:gd name="connsiteY1015" fmla="*/ 669003 h 3512310"/>
              <a:gd name="connsiteX1016" fmla="*/ 2676874 w 3505200"/>
              <a:gd name="connsiteY1016" fmla="*/ 687284 h 3512310"/>
              <a:gd name="connsiteX1017" fmla="*/ 2705100 w 3505200"/>
              <a:gd name="connsiteY1017" fmla="*/ 746610 h 3512310"/>
              <a:gd name="connsiteX1018" fmla="*/ 2578100 w 3505200"/>
              <a:gd name="connsiteY1018" fmla="*/ 807214 h 3512310"/>
              <a:gd name="connsiteX1019" fmla="*/ 2586163 w 3505200"/>
              <a:gd name="connsiteY1019" fmla="*/ 693836 h 3512310"/>
              <a:gd name="connsiteX1020" fmla="*/ 2632652 w 3505200"/>
              <a:gd name="connsiteY1020" fmla="*/ 669003 h 3512310"/>
              <a:gd name="connsiteX1021" fmla="*/ 1756352 w 3505200"/>
              <a:gd name="connsiteY1021" fmla="*/ 669003 h 3512310"/>
              <a:gd name="connsiteX1022" fmla="*/ 1800574 w 3505200"/>
              <a:gd name="connsiteY1022" fmla="*/ 687284 h 3512310"/>
              <a:gd name="connsiteX1023" fmla="*/ 1800574 w 3505200"/>
              <a:gd name="connsiteY1023" fmla="*/ 812844 h 3512310"/>
              <a:gd name="connsiteX1024" fmla="*/ 1701803 w 3505200"/>
              <a:gd name="connsiteY1024" fmla="*/ 807214 h 3512310"/>
              <a:gd name="connsiteX1025" fmla="*/ 1709866 w 3505200"/>
              <a:gd name="connsiteY1025" fmla="*/ 693836 h 3512310"/>
              <a:gd name="connsiteX1026" fmla="*/ 1756352 w 3505200"/>
              <a:gd name="connsiteY1026" fmla="*/ 669003 h 3512310"/>
              <a:gd name="connsiteX1027" fmla="*/ 883962 w 3505200"/>
              <a:gd name="connsiteY1027" fmla="*/ 668968 h 3512310"/>
              <a:gd name="connsiteX1028" fmla="*/ 927109 w 3505200"/>
              <a:gd name="connsiteY1028" fmla="*/ 692915 h 3512310"/>
              <a:gd name="connsiteX1029" fmla="*/ 924283 w 3505200"/>
              <a:gd name="connsiteY1029" fmla="*/ 812844 h 3512310"/>
              <a:gd name="connsiteX1030" fmla="*/ 825509 w 3505200"/>
              <a:gd name="connsiteY1030" fmla="*/ 807214 h 3512310"/>
              <a:gd name="connsiteX1031" fmla="*/ 833572 w 3505200"/>
              <a:gd name="connsiteY1031" fmla="*/ 693836 h 3512310"/>
              <a:gd name="connsiteX1032" fmla="*/ 883962 w 3505200"/>
              <a:gd name="connsiteY1032" fmla="*/ 668968 h 3512310"/>
              <a:gd name="connsiteX1033" fmla="*/ 3069340 w 3505200"/>
              <a:gd name="connsiteY1033" fmla="*/ 667513 h 3512310"/>
              <a:gd name="connsiteX1034" fmla="*/ 3149600 w 3505200"/>
              <a:gd name="connsiteY1034" fmla="*/ 755342 h 3512310"/>
              <a:gd name="connsiteX1035" fmla="*/ 3067050 w 3505200"/>
              <a:gd name="connsiteY1035" fmla="*/ 832615 h 3512310"/>
              <a:gd name="connsiteX1036" fmla="*/ 2984500 w 3505200"/>
              <a:gd name="connsiteY1036" fmla="*/ 750491 h 3512310"/>
              <a:gd name="connsiteX1037" fmla="*/ 3017963 w 3505200"/>
              <a:gd name="connsiteY1037" fmla="*/ 693836 h 3512310"/>
              <a:gd name="connsiteX1038" fmla="*/ 3069340 w 3505200"/>
              <a:gd name="connsiteY1038" fmla="*/ 667513 h 3512310"/>
              <a:gd name="connsiteX1039" fmla="*/ 2851456 w 3505200"/>
              <a:gd name="connsiteY1039" fmla="*/ 667513 h 3512310"/>
              <a:gd name="connsiteX1040" fmla="*/ 2920685 w 3505200"/>
              <a:gd name="connsiteY1040" fmla="*/ 733978 h 3512310"/>
              <a:gd name="connsiteX1041" fmla="*/ 2903316 w 3505200"/>
              <a:gd name="connsiteY1041" fmla="*/ 800653 h 3512310"/>
              <a:gd name="connsiteX1042" fmla="*/ 2796826 w 3505200"/>
              <a:gd name="connsiteY1042" fmla="*/ 812844 h 3512310"/>
              <a:gd name="connsiteX1043" fmla="*/ 2802063 w 3505200"/>
              <a:gd name="connsiteY1043" fmla="*/ 693836 h 3512310"/>
              <a:gd name="connsiteX1044" fmla="*/ 2851456 w 3505200"/>
              <a:gd name="connsiteY1044" fmla="*/ 667513 h 3512310"/>
              <a:gd name="connsiteX1045" fmla="*/ 1974850 w 3505200"/>
              <a:gd name="connsiteY1045" fmla="*/ 667513 h 3512310"/>
              <a:gd name="connsiteX1046" fmla="*/ 2057400 w 3505200"/>
              <a:gd name="connsiteY1046" fmla="*/ 755342 h 3512310"/>
              <a:gd name="connsiteX1047" fmla="*/ 1974850 w 3505200"/>
              <a:gd name="connsiteY1047" fmla="*/ 832615 h 3512310"/>
              <a:gd name="connsiteX1048" fmla="*/ 1892300 w 3505200"/>
              <a:gd name="connsiteY1048" fmla="*/ 755342 h 3512310"/>
              <a:gd name="connsiteX1049" fmla="*/ 1923473 w 3505200"/>
              <a:gd name="connsiteY1049" fmla="*/ 698687 h 3512310"/>
              <a:gd name="connsiteX1050" fmla="*/ 1974850 w 3505200"/>
              <a:gd name="connsiteY1050" fmla="*/ 667513 h 3512310"/>
              <a:gd name="connsiteX1051" fmla="*/ 3007018 w 3505200"/>
              <a:gd name="connsiteY1051" fmla="*/ 525511 h 3512310"/>
              <a:gd name="connsiteX1052" fmla="*/ 3036693 w 3505200"/>
              <a:gd name="connsiteY1052" fmla="*/ 548197 h 3512310"/>
              <a:gd name="connsiteX1053" fmla="*/ 3048293 w 3505200"/>
              <a:gd name="connsiteY1053" fmla="*/ 604012 h 3512310"/>
              <a:gd name="connsiteX1054" fmla="*/ 2991148 w 3505200"/>
              <a:gd name="connsiteY1054" fmla="*/ 527329 h 3512310"/>
              <a:gd name="connsiteX1055" fmla="*/ 3007018 w 3505200"/>
              <a:gd name="connsiteY1055" fmla="*/ 525511 h 3512310"/>
              <a:gd name="connsiteX1056" fmla="*/ 500264 w 3505200"/>
              <a:gd name="connsiteY1056" fmla="*/ 524559 h 3512310"/>
              <a:gd name="connsiteX1057" fmla="*/ 499685 w 3505200"/>
              <a:gd name="connsiteY1057" fmla="*/ 580787 h 3512310"/>
              <a:gd name="connsiteX1058" fmla="*/ 444504 w 3505200"/>
              <a:gd name="connsiteY1058" fmla="*/ 588956 h 3512310"/>
              <a:gd name="connsiteX1059" fmla="*/ 471749 w 3505200"/>
              <a:gd name="connsiteY1059" fmla="*/ 544897 h 3512310"/>
              <a:gd name="connsiteX1060" fmla="*/ 500264 w 3505200"/>
              <a:gd name="connsiteY1060" fmla="*/ 524559 h 3512310"/>
              <a:gd name="connsiteX1061" fmla="*/ 2186595 w 3505200"/>
              <a:gd name="connsiteY1061" fmla="*/ 445743 h 3512310"/>
              <a:gd name="connsiteX1062" fmla="*/ 2247900 w 3505200"/>
              <a:gd name="connsiteY1062" fmla="*/ 481516 h 3512310"/>
              <a:gd name="connsiteX1063" fmla="*/ 2247501 w 3505200"/>
              <a:gd name="connsiteY1063" fmla="*/ 550038 h 3512310"/>
              <a:gd name="connsiteX1064" fmla="*/ 2187941 w 3505200"/>
              <a:gd name="connsiteY1064" fmla="*/ 595209 h 3512310"/>
              <a:gd name="connsiteX1065" fmla="*/ 2125910 w 3505200"/>
              <a:gd name="connsiteY1065" fmla="*/ 572000 h 3512310"/>
              <a:gd name="connsiteX1066" fmla="*/ 2157872 w 3505200"/>
              <a:gd name="connsiteY1066" fmla="*/ 456146 h 3512310"/>
              <a:gd name="connsiteX1067" fmla="*/ 2186595 w 3505200"/>
              <a:gd name="connsiteY1067" fmla="*/ 445743 h 3512310"/>
              <a:gd name="connsiteX1068" fmla="*/ 1970695 w 3505200"/>
              <a:gd name="connsiteY1068" fmla="*/ 445743 h 3512310"/>
              <a:gd name="connsiteX1069" fmla="*/ 2032000 w 3505200"/>
              <a:gd name="connsiteY1069" fmla="*/ 481516 h 3512310"/>
              <a:gd name="connsiteX1070" fmla="*/ 2031601 w 3505200"/>
              <a:gd name="connsiteY1070" fmla="*/ 550038 h 3512310"/>
              <a:gd name="connsiteX1071" fmla="*/ 1972041 w 3505200"/>
              <a:gd name="connsiteY1071" fmla="*/ 595209 h 3512310"/>
              <a:gd name="connsiteX1072" fmla="*/ 1910010 w 3505200"/>
              <a:gd name="connsiteY1072" fmla="*/ 572000 h 3512310"/>
              <a:gd name="connsiteX1073" fmla="*/ 1941972 w 3505200"/>
              <a:gd name="connsiteY1073" fmla="*/ 456146 h 3512310"/>
              <a:gd name="connsiteX1074" fmla="*/ 1970695 w 3505200"/>
              <a:gd name="connsiteY1074" fmla="*/ 445743 h 3512310"/>
              <a:gd name="connsiteX1075" fmla="*/ 1094405 w 3505200"/>
              <a:gd name="connsiteY1075" fmla="*/ 445743 h 3512310"/>
              <a:gd name="connsiteX1076" fmla="*/ 1155709 w 3505200"/>
              <a:gd name="connsiteY1076" fmla="*/ 481516 h 3512310"/>
              <a:gd name="connsiteX1077" fmla="*/ 1155311 w 3505200"/>
              <a:gd name="connsiteY1077" fmla="*/ 550038 h 3512310"/>
              <a:gd name="connsiteX1078" fmla="*/ 1095751 w 3505200"/>
              <a:gd name="connsiteY1078" fmla="*/ 595209 h 3512310"/>
              <a:gd name="connsiteX1079" fmla="*/ 1033720 w 3505200"/>
              <a:gd name="connsiteY1079" fmla="*/ 572000 h 3512310"/>
              <a:gd name="connsiteX1080" fmla="*/ 1065682 w 3505200"/>
              <a:gd name="connsiteY1080" fmla="*/ 456146 h 3512310"/>
              <a:gd name="connsiteX1081" fmla="*/ 1094405 w 3505200"/>
              <a:gd name="connsiteY1081" fmla="*/ 445743 h 3512310"/>
              <a:gd name="connsiteX1082" fmla="*/ 685347 w 3505200"/>
              <a:gd name="connsiteY1082" fmla="*/ 442976 h 3512310"/>
              <a:gd name="connsiteX1083" fmla="*/ 735469 w 3505200"/>
              <a:gd name="connsiteY1083" fmla="*/ 503591 h 3512310"/>
              <a:gd name="connsiteX1084" fmla="*/ 723211 w 3505200"/>
              <a:gd name="connsiteY1084" fmla="*/ 570267 h 3512310"/>
              <a:gd name="connsiteX1085" fmla="*/ 663663 w 3505200"/>
              <a:gd name="connsiteY1085" fmla="*/ 604012 h 3512310"/>
              <a:gd name="connsiteX1086" fmla="*/ 617956 w 3505200"/>
              <a:gd name="connsiteY1086" fmla="*/ 465011 h 3512310"/>
              <a:gd name="connsiteX1087" fmla="*/ 685347 w 3505200"/>
              <a:gd name="connsiteY1087" fmla="*/ 442976 h 3512310"/>
              <a:gd name="connsiteX1088" fmla="*/ 2838454 w 3505200"/>
              <a:gd name="connsiteY1088" fmla="*/ 440885 h 3512310"/>
              <a:gd name="connsiteX1089" fmla="*/ 2874552 w 3505200"/>
              <a:gd name="connsiteY1089" fmla="*/ 453012 h 3512310"/>
              <a:gd name="connsiteX1090" fmla="*/ 2920370 w 3505200"/>
              <a:gd name="connsiteY1090" fmla="*/ 499753 h 3512310"/>
              <a:gd name="connsiteX1091" fmla="*/ 2904640 w 3505200"/>
              <a:gd name="connsiteY1091" fmla="*/ 558676 h 3512310"/>
              <a:gd name="connsiteX1092" fmla="*/ 2792877 w 3505200"/>
              <a:gd name="connsiteY1092" fmla="*/ 583947 h 3512310"/>
              <a:gd name="connsiteX1093" fmla="*/ 2802063 w 3505200"/>
              <a:gd name="connsiteY1093" fmla="*/ 465235 h 3512310"/>
              <a:gd name="connsiteX1094" fmla="*/ 2838454 w 3505200"/>
              <a:gd name="connsiteY1094" fmla="*/ 440885 h 3512310"/>
              <a:gd name="connsiteX1095" fmla="*/ 869647 w 3505200"/>
              <a:gd name="connsiteY1095" fmla="*/ 440858 h 3512310"/>
              <a:gd name="connsiteX1096" fmla="*/ 899370 w 3505200"/>
              <a:gd name="connsiteY1096" fmla="*/ 447164 h 3512310"/>
              <a:gd name="connsiteX1097" fmla="*/ 945966 w 3505200"/>
              <a:gd name="connsiteY1097" fmla="*/ 520462 h 3512310"/>
              <a:gd name="connsiteX1098" fmla="*/ 878517 w 3505200"/>
              <a:gd name="connsiteY1098" fmla="*/ 604012 h 3512310"/>
              <a:gd name="connsiteX1099" fmla="*/ 833573 w 3505200"/>
              <a:gd name="connsiteY1099" fmla="*/ 465235 h 3512310"/>
              <a:gd name="connsiteX1100" fmla="*/ 869647 w 3505200"/>
              <a:gd name="connsiteY1100" fmla="*/ 440858 h 3512310"/>
              <a:gd name="connsiteX1101" fmla="*/ 2628900 w 3505200"/>
              <a:gd name="connsiteY1101" fmla="*/ 438912 h 3512310"/>
              <a:gd name="connsiteX1102" fmla="*/ 2671637 w 3505200"/>
              <a:gd name="connsiteY1102" fmla="*/ 465235 h 3512310"/>
              <a:gd name="connsiteX1103" fmla="*/ 2631107 w 3505200"/>
              <a:gd name="connsiteY1103" fmla="*/ 604012 h 3512310"/>
              <a:gd name="connsiteX1104" fmla="*/ 2586163 w 3505200"/>
              <a:gd name="connsiteY1104" fmla="*/ 465235 h 3512310"/>
              <a:gd name="connsiteX1105" fmla="*/ 2628900 w 3505200"/>
              <a:gd name="connsiteY1105" fmla="*/ 438912 h 3512310"/>
              <a:gd name="connsiteX1106" fmla="*/ 1752600 w 3505200"/>
              <a:gd name="connsiteY1106" fmla="*/ 438912 h 3512310"/>
              <a:gd name="connsiteX1107" fmla="*/ 1795337 w 3505200"/>
              <a:gd name="connsiteY1107" fmla="*/ 465235 h 3512310"/>
              <a:gd name="connsiteX1108" fmla="*/ 1754807 w 3505200"/>
              <a:gd name="connsiteY1108" fmla="*/ 604012 h 3512310"/>
              <a:gd name="connsiteX1109" fmla="*/ 1709866 w 3505200"/>
              <a:gd name="connsiteY1109" fmla="*/ 465235 h 3512310"/>
              <a:gd name="connsiteX1110" fmla="*/ 1752600 w 3505200"/>
              <a:gd name="connsiteY1110" fmla="*/ 438912 h 3512310"/>
              <a:gd name="connsiteX1111" fmla="*/ 2392199 w 3505200"/>
              <a:gd name="connsiteY1111" fmla="*/ 434012 h 3512310"/>
              <a:gd name="connsiteX1112" fmla="*/ 2455737 w 3505200"/>
              <a:gd name="connsiteY1112" fmla="*/ 465235 h 3512310"/>
              <a:gd name="connsiteX1113" fmla="*/ 2407857 w 3505200"/>
              <a:gd name="connsiteY1113" fmla="*/ 597469 h 3512310"/>
              <a:gd name="connsiteX1114" fmla="*/ 2331966 w 3505200"/>
              <a:gd name="connsiteY1114" fmla="*/ 550152 h 3512310"/>
              <a:gd name="connsiteX1115" fmla="*/ 2377902 w 3505200"/>
              <a:gd name="connsiteY1115" fmla="*/ 441350 h 3512310"/>
              <a:gd name="connsiteX1116" fmla="*/ 2392199 w 3505200"/>
              <a:gd name="connsiteY1116" fmla="*/ 434012 h 3512310"/>
              <a:gd name="connsiteX1117" fmla="*/ 1300008 w 3505200"/>
              <a:gd name="connsiteY1117" fmla="*/ 434012 h 3512310"/>
              <a:gd name="connsiteX1118" fmla="*/ 1363546 w 3505200"/>
              <a:gd name="connsiteY1118" fmla="*/ 465235 h 3512310"/>
              <a:gd name="connsiteX1119" fmla="*/ 1315666 w 3505200"/>
              <a:gd name="connsiteY1119" fmla="*/ 597469 h 3512310"/>
              <a:gd name="connsiteX1120" fmla="*/ 1239775 w 3505200"/>
              <a:gd name="connsiteY1120" fmla="*/ 550152 h 3512310"/>
              <a:gd name="connsiteX1121" fmla="*/ 1285711 w 3505200"/>
              <a:gd name="connsiteY1121" fmla="*/ 441350 h 3512310"/>
              <a:gd name="connsiteX1122" fmla="*/ 1300008 w 3505200"/>
              <a:gd name="connsiteY1122" fmla="*/ 434012 h 3512310"/>
              <a:gd name="connsiteX1123" fmla="*/ 1529178 w 3505200"/>
              <a:gd name="connsiteY1123" fmla="*/ 433945 h 3512310"/>
              <a:gd name="connsiteX1124" fmla="*/ 1579446 w 3505200"/>
              <a:gd name="connsiteY1124" fmla="*/ 465235 h 3512310"/>
              <a:gd name="connsiteX1125" fmla="*/ 1523213 w 3505200"/>
              <a:gd name="connsiteY1125" fmla="*/ 595439 h 3512310"/>
              <a:gd name="connsiteX1126" fmla="*/ 1495249 w 3505200"/>
              <a:gd name="connsiteY1126" fmla="*/ 445727 h 3512310"/>
              <a:gd name="connsiteX1127" fmla="*/ 1529178 w 3505200"/>
              <a:gd name="connsiteY1127" fmla="*/ 433945 h 3512310"/>
              <a:gd name="connsiteX1128" fmla="*/ 1550246 w 3505200"/>
              <a:gd name="connsiteY1128" fmla="*/ 224883 h 3512310"/>
              <a:gd name="connsiteX1129" fmla="*/ 1612910 w 3505200"/>
              <a:gd name="connsiteY1129" fmla="*/ 300259 h 3512310"/>
              <a:gd name="connsiteX1130" fmla="*/ 1530053 w 3505200"/>
              <a:gd name="connsiteY1130" fmla="*/ 388113 h 3512310"/>
              <a:gd name="connsiteX1131" fmla="*/ 1448691 w 3505200"/>
              <a:gd name="connsiteY1131" fmla="*/ 310734 h 3512310"/>
              <a:gd name="connsiteX1132" fmla="*/ 1473909 w 3505200"/>
              <a:gd name="connsiteY1132" fmla="*/ 256759 h 3512310"/>
              <a:gd name="connsiteX1133" fmla="*/ 1515742 w 3505200"/>
              <a:gd name="connsiteY1133" fmla="*/ 227362 h 3512310"/>
              <a:gd name="connsiteX1134" fmla="*/ 1550246 w 3505200"/>
              <a:gd name="connsiteY1134" fmla="*/ 224883 h 3512310"/>
              <a:gd name="connsiteX1135" fmla="*/ 1081765 w 3505200"/>
              <a:gd name="connsiteY1135" fmla="*/ 224466 h 3512310"/>
              <a:gd name="connsiteX1136" fmla="*/ 1149937 w 3505200"/>
              <a:gd name="connsiteY1136" fmla="*/ 356940 h 3512310"/>
              <a:gd name="connsiteX1137" fmla="*/ 1045966 w 3505200"/>
              <a:gd name="connsiteY1137" fmla="*/ 355723 h 3512310"/>
              <a:gd name="connsiteX1138" fmla="*/ 1044532 w 3505200"/>
              <a:gd name="connsiteY1138" fmla="*/ 232537 h 3512310"/>
              <a:gd name="connsiteX1139" fmla="*/ 1081765 w 3505200"/>
              <a:gd name="connsiteY1139" fmla="*/ 224466 h 3512310"/>
              <a:gd name="connsiteX1140" fmla="*/ 1307803 w 3505200"/>
              <a:gd name="connsiteY1140" fmla="*/ 224169 h 3512310"/>
              <a:gd name="connsiteX1141" fmla="*/ 1390466 w 3505200"/>
              <a:gd name="connsiteY1141" fmla="*/ 291656 h 3512310"/>
              <a:gd name="connsiteX1142" fmla="*/ 1249932 w 3505200"/>
              <a:gd name="connsiteY1142" fmla="*/ 335325 h 3512310"/>
              <a:gd name="connsiteX1143" fmla="*/ 1261210 w 3505200"/>
              <a:gd name="connsiteY1143" fmla="*/ 238887 h 3512310"/>
              <a:gd name="connsiteX1144" fmla="*/ 1307803 w 3505200"/>
              <a:gd name="connsiteY1144" fmla="*/ 224169 h 3512310"/>
              <a:gd name="connsiteX1145" fmla="*/ 1736995 w 3505200"/>
              <a:gd name="connsiteY1145" fmla="*/ 224107 h 3512310"/>
              <a:gd name="connsiteX1146" fmla="*/ 1828800 w 3505200"/>
              <a:gd name="connsiteY1146" fmla="*/ 301180 h 3512310"/>
              <a:gd name="connsiteX1147" fmla="*/ 1760663 w 3505200"/>
              <a:gd name="connsiteY1147" fmla="*/ 388113 h 3512310"/>
              <a:gd name="connsiteX1148" fmla="*/ 1709866 w 3505200"/>
              <a:gd name="connsiteY1148" fmla="*/ 361791 h 3512310"/>
              <a:gd name="connsiteX1149" fmla="*/ 1697420 w 3505200"/>
              <a:gd name="connsiteY1149" fmla="*/ 246237 h 3512310"/>
              <a:gd name="connsiteX1150" fmla="*/ 1736995 w 3505200"/>
              <a:gd name="connsiteY1150" fmla="*/ 224107 h 3512310"/>
              <a:gd name="connsiteX1151" fmla="*/ 2402854 w 3505200"/>
              <a:gd name="connsiteY1151" fmla="*/ 223592 h 3512310"/>
              <a:gd name="connsiteX1152" fmla="*/ 2480627 w 3505200"/>
              <a:gd name="connsiteY1152" fmla="*/ 300008 h 3512310"/>
              <a:gd name="connsiteX1153" fmla="*/ 2383916 w 3505200"/>
              <a:gd name="connsiteY1153" fmla="*/ 373629 h 3512310"/>
              <a:gd name="connsiteX1154" fmla="*/ 2325513 w 3505200"/>
              <a:gd name="connsiteY1154" fmla="*/ 276614 h 3512310"/>
              <a:gd name="connsiteX1155" fmla="*/ 2353400 w 3505200"/>
              <a:gd name="connsiteY1155" fmla="*/ 238887 h 3512310"/>
              <a:gd name="connsiteX1156" fmla="*/ 2402854 w 3505200"/>
              <a:gd name="connsiteY1156" fmla="*/ 223592 h 3512310"/>
              <a:gd name="connsiteX1157" fmla="*/ 2190750 w 3505200"/>
              <a:gd name="connsiteY1157" fmla="*/ 223012 h 3512310"/>
              <a:gd name="connsiteX1158" fmla="*/ 2273300 w 3505200"/>
              <a:gd name="connsiteY1158" fmla="*/ 299789 h 3512310"/>
              <a:gd name="connsiteX1159" fmla="*/ 2190750 w 3505200"/>
              <a:gd name="connsiteY1159" fmla="*/ 388113 h 3512310"/>
              <a:gd name="connsiteX1160" fmla="*/ 2108200 w 3505200"/>
              <a:gd name="connsiteY1160" fmla="*/ 299789 h 3512310"/>
              <a:gd name="connsiteX1161" fmla="*/ 2133600 w 3505200"/>
              <a:gd name="connsiteY1161" fmla="*/ 248412 h 3512310"/>
              <a:gd name="connsiteX1162" fmla="*/ 2190750 w 3505200"/>
              <a:gd name="connsiteY1162" fmla="*/ 223012 h 3512310"/>
              <a:gd name="connsiteX1163" fmla="*/ 1974850 w 3505200"/>
              <a:gd name="connsiteY1163" fmla="*/ 223012 h 3512310"/>
              <a:gd name="connsiteX1164" fmla="*/ 2057400 w 3505200"/>
              <a:gd name="connsiteY1164" fmla="*/ 299789 h 3512310"/>
              <a:gd name="connsiteX1165" fmla="*/ 1974850 w 3505200"/>
              <a:gd name="connsiteY1165" fmla="*/ 388113 h 3512310"/>
              <a:gd name="connsiteX1166" fmla="*/ 1892300 w 3505200"/>
              <a:gd name="connsiteY1166" fmla="*/ 299789 h 3512310"/>
              <a:gd name="connsiteX1167" fmla="*/ 1917700 w 3505200"/>
              <a:gd name="connsiteY1167" fmla="*/ 248412 h 3512310"/>
              <a:gd name="connsiteX1168" fmla="*/ 1974850 w 3505200"/>
              <a:gd name="connsiteY1168" fmla="*/ 223012 h 3512310"/>
              <a:gd name="connsiteX1169" fmla="*/ 2606162 w 3505200"/>
              <a:gd name="connsiteY1169" fmla="*/ 217932 h 3512310"/>
              <a:gd name="connsiteX1170" fmla="*/ 2658258 w 3505200"/>
              <a:gd name="connsiteY1170" fmla="*/ 242400 h 3512310"/>
              <a:gd name="connsiteX1171" fmla="*/ 2696358 w 3505200"/>
              <a:gd name="connsiteY1171" fmla="*/ 308631 h 3512310"/>
              <a:gd name="connsiteX1172" fmla="*/ 2658057 w 3505200"/>
              <a:gd name="connsiteY1172" fmla="*/ 368406 h 3512310"/>
              <a:gd name="connsiteX1173" fmla="*/ 2630064 w 3505200"/>
              <a:gd name="connsiteY1173" fmla="*/ 393941 h 3512310"/>
              <a:gd name="connsiteX1174" fmla="*/ 2588207 w 3505200"/>
              <a:gd name="connsiteY1174" fmla="*/ 361177 h 3512310"/>
              <a:gd name="connsiteX1175" fmla="*/ 2571063 w 3505200"/>
              <a:gd name="connsiteY1175" fmla="*/ 254027 h 3512310"/>
              <a:gd name="connsiteX1176" fmla="*/ 2606162 w 3505200"/>
              <a:gd name="connsiteY1176" fmla="*/ 217932 h 3512310"/>
              <a:gd name="connsiteX1177" fmla="*/ 888010 w 3505200"/>
              <a:gd name="connsiteY1177" fmla="*/ 216709 h 3512310"/>
              <a:gd name="connsiteX1178" fmla="*/ 930285 w 3505200"/>
              <a:gd name="connsiteY1178" fmla="*/ 346303 h 3512310"/>
              <a:gd name="connsiteX1179" fmla="*/ 887831 w 3505200"/>
              <a:gd name="connsiteY1179" fmla="*/ 374352 h 3512310"/>
              <a:gd name="connsiteX1180" fmla="*/ 833856 w 3505200"/>
              <a:gd name="connsiteY1180" fmla="*/ 362013 h 3512310"/>
              <a:gd name="connsiteX1181" fmla="*/ 835035 w 3505200"/>
              <a:gd name="connsiteY1181" fmla="*/ 241923 h 3512310"/>
              <a:gd name="connsiteX1182" fmla="*/ 888010 w 3505200"/>
              <a:gd name="connsiteY1182" fmla="*/ 216709 h 3512310"/>
              <a:gd name="connsiteX1183" fmla="*/ 1137616 w 3505200"/>
              <a:gd name="connsiteY1183" fmla="*/ 109311 h 3512310"/>
              <a:gd name="connsiteX1184" fmla="*/ 1155710 w 3505200"/>
              <a:gd name="connsiteY1184" fmla="*/ 120963 h 3512310"/>
              <a:gd name="connsiteX1185" fmla="*/ 1090024 w 3505200"/>
              <a:gd name="connsiteY1185" fmla="*/ 151810 h 3512310"/>
              <a:gd name="connsiteX1186" fmla="*/ 1099063 w 3505200"/>
              <a:gd name="connsiteY1186" fmla="*/ 125822 h 3512310"/>
              <a:gd name="connsiteX1187" fmla="*/ 1137616 w 3505200"/>
              <a:gd name="connsiteY1187" fmla="*/ 109311 h 3512310"/>
              <a:gd name="connsiteX1188" fmla="*/ 2373345 w 3505200"/>
              <a:gd name="connsiteY1188" fmla="*/ 108711 h 3512310"/>
              <a:gd name="connsiteX1189" fmla="*/ 2413879 w 3505200"/>
              <a:gd name="connsiteY1189" fmla="*/ 152617 h 3512310"/>
              <a:gd name="connsiteX1190" fmla="*/ 2349500 w 3505200"/>
              <a:gd name="connsiteY1190" fmla="*/ 120963 h 3512310"/>
              <a:gd name="connsiteX1191" fmla="*/ 2373345 w 3505200"/>
              <a:gd name="connsiteY1191" fmla="*/ 108711 h 3512310"/>
              <a:gd name="connsiteX1192" fmla="*/ 2149499 w 3505200"/>
              <a:gd name="connsiteY1192" fmla="*/ 44850 h 3512310"/>
              <a:gd name="connsiteX1193" fmla="*/ 2175021 w 3505200"/>
              <a:gd name="connsiteY1193" fmla="*/ 44979 h 3512310"/>
              <a:gd name="connsiteX1194" fmla="*/ 2260042 w 3505200"/>
              <a:gd name="connsiteY1194" fmla="*/ 109753 h 3512310"/>
              <a:gd name="connsiteX1195" fmla="*/ 2170882 w 3505200"/>
              <a:gd name="connsiteY1195" fmla="*/ 152901 h 3512310"/>
              <a:gd name="connsiteX1196" fmla="*/ 2113300 w 3505200"/>
              <a:gd name="connsiteY1196" fmla="*/ 62938 h 3512310"/>
              <a:gd name="connsiteX1197" fmla="*/ 2149499 w 3505200"/>
              <a:gd name="connsiteY1197" fmla="*/ 44850 h 3512310"/>
              <a:gd name="connsiteX1198" fmla="*/ 1355735 w 3505200"/>
              <a:gd name="connsiteY1198" fmla="*/ 40006 h 3512310"/>
              <a:gd name="connsiteX1199" fmla="*/ 1397010 w 3505200"/>
              <a:gd name="connsiteY1199" fmla="*/ 76961 h 3512310"/>
              <a:gd name="connsiteX1200" fmla="*/ 1323636 w 3505200"/>
              <a:gd name="connsiteY1200" fmla="*/ 159512 h 3512310"/>
              <a:gd name="connsiteX1201" fmla="*/ 1244610 w 3505200"/>
              <a:gd name="connsiteY1201" fmla="*/ 95653 h 3512310"/>
              <a:gd name="connsiteX1202" fmla="*/ 1279535 w 3505200"/>
              <a:gd name="connsiteY1202" fmla="*/ 53070 h 3512310"/>
              <a:gd name="connsiteX1203" fmla="*/ 1355735 w 3505200"/>
              <a:gd name="connsiteY1203" fmla="*/ 40006 h 3512310"/>
              <a:gd name="connsiteX1204" fmla="*/ 1953478 w 3505200"/>
              <a:gd name="connsiteY1204" fmla="*/ 8862 h 3512310"/>
              <a:gd name="connsiteX1205" fmla="*/ 1977232 w 3505200"/>
              <a:gd name="connsiteY1205" fmla="*/ 11386 h 3512310"/>
              <a:gd name="connsiteX1206" fmla="*/ 2010142 w 3505200"/>
              <a:gd name="connsiteY1206" fmla="*/ 131885 h 3512310"/>
              <a:gd name="connsiteX1207" fmla="*/ 1949630 w 3505200"/>
              <a:gd name="connsiteY1207" fmla="*/ 149203 h 3512310"/>
              <a:gd name="connsiteX1208" fmla="*/ 1910797 w 3505200"/>
              <a:gd name="connsiteY1208" fmla="*/ 37922 h 3512310"/>
              <a:gd name="connsiteX1209" fmla="*/ 1953478 w 3505200"/>
              <a:gd name="connsiteY1209" fmla="*/ 8862 h 3512310"/>
              <a:gd name="connsiteX1210" fmla="*/ 1755642 w 3505200"/>
              <a:gd name="connsiteY1210" fmla="*/ 7722 h 3512310"/>
              <a:gd name="connsiteX1211" fmla="*/ 1813560 w 3505200"/>
              <a:gd name="connsiteY1211" fmla="*/ 22351 h 3512310"/>
              <a:gd name="connsiteX1212" fmla="*/ 1800574 w 3505200"/>
              <a:gd name="connsiteY1212" fmla="*/ 139741 h 3512310"/>
              <a:gd name="connsiteX1213" fmla="*/ 1705797 w 3505200"/>
              <a:gd name="connsiteY1213" fmla="*/ 131897 h 3512310"/>
              <a:gd name="connsiteX1214" fmla="*/ 1696360 w 3505200"/>
              <a:gd name="connsiteY1214" fmla="*/ 27067 h 3512310"/>
              <a:gd name="connsiteX1215" fmla="*/ 1755642 w 3505200"/>
              <a:gd name="connsiteY1215" fmla="*/ 7722 h 3512310"/>
              <a:gd name="connsiteX1216" fmla="*/ 1537284 w 3505200"/>
              <a:gd name="connsiteY1216" fmla="*/ 1191 h 3512310"/>
              <a:gd name="connsiteX1217" fmla="*/ 1612910 w 3505200"/>
              <a:gd name="connsiteY1217" fmla="*/ 75473 h 3512310"/>
              <a:gd name="connsiteX1218" fmla="*/ 1535638 w 3505200"/>
              <a:gd name="connsiteY1218" fmla="*/ 159512 h 3512310"/>
              <a:gd name="connsiteX1219" fmla="*/ 1447810 w 3505200"/>
              <a:gd name="connsiteY1219" fmla="*/ 79965 h 3512310"/>
              <a:gd name="connsiteX1220" fmla="*/ 1492260 w 3505200"/>
              <a:gd name="connsiteY1220" fmla="*/ 3306 h 3512310"/>
              <a:gd name="connsiteX1221" fmla="*/ 1537284 w 3505200"/>
              <a:gd name="connsiteY1221" fmla="*/ 1191 h 351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</a:cxnLst>
            <a:rect l="l" t="t" r="r" b="b"/>
            <a:pathLst>
              <a:path w="3505200" h="3512310">
                <a:moveTo>
                  <a:pt x="1303390" y="3373829"/>
                </a:moveTo>
                <a:cubicBezTo>
                  <a:pt x="1347043" y="3367492"/>
                  <a:pt x="1397000" y="3397889"/>
                  <a:pt x="1397000" y="3443679"/>
                </a:cubicBezTo>
                <a:cubicBezTo>
                  <a:pt x="1397000" y="3485529"/>
                  <a:pt x="1383836" y="3488533"/>
                  <a:pt x="1307081" y="3464193"/>
                </a:cubicBezTo>
                <a:cubicBezTo>
                  <a:pt x="1236443" y="3441793"/>
                  <a:pt x="1228461" y="3428664"/>
                  <a:pt x="1263923" y="3393201"/>
                </a:cubicBezTo>
                <a:cubicBezTo>
                  <a:pt x="1274989" y="3382135"/>
                  <a:pt x="1288840" y="3375941"/>
                  <a:pt x="1303390" y="3373829"/>
                </a:cubicBezTo>
                <a:close/>
                <a:moveTo>
                  <a:pt x="1752696" y="3373411"/>
                </a:moveTo>
                <a:cubicBezTo>
                  <a:pt x="1773960" y="3372788"/>
                  <a:pt x="1795370" y="3379094"/>
                  <a:pt x="1808843" y="3392567"/>
                </a:cubicBezTo>
                <a:cubicBezTo>
                  <a:pt x="1832460" y="3416185"/>
                  <a:pt x="1835138" y="3475492"/>
                  <a:pt x="1813560" y="3497070"/>
                </a:cubicBezTo>
                <a:cubicBezTo>
                  <a:pt x="1805178" y="3505452"/>
                  <a:pt x="1777746" y="3512310"/>
                  <a:pt x="1752600" y="3512310"/>
                </a:cubicBezTo>
                <a:cubicBezTo>
                  <a:pt x="1727454" y="3512310"/>
                  <a:pt x="1700022" y="3505452"/>
                  <a:pt x="1691640" y="3497070"/>
                </a:cubicBezTo>
                <a:cubicBezTo>
                  <a:pt x="1669849" y="3475279"/>
                  <a:pt x="1672833" y="3423002"/>
                  <a:pt x="1697418" y="3395835"/>
                </a:cubicBezTo>
                <a:cubicBezTo>
                  <a:pt x="1710312" y="3381589"/>
                  <a:pt x="1731431" y="3374035"/>
                  <a:pt x="1752696" y="3373411"/>
                </a:cubicBezTo>
                <a:close/>
                <a:moveTo>
                  <a:pt x="1110745" y="3372918"/>
                </a:moveTo>
                <a:cubicBezTo>
                  <a:pt x="1127024" y="3373170"/>
                  <a:pt x="1144617" y="3377652"/>
                  <a:pt x="1149872" y="3386155"/>
                </a:cubicBezTo>
                <a:cubicBezTo>
                  <a:pt x="1154476" y="3393605"/>
                  <a:pt x="1155080" y="3402864"/>
                  <a:pt x="1151213" y="3406730"/>
                </a:cubicBezTo>
                <a:cubicBezTo>
                  <a:pt x="1140398" y="3417546"/>
                  <a:pt x="1079500" y="3399151"/>
                  <a:pt x="1079500" y="3385068"/>
                </a:cubicBezTo>
                <a:cubicBezTo>
                  <a:pt x="1079500" y="3376647"/>
                  <a:pt x="1094466" y="3372667"/>
                  <a:pt x="1110745" y="3372918"/>
                </a:cubicBezTo>
                <a:close/>
                <a:moveTo>
                  <a:pt x="2190628" y="3371705"/>
                </a:moveTo>
                <a:cubicBezTo>
                  <a:pt x="2215186" y="3371604"/>
                  <a:pt x="2239725" y="3381127"/>
                  <a:pt x="2253168" y="3400320"/>
                </a:cubicBezTo>
                <a:cubicBezTo>
                  <a:pt x="2266899" y="3419923"/>
                  <a:pt x="2268718" y="3432678"/>
                  <a:pt x="2259386" y="3443923"/>
                </a:cubicBezTo>
                <a:cubicBezTo>
                  <a:pt x="2244945" y="3461323"/>
                  <a:pt x="2134126" y="3488734"/>
                  <a:pt x="2118146" y="3478858"/>
                </a:cubicBezTo>
                <a:cubicBezTo>
                  <a:pt x="2101988" y="3468872"/>
                  <a:pt x="2106738" y="3431149"/>
                  <a:pt x="2127970" y="3400836"/>
                </a:cubicBezTo>
                <a:cubicBezTo>
                  <a:pt x="2141491" y="3381532"/>
                  <a:pt x="2166069" y="3371807"/>
                  <a:pt x="2190628" y="3371705"/>
                </a:cubicBezTo>
                <a:close/>
                <a:moveTo>
                  <a:pt x="1980833" y="3371630"/>
                </a:moveTo>
                <a:cubicBezTo>
                  <a:pt x="2024627" y="3376325"/>
                  <a:pt x="2065288" y="3415655"/>
                  <a:pt x="2052257" y="3467574"/>
                </a:cubicBezTo>
                <a:cubicBezTo>
                  <a:pt x="2042802" y="3505245"/>
                  <a:pt x="2001881" y="3518644"/>
                  <a:pt x="1941693" y="3503777"/>
                </a:cubicBezTo>
                <a:cubicBezTo>
                  <a:pt x="1890496" y="3491130"/>
                  <a:pt x="1878130" y="3453278"/>
                  <a:pt x="1909537" y="3405344"/>
                </a:cubicBezTo>
                <a:cubicBezTo>
                  <a:pt x="1927150" y="3378463"/>
                  <a:pt x="1954556" y="3368812"/>
                  <a:pt x="1980833" y="3371630"/>
                </a:cubicBezTo>
                <a:close/>
                <a:moveTo>
                  <a:pt x="2395965" y="3366543"/>
                </a:moveTo>
                <a:cubicBezTo>
                  <a:pt x="2411667" y="3368035"/>
                  <a:pt x="2425700" y="3374602"/>
                  <a:pt x="2425700" y="3385068"/>
                </a:cubicBezTo>
                <a:cubicBezTo>
                  <a:pt x="2425700" y="3400282"/>
                  <a:pt x="2364386" y="3417129"/>
                  <a:pt x="2352451" y="3405195"/>
                </a:cubicBezTo>
                <a:cubicBezTo>
                  <a:pt x="2347740" y="3400483"/>
                  <a:pt x="2349435" y="3388455"/>
                  <a:pt x="2356218" y="3378464"/>
                </a:cubicBezTo>
                <a:cubicBezTo>
                  <a:pt x="2362893" y="3368633"/>
                  <a:pt x="2380263" y="3365051"/>
                  <a:pt x="2395965" y="3366543"/>
                </a:cubicBezTo>
                <a:close/>
                <a:moveTo>
                  <a:pt x="1500695" y="3364160"/>
                </a:moveTo>
                <a:cubicBezTo>
                  <a:pt x="1528718" y="3363331"/>
                  <a:pt x="1569760" y="3375606"/>
                  <a:pt x="1589675" y="3393628"/>
                </a:cubicBezTo>
                <a:cubicBezTo>
                  <a:pt x="1616050" y="3417497"/>
                  <a:pt x="1620434" y="3474296"/>
                  <a:pt x="1597660" y="3497070"/>
                </a:cubicBezTo>
                <a:cubicBezTo>
                  <a:pt x="1589278" y="3505452"/>
                  <a:pt x="1560835" y="3512310"/>
                  <a:pt x="1534453" y="3512310"/>
                </a:cubicBezTo>
                <a:cubicBezTo>
                  <a:pt x="1497655" y="3512310"/>
                  <a:pt x="1481771" y="3505115"/>
                  <a:pt x="1466240" y="3481411"/>
                </a:cubicBezTo>
                <a:cubicBezTo>
                  <a:pt x="1444874" y="3448802"/>
                  <a:pt x="1451471" y="3387528"/>
                  <a:pt x="1478276" y="3369630"/>
                </a:cubicBezTo>
                <a:cubicBezTo>
                  <a:pt x="1483460" y="3366169"/>
                  <a:pt x="1491354" y="3364437"/>
                  <a:pt x="1500695" y="3364160"/>
                </a:cubicBezTo>
                <a:close/>
                <a:moveTo>
                  <a:pt x="2410695" y="3145440"/>
                </a:moveTo>
                <a:cubicBezTo>
                  <a:pt x="2428970" y="3144288"/>
                  <a:pt x="2446668" y="3152278"/>
                  <a:pt x="2463800" y="3169410"/>
                </a:cubicBezTo>
                <a:cubicBezTo>
                  <a:pt x="2496114" y="3201724"/>
                  <a:pt x="2487367" y="3238338"/>
                  <a:pt x="2435340" y="3288544"/>
                </a:cubicBezTo>
                <a:cubicBezTo>
                  <a:pt x="2415112" y="3308064"/>
                  <a:pt x="2409975" y="3308198"/>
                  <a:pt x="2375015" y="3290119"/>
                </a:cubicBezTo>
                <a:cubicBezTo>
                  <a:pt x="2353997" y="3279251"/>
                  <a:pt x="2336800" y="3265257"/>
                  <a:pt x="2336800" y="3259023"/>
                </a:cubicBezTo>
                <a:cubicBezTo>
                  <a:pt x="2336800" y="3252788"/>
                  <a:pt x="2333429" y="3238901"/>
                  <a:pt x="2329308" y="3228163"/>
                </a:cubicBezTo>
                <a:cubicBezTo>
                  <a:pt x="2324889" y="3216647"/>
                  <a:pt x="2335070" y="3195386"/>
                  <a:pt x="2354131" y="3176325"/>
                </a:cubicBezTo>
                <a:cubicBezTo>
                  <a:pt x="2373569" y="3156888"/>
                  <a:pt x="2392420" y="3146593"/>
                  <a:pt x="2410695" y="3145440"/>
                </a:cubicBezTo>
                <a:close/>
                <a:moveTo>
                  <a:pt x="1534669" y="3145382"/>
                </a:moveTo>
                <a:cubicBezTo>
                  <a:pt x="1552829" y="3144416"/>
                  <a:pt x="1570512" y="3152422"/>
                  <a:pt x="1587501" y="3169410"/>
                </a:cubicBezTo>
                <a:cubicBezTo>
                  <a:pt x="1623045" y="3204954"/>
                  <a:pt x="1619651" y="3251157"/>
                  <a:pt x="1579155" y="3283011"/>
                </a:cubicBezTo>
                <a:cubicBezTo>
                  <a:pt x="1550954" y="3305194"/>
                  <a:pt x="1540000" y="3307250"/>
                  <a:pt x="1512480" y="3295529"/>
                </a:cubicBezTo>
                <a:cubicBezTo>
                  <a:pt x="1442837" y="3265865"/>
                  <a:pt x="1430958" y="3223199"/>
                  <a:pt x="1478974" y="3175183"/>
                </a:cubicBezTo>
                <a:cubicBezTo>
                  <a:pt x="1497871" y="3156286"/>
                  <a:pt x="1516508" y="3146349"/>
                  <a:pt x="1534669" y="3145382"/>
                </a:cubicBezTo>
                <a:close/>
                <a:moveTo>
                  <a:pt x="1748183" y="3145216"/>
                </a:moveTo>
                <a:cubicBezTo>
                  <a:pt x="1764382" y="3144175"/>
                  <a:pt x="1781455" y="3150388"/>
                  <a:pt x="1800574" y="3163780"/>
                </a:cubicBezTo>
                <a:cubicBezTo>
                  <a:pt x="1839030" y="3190716"/>
                  <a:pt x="1828856" y="3237491"/>
                  <a:pt x="1773239" y="3289454"/>
                </a:cubicBezTo>
                <a:cubicBezTo>
                  <a:pt x="1750476" y="3310723"/>
                  <a:pt x="1747682" y="3310332"/>
                  <a:pt x="1709739" y="3280575"/>
                </a:cubicBezTo>
                <a:cubicBezTo>
                  <a:pt x="1664330" y="3244961"/>
                  <a:pt x="1661545" y="3209666"/>
                  <a:pt x="1701032" y="3170179"/>
                </a:cubicBezTo>
                <a:cubicBezTo>
                  <a:pt x="1716657" y="3154554"/>
                  <a:pt x="1731983" y="3146258"/>
                  <a:pt x="1748183" y="3145216"/>
                </a:cubicBezTo>
                <a:close/>
                <a:moveTo>
                  <a:pt x="2624684" y="3145174"/>
                </a:moveTo>
                <a:cubicBezTo>
                  <a:pt x="2640814" y="3144255"/>
                  <a:pt x="2657880" y="3150476"/>
                  <a:pt x="2676874" y="3163780"/>
                </a:cubicBezTo>
                <a:cubicBezTo>
                  <a:pt x="2718648" y="3193040"/>
                  <a:pt x="2714407" y="3247336"/>
                  <a:pt x="2668215" y="3274622"/>
                </a:cubicBezTo>
                <a:cubicBezTo>
                  <a:pt x="2622197" y="3301805"/>
                  <a:pt x="2605268" y="3301947"/>
                  <a:pt x="2575925" y="3275392"/>
                </a:cubicBezTo>
                <a:cubicBezTo>
                  <a:pt x="2545445" y="3247808"/>
                  <a:pt x="2546403" y="3201107"/>
                  <a:pt x="2578100" y="3169410"/>
                </a:cubicBezTo>
                <a:cubicBezTo>
                  <a:pt x="2593357" y="3154154"/>
                  <a:pt x="2608553" y="3146094"/>
                  <a:pt x="2624684" y="3145174"/>
                </a:cubicBezTo>
                <a:close/>
                <a:moveTo>
                  <a:pt x="872084" y="3145174"/>
                </a:moveTo>
                <a:cubicBezTo>
                  <a:pt x="888215" y="3144255"/>
                  <a:pt x="905280" y="3150476"/>
                  <a:pt x="924275" y="3163780"/>
                </a:cubicBezTo>
                <a:cubicBezTo>
                  <a:pt x="975713" y="3199809"/>
                  <a:pt x="947699" y="3306947"/>
                  <a:pt x="891269" y="3290013"/>
                </a:cubicBezTo>
                <a:cubicBezTo>
                  <a:pt x="803021" y="3263529"/>
                  <a:pt x="777740" y="3217171"/>
                  <a:pt x="825501" y="3169410"/>
                </a:cubicBezTo>
                <a:cubicBezTo>
                  <a:pt x="840757" y="3154154"/>
                  <a:pt x="855954" y="3146094"/>
                  <a:pt x="872084" y="3145174"/>
                </a:cubicBezTo>
                <a:close/>
                <a:moveTo>
                  <a:pt x="1320564" y="3144988"/>
                </a:moveTo>
                <a:cubicBezTo>
                  <a:pt x="1336681" y="3145597"/>
                  <a:pt x="1351702" y="3151822"/>
                  <a:pt x="1368775" y="3163780"/>
                </a:cubicBezTo>
                <a:cubicBezTo>
                  <a:pt x="1406685" y="3190333"/>
                  <a:pt x="1397231" y="3236347"/>
                  <a:pt x="1343141" y="3288544"/>
                </a:cubicBezTo>
                <a:cubicBezTo>
                  <a:pt x="1322913" y="3308064"/>
                  <a:pt x="1317776" y="3308198"/>
                  <a:pt x="1282816" y="3290119"/>
                </a:cubicBezTo>
                <a:cubicBezTo>
                  <a:pt x="1220994" y="3258150"/>
                  <a:pt x="1211607" y="3186396"/>
                  <a:pt x="1265777" y="3159885"/>
                </a:cubicBezTo>
                <a:cubicBezTo>
                  <a:pt x="1287234" y="3149384"/>
                  <a:pt x="1304447" y="3144378"/>
                  <a:pt x="1320564" y="3144988"/>
                </a:cubicBezTo>
                <a:close/>
                <a:moveTo>
                  <a:pt x="1973070" y="3144010"/>
                </a:moveTo>
                <a:cubicBezTo>
                  <a:pt x="2004953" y="3144010"/>
                  <a:pt x="2057400" y="3191903"/>
                  <a:pt x="2057400" y="3221017"/>
                </a:cubicBezTo>
                <a:cubicBezTo>
                  <a:pt x="2057400" y="3290539"/>
                  <a:pt x="1959072" y="3325256"/>
                  <a:pt x="1915292" y="3271191"/>
                </a:cubicBezTo>
                <a:cubicBezTo>
                  <a:pt x="1885110" y="3233917"/>
                  <a:pt x="1886277" y="3209208"/>
                  <a:pt x="1919914" y="3173404"/>
                </a:cubicBezTo>
                <a:cubicBezTo>
                  <a:pt x="1935101" y="3157237"/>
                  <a:pt x="1959022" y="3144010"/>
                  <a:pt x="1973070" y="3144010"/>
                </a:cubicBezTo>
                <a:close/>
                <a:moveTo>
                  <a:pt x="1098551" y="3144010"/>
                </a:moveTo>
                <a:cubicBezTo>
                  <a:pt x="1128726" y="3144010"/>
                  <a:pt x="1181101" y="3196579"/>
                  <a:pt x="1181101" y="3226866"/>
                </a:cubicBezTo>
                <a:cubicBezTo>
                  <a:pt x="1181101" y="3259173"/>
                  <a:pt x="1135226" y="3299585"/>
                  <a:pt x="1098551" y="3299585"/>
                </a:cubicBezTo>
                <a:cubicBezTo>
                  <a:pt x="1061876" y="3299585"/>
                  <a:pt x="1016001" y="3259173"/>
                  <a:pt x="1016001" y="3226866"/>
                </a:cubicBezTo>
                <a:cubicBezTo>
                  <a:pt x="1016001" y="3218104"/>
                  <a:pt x="1027846" y="3195877"/>
                  <a:pt x="1042323" y="3177473"/>
                </a:cubicBezTo>
                <a:cubicBezTo>
                  <a:pt x="1057445" y="3158248"/>
                  <a:pt x="1081369" y="3144010"/>
                  <a:pt x="1098551" y="3144010"/>
                </a:cubicBezTo>
                <a:close/>
                <a:moveTo>
                  <a:pt x="2192008" y="3141733"/>
                </a:moveTo>
                <a:cubicBezTo>
                  <a:pt x="2209894" y="3142393"/>
                  <a:pt x="2227170" y="3154957"/>
                  <a:pt x="2246383" y="3179517"/>
                </a:cubicBezTo>
                <a:cubicBezTo>
                  <a:pt x="2279082" y="3221314"/>
                  <a:pt x="2279092" y="3221412"/>
                  <a:pt x="2253989" y="3248038"/>
                </a:cubicBezTo>
                <a:cubicBezTo>
                  <a:pt x="2202774" y="3302358"/>
                  <a:pt x="2190305" y="3308046"/>
                  <a:pt x="2157872" y="3291877"/>
                </a:cubicBezTo>
                <a:cubicBezTo>
                  <a:pt x="2141262" y="3283596"/>
                  <a:pt x="2122217" y="3261308"/>
                  <a:pt x="2115549" y="3242349"/>
                </a:cubicBezTo>
                <a:cubicBezTo>
                  <a:pt x="2105443" y="3213614"/>
                  <a:pt x="2108508" y="3202469"/>
                  <a:pt x="2133970" y="3175367"/>
                </a:cubicBezTo>
                <a:cubicBezTo>
                  <a:pt x="2155626" y="3152316"/>
                  <a:pt x="2174122" y="3141073"/>
                  <a:pt x="2192008" y="3141733"/>
                </a:cubicBezTo>
                <a:close/>
                <a:moveTo>
                  <a:pt x="3039965" y="2929142"/>
                </a:moveTo>
                <a:cubicBezTo>
                  <a:pt x="3051569" y="2925876"/>
                  <a:pt x="3060700" y="2928975"/>
                  <a:pt x="3060700" y="2940315"/>
                </a:cubicBezTo>
                <a:cubicBezTo>
                  <a:pt x="3060700" y="2960274"/>
                  <a:pt x="3005812" y="3005302"/>
                  <a:pt x="2994848" y="2994338"/>
                </a:cubicBezTo>
                <a:cubicBezTo>
                  <a:pt x="2989286" y="2988776"/>
                  <a:pt x="2993579" y="2971599"/>
                  <a:pt x="3004388" y="2956168"/>
                </a:cubicBezTo>
                <a:cubicBezTo>
                  <a:pt x="3014282" y="2942043"/>
                  <a:pt x="3028360" y="2932409"/>
                  <a:pt x="3039965" y="2929142"/>
                </a:cubicBezTo>
                <a:close/>
                <a:moveTo>
                  <a:pt x="461732" y="2928950"/>
                </a:moveTo>
                <a:cubicBezTo>
                  <a:pt x="471891" y="2930970"/>
                  <a:pt x="485134" y="2937960"/>
                  <a:pt x="497475" y="2949128"/>
                </a:cubicBezTo>
                <a:cubicBezTo>
                  <a:pt x="520182" y="2969678"/>
                  <a:pt x="529294" y="3004310"/>
                  <a:pt x="511995" y="3004310"/>
                </a:cubicBezTo>
                <a:cubicBezTo>
                  <a:pt x="499324" y="3004310"/>
                  <a:pt x="444501" y="2950933"/>
                  <a:pt x="444501" y="2938596"/>
                </a:cubicBezTo>
                <a:cubicBezTo>
                  <a:pt x="444501" y="2929882"/>
                  <a:pt x="451574" y="2926931"/>
                  <a:pt x="461732" y="2928950"/>
                </a:cubicBezTo>
                <a:close/>
                <a:moveTo>
                  <a:pt x="2854501" y="2921289"/>
                </a:moveTo>
                <a:cubicBezTo>
                  <a:pt x="2864278" y="2925040"/>
                  <a:pt x="2877378" y="2928110"/>
                  <a:pt x="2883613" y="2928110"/>
                </a:cubicBezTo>
                <a:cubicBezTo>
                  <a:pt x="2889847" y="2928110"/>
                  <a:pt x="2904210" y="2946022"/>
                  <a:pt x="2915531" y="2967914"/>
                </a:cubicBezTo>
                <a:cubicBezTo>
                  <a:pt x="2935461" y="3006453"/>
                  <a:pt x="2935128" y="3008572"/>
                  <a:pt x="2905076" y="3034589"/>
                </a:cubicBezTo>
                <a:cubicBezTo>
                  <a:pt x="2855286" y="3077694"/>
                  <a:pt x="2820736" y="3085656"/>
                  <a:pt x="2792877" y="3060444"/>
                </a:cubicBezTo>
                <a:cubicBezTo>
                  <a:pt x="2757306" y="3028252"/>
                  <a:pt x="2761809" y="2973395"/>
                  <a:pt x="2802662" y="2941260"/>
                </a:cubicBezTo>
                <a:cubicBezTo>
                  <a:pt x="2821396" y="2926524"/>
                  <a:pt x="2844724" y="2917537"/>
                  <a:pt x="2854501" y="2921289"/>
                </a:cubicBezTo>
                <a:close/>
                <a:moveTo>
                  <a:pt x="685339" y="2919474"/>
                </a:moveTo>
                <a:cubicBezTo>
                  <a:pt x="704392" y="2925729"/>
                  <a:pt x="720567" y="2945760"/>
                  <a:pt x="735461" y="2980089"/>
                </a:cubicBezTo>
                <a:cubicBezTo>
                  <a:pt x="747468" y="3007768"/>
                  <a:pt x="745514" y="3018400"/>
                  <a:pt x="723202" y="3046764"/>
                </a:cubicBezTo>
                <a:cubicBezTo>
                  <a:pt x="706635" y="3067825"/>
                  <a:pt x="684252" y="3080510"/>
                  <a:pt x="663655" y="3080510"/>
                </a:cubicBezTo>
                <a:cubicBezTo>
                  <a:pt x="585971" y="3080510"/>
                  <a:pt x="556229" y="2990057"/>
                  <a:pt x="617948" y="2941509"/>
                </a:cubicBezTo>
                <a:cubicBezTo>
                  <a:pt x="644353" y="2920738"/>
                  <a:pt x="666285" y="2913218"/>
                  <a:pt x="685339" y="2919474"/>
                </a:cubicBezTo>
                <a:close/>
                <a:moveTo>
                  <a:pt x="1762963" y="2917800"/>
                </a:moveTo>
                <a:cubicBezTo>
                  <a:pt x="1778269" y="2918278"/>
                  <a:pt x="1792041" y="2927161"/>
                  <a:pt x="1806575" y="2944520"/>
                </a:cubicBezTo>
                <a:cubicBezTo>
                  <a:pt x="1851622" y="2998323"/>
                  <a:pt x="1820335" y="3080510"/>
                  <a:pt x="1754807" y="3080510"/>
                </a:cubicBezTo>
                <a:cubicBezTo>
                  <a:pt x="1678075" y="3080510"/>
                  <a:pt x="1648893" y="2989691"/>
                  <a:pt x="1710147" y="2941509"/>
                </a:cubicBezTo>
                <a:cubicBezTo>
                  <a:pt x="1730817" y="2925249"/>
                  <a:pt x="1747659" y="2917322"/>
                  <a:pt x="1762963" y="2917800"/>
                </a:cubicBezTo>
                <a:close/>
                <a:moveTo>
                  <a:pt x="886665" y="2917800"/>
                </a:moveTo>
                <a:cubicBezTo>
                  <a:pt x="901971" y="2918278"/>
                  <a:pt x="915742" y="2927161"/>
                  <a:pt x="930276" y="2944520"/>
                </a:cubicBezTo>
                <a:cubicBezTo>
                  <a:pt x="975323" y="2998323"/>
                  <a:pt x="944036" y="3080510"/>
                  <a:pt x="878508" y="3080510"/>
                </a:cubicBezTo>
                <a:cubicBezTo>
                  <a:pt x="801775" y="3080510"/>
                  <a:pt x="772594" y="2989691"/>
                  <a:pt x="833847" y="2941509"/>
                </a:cubicBezTo>
                <a:cubicBezTo>
                  <a:pt x="854518" y="2925249"/>
                  <a:pt x="871359" y="2917322"/>
                  <a:pt x="886665" y="2917800"/>
                </a:cubicBezTo>
                <a:close/>
                <a:moveTo>
                  <a:pt x="1098295" y="2917146"/>
                </a:moveTo>
                <a:cubicBezTo>
                  <a:pt x="1114273" y="2916960"/>
                  <a:pt x="1130133" y="2926788"/>
                  <a:pt x="1149928" y="2946583"/>
                </a:cubicBezTo>
                <a:cubicBezTo>
                  <a:pt x="1187722" y="2984377"/>
                  <a:pt x="1189678" y="3021133"/>
                  <a:pt x="1155701" y="3055110"/>
                </a:cubicBezTo>
                <a:cubicBezTo>
                  <a:pt x="1124387" y="3086424"/>
                  <a:pt x="1080409" y="3087680"/>
                  <a:pt x="1044523" y="3058285"/>
                </a:cubicBezTo>
                <a:cubicBezTo>
                  <a:pt x="1007029" y="3027572"/>
                  <a:pt x="1007566" y="2986191"/>
                  <a:pt x="1045957" y="2947799"/>
                </a:cubicBezTo>
                <a:cubicBezTo>
                  <a:pt x="1066221" y="2927535"/>
                  <a:pt x="1082317" y="2917333"/>
                  <a:pt x="1098295" y="2917146"/>
                </a:cubicBezTo>
                <a:close/>
                <a:moveTo>
                  <a:pt x="2640421" y="2916742"/>
                </a:moveTo>
                <a:cubicBezTo>
                  <a:pt x="2733623" y="2924928"/>
                  <a:pt x="2721493" y="3080510"/>
                  <a:pt x="2627652" y="3080510"/>
                </a:cubicBezTo>
                <a:cubicBezTo>
                  <a:pt x="2555993" y="3080510"/>
                  <a:pt x="2528337" y="2987218"/>
                  <a:pt x="2586446" y="2941509"/>
                </a:cubicBezTo>
                <a:cubicBezTo>
                  <a:pt x="2605006" y="2926910"/>
                  <a:pt x="2629294" y="2915765"/>
                  <a:pt x="2640421" y="2916742"/>
                </a:cubicBezTo>
                <a:close/>
                <a:moveTo>
                  <a:pt x="2190750" y="2915410"/>
                </a:moveTo>
                <a:cubicBezTo>
                  <a:pt x="2219525" y="2915410"/>
                  <a:pt x="2273300" y="2972946"/>
                  <a:pt x="2273300" y="3003733"/>
                </a:cubicBezTo>
                <a:cubicBezTo>
                  <a:pt x="2273300" y="3039438"/>
                  <a:pt x="2229140" y="3080510"/>
                  <a:pt x="2190750" y="3080510"/>
                </a:cubicBezTo>
                <a:cubicBezTo>
                  <a:pt x="2152360" y="3080510"/>
                  <a:pt x="2108200" y="3039438"/>
                  <a:pt x="2108200" y="3003733"/>
                </a:cubicBezTo>
                <a:cubicBezTo>
                  <a:pt x="2108200" y="2989445"/>
                  <a:pt x="2122228" y="2963728"/>
                  <a:pt x="2139373" y="2946583"/>
                </a:cubicBezTo>
                <a:cubicBezTo>
                  <a:pt x="2156518" y="2929438"/>
                  <a:pt x="2179638" y="2915410"/>
                  <a:pt x="2190750" y="2915410"/>
                </a:cubicBezTo>
                <a:close/>
                <a:moveTo>
                  <a:pt x="1974850" y="2915410"/>
                </a:moveTo>
                <a:cubicBezTo>
                  <a:pt x="2003625" y="2915410"/>
                  <a:pt x="2057400" y="2972946"/>
                  <a:pt x="2057400" y="3003733"/>
                </a:cubicBezTo>
                <a:cubicBezTo>
                  <a:pt x="2057400" y="3039438"/>
                  <a:pt x="2013240" y="3080510"/>
                  <a:pt x="1974850" y="3080510"/>
                </a:cubicBezTo>
                <a:cubicBezTo>
                  <a:pt x="1936460" y="3080510"/>
                  <a:pt x="1892300" y="3039438"/>
                  <a:pt x="1892300" y="3003733"/>
                </a:cubicBezTo>
                <a:cubicBezTo>
                  <a:pt x="1892300" y="2989445"/>
                  <a:pt x="1906328" y="2963728"/>
                  <a:pt x="1923473" y="2946583"/>
                </a:cubicBezTo>
                <a:cubicBezTo>
                  <a:pt x="1940618" y="2929438"/>
                  <a:pt x="1963738" y="2915410"/>
                  <a:pt x="1974850" y="2915410"/>
                </a:cubicBezTo>
                <a:close/>
                <a:moveTo>
                  <a:pt x="1312111" y="2910533"/>
                </a:moveTo>
                <a:cubicBezTo>
                  <a:pt x="1317809" y="2913215"/>
                  <a:pt x="1332096" y="2919123"/>
                  <a:pt x="1343861" y="2923661"/>
                </a:cubicBezTo>
                <a:cubicBezTo>
                  <a:pt x="1391806" y="2942156"/>
                  <a:pt x="1409705" y="3026977"/>
                  <a:pt x="1372724" y="3060444"/>
                </a:cubicBezTo>
                <a:cubicBezTo>
                  <a:pt x="1342120" y="3088140"/>
                  <a:pt x="1274870" y="3074219"/>
                  <a:pt x="1247825" y="3034589"/>
                </a:cubicBezTo>
                <a:cubicBezTo>
                  <a:pt x="1231739" y="3011020"/>
                  <a:pt x="1231954" y="3002946"/>
                  <a:pt x="1249571" y="2968879"/>
                </a:cubicBezTo>
                <a:cubicBezTo>
                  <a:pt x="1260618" y="2947517"/>
                  <a:pt x="1276877" y="2924553"/>
                  <a:pt x="1285703" y="2917848"/>
                </a:cubicBezTo>
                <a:cubicBezTo>
                  <a:pt x="1294530" y="2911142"/>
                  <a:pt x="1306413" y="2907851"/>
                  <a:pt x="1312111" y="2910533"/>
                </a:cubicBezTo>
                <a:close/>
                <a:moveTo>
                  <a:pt x="2392199" y="2910510"/>
                </a:moveTo>
                <a:cubicBezTo>
                  <a:pt x="2406655" y="2907129"/>
                  <a:pt x="2423150" y="2916099"/>
                  <a:pt x="2455737" y="2941732"/>
                </a:cubicBezTo>
                <a:cubicBezTo>
                  <a:pt x="2495997" y="2973400"/>
                  <a:pt x="2500258" y="3028466"/>
                  <a:pt x="2464923" y="3060444"/>
                </a:cubicBezTo>
                <a:cubicBezTo>
                  <a:pt x="2434319" y="3088140"/>
                  <a:pt x="2367069" y="3074219"/>
                  <a:pt x="2340024" y="3034589"/>
                </a:cubicBezTo>
                <a:cubicBezTo>
                  <a:pt x="2323938" y="3011020"/>
                  <a:pt x="2324153" y="3002946"/>
                  <a:pt x="2341770" y="2968879"/>
                </a:cubicBezTo>
                <a:cubicBezTo>
                  <a:pt x="2352817" y="2947517"/>
                  <a:pt x="2369076" y="2924553"/>
                  <a:pt x="2377902" y="2917848"/>
                </a:cubicBezTo>
                <a:cubicBezTo>
                  <a:pt x="2382788" y="2914136"/>
                  <a:pt x="2387380" y="2911637"/>
                  <a:pt x="2392199" y="2910510"/>
                </a:cubicBezTo>
                <a:close/>
                <a:moveTo>
                  <a:pt x="1529170" y="2910442"/>
                </a:moveTo>
                <a:cubicBezTo>
                  <a:pt x="1541144" y="2913216"/>
                  <a:pt x="1555840" y="2923169"/>
                  <a:pt x="1579438" y="2941732"/>
                </a:cubicBezTo>
                <a:cubicBezTo>
                  <a:pt x="1647751" y="2995467"/>
                  <a:pt x="1605658" y="3092934"/>
                  <a:pt x="1523205" y="3071937"/>
                </a:cubicBezTo>
                <a:cubicBezTo>
                  <a:pt x="1445527" y="3052156"/>
                  <a:pt x="1430865" y="2973657"/>
                  <a:pt x="1495241" y="2922224"/>
                </a:cubicBezTo>
                <a:cubicBezTo>
                  <a:pt x="1507947" y="2912073"/>
                  <a:pt x="1517197" y="2907668"/>
                  <a:pt x="1529170" y="2910442"/>
                </a:cubicBezTo>
                <a:close/>
                <a:moveTo>
                  <a:pt x="468680" y="2704004"/>
                </a:moveTo>
                <a:cubicBezTo>
                  <a:pt x="497585" y="2712446"/>
                  <a:pt x="520700" y="2737299"/>
                  <a:pt x="520700" y="2773503"/>
                </a:cubicBezTo>
                <a:cubicBezTo>
                  <a:pt x="520700" y="2850025"/>
                  <a:pt x="429894" y="2879433"/>
                  <a:pt x="381924" y="2818447"/>
                </a:cubicBezTo>
                <a:cubicBezTo>
                  <a:pt x="367446" y="2800043"/>
                  <a:pt x="355600" y="2780811"/>
                  <a:pt x="355600" y="2775710"/>
                </a:cubicBezTo>
                <a:cubicBezTo>
                  <a:pt x="355600" y="2770609"/>
                  <a:pt x="367446" y="2751377"/>
                  <a:pt x="381924" y="2732973"/>
                </a:cubicBezTo>
                <a:cubicBezTo>
                  <a:pt x="405080" y="2703532"/>
                  <a:pt x="439776" y="2695563"/>
                  <a:pt x="468680" y="2704004"/>
                </a:cubicBezTo>
                <a:close/>
                <a:moveTo>
                  <a:pt x="1560848" y="2703968"/>
                </a:moveTo>
                <a:cubicBezTo>
                  <a:pt x="1589783" y="2712346"/>
                  <a:pt x="1612902" y="2737194"/>
                  <a:pt x="1612902" y="2773503"/>
                </a:cubicBezTo>
                <a:cubicBezTo>
                  <a:pt x="1612902" y="2843084"/>
                  <a:pt x="1532559" y="2876276"/>
                  <a:pt x="1476912" y="2829685"/>
                </a:cubicBezTo>
                <a:cubicBezTo>
                  <a:pt x="1442193" y="2800617"/>
                  <a:pt x="1441381" y="2774598"/>
                  <a:pt x="1473901" y="2733256"/>
                </a:cubicBezTo>
                <a:cubicBezTo>
                  <a:pt x="1497163" y="2703683"/>
                  <a:pt x="1531914" y="2695590"/>
                  <a:pt x="1560848" y="2703968"/>
                </a:cubicBezTo>
                <a:close/>
                <a:moveTo>
                  <a:pt x="860556" y="2700730"/>
                </a:moveTo>
                <a:cubicBezTo>
                  <a:pt x="903809" y="2693037"/>
                  <a:pt x="952502" y="2725806"/>
                  <a:pt x="952502" y="2776771"/>
                </a:cubicBezTo>
                <a:cubicBezTo>
                  <a:pt x="952502" y="2820984"/>
                  <a:pt x="922484" y="2851910"/>
                  <a:pt x="879570" y="2851910"/>
                </a:cubicBezTo>
                <a:cubicBezTo>
                  <a:pt x="810666" y="2851910"/>
                  <a:pt x="775184" y="2773494"/>
                  <a:pt x="821120" y="2722735"/>
                </a:cubicBezTo>
                <a:cubicBezTo>
                  <a:pt x="832324" y="2710355"/>
                  <a:pt x="846138" y="2703295"/>
                  <a:pt x="860556" y="2700730"/>
                </a:cubicBezTo>
                <a:close/>
                <a:moveTo>
                  <a:pt x="2416549" y="2700429"/>
                </a:moveTo>
                <a:cubicBezTo>
                  <a:pt x="2476217" y="2707800"/>
                  <a:pt x="2517441" y="2774255"/>
                  <a:pt x="2468182" y="2828685"/>
                </a:cubicBezTo>
                <a:cubicBezTo>
                  <a:pt x="2435212" y="2865116"/>
                  <a:pt x="2350723" y="2845908"/>
                  <a:pt x="2331764" y="2797673"/>
                </a:cubicBezTo>
                <a:cubicBezTo>
                  <a:pt x="2317903" y="2762406"/>
                  <a:pt x="2325725" y="2732657"/>
                  <a:pt x="2353400" y="2715385"/>
                </a:cubicBezTo>
                <a:cubicBezTo>
                  <a:pt x="2374720" y="2702079"/>
                  <a:pt x="2396659" y="2697971"/>
                  <a:pt x="2416549" y="2700429"/>
                </a:cubicBezTo>
                <a:close/>
                <a:moveTo>
                  <a:pt x="1324351" y="2700429"/>
                </a:moveTo>
                <a:cubicBezTo>
                  <a:pt x="1384019" y="2707800"/>
                  <a:pt x="1425242" y="2774255"/>
                  <a:pt x="1375984" y="2828685"/>
                </a:cubicBezTo>
                <a:cubicBezTo>
                  <a:pt x="1343014" y="2865116"/>
                  <a:pt x="1258525" y="2845908"/>
                  <a:pt x="1239566" y="2797673"/>
                </a:cubicBezTo>
                <a:cubicBezTo>
                  <a:pt x="1225705" y="2762406"/>
                  <a:pt x="1233527" y="2732657"/>
                  <a:pt x="1261202" y="2715385"/>
                </a:cubicBezTo>
                <a:cubicBezTo>
                  <a:pt x="1282522" y="2702079"/>
                  <a:pt x="1304461" y="2697971"/>
                  <a:pt x="1324351" y="2700429"/>
                </a:cubicBezTo>
                <a:close/>
                <a:moveTo>
                  <a:pt x="2626108" y="2700378"/>
                </a:moveTo>
                <a:cubicBezTo>
                  <a:pt x="2646042" y="2699971"/>
                  <a:pt x="2666539" y="2706649"/>
                  <a:pt x="2681875" y="2720528"/>
                </a:cubicBezTo>
                <a:cubicBezTo>
                  <a:pt x="2730064" y="2764139"/>
                  <a:pt x="2696147" y="2851910"/>
                  <a:pt x="2631107" y="2851910"/>
                </a:cubicBezTo>
                <a:cubicBezTo>
                  <a:pt x="2563174" y="2851910"/>
                  <a:pt x="2528154" y="2773083"/>
                  <a:pt x="2573718" y="2722735"/>
                </a:cubicBezTo>
                <a:cubicBezTo>
                  <a:pt x="2586804" y="2708276"/>
                  <a:pt x="2606175" y="2700785"/>
                  <a:pt x="2626108" y="2700378"/>
                </a:cubicBezTo>
                <a:close/>
                <a:moveTo>
                  <a:pt x="1749810" y="2700378"/>
                </a:moveTo>
                <a:cubicBezTo>
                  <a:pt x="1769742" y="2699971"/>
                  <a:pt x="1790239" y="2706649"/>
                  <a:pt x="1805575" y="2720528"/>
                </a:cubicBezTo>
                <a:cubicBezTo>
                  <a:pt x="1853764" y="2764139"/>
                  <a:pt x="1819847" y="2851910"/>
                  <a:pt x="1754807" y="2851910"/>
                </a:cubicBezTo>
                <a:cubicBezTo>
                  <a:pt x="1686874" y="2851910"/>
                  <a:pt x="1651854" y="2773083"/>
                  <a:pt x="1697420" y="2722735"/>
                </a:cubicBezTo>
                <a:cubicBezTo>
                  <a:pt x="1710504" y="2708276"/>
                  <a:pt x="1729875" y="2700785"/>
                  <a:pt x="1749810" y="2700378"/>
                </a:cubicBezTo>
                <a:close/>
                <a:moveTo>
                  <a:pt x="3067050" y="2699510"/>
                </a:moveTo>
                <a:cubicBezTo>
                  <a:pt x="3103893" y="2699510"/>
                  <a:pt x="3149600" y="2740136"/>
                  <a:pt x="3149600" y="2772884"/>
                </a:cubicBezTo>
                <a:cubicBezTo>
                  <a:pt x="3149600" y="2846052"/>
                  <a:pt x="3045439" y="2882461"/>
                  <a:pt x="3004270" y="2823684"/>
                </a:cubicBezTo>
                <a:cubicBezTo>
                  <a:pt x="2977661" y="2785695"/>
                  <a:pt x="2979387" y="2755423"/>
                  <a:pt x="3009900" y="2724910"/>
                </a:cubicBezTo>
                <a:cubicBezTo>
                  <a:pt x="3023870" y="2710940"/>
                  <a:pt x="3049588" y="2699510"/>
                  <a:pt x="3067050" y="2699510"/>
                </a:cubicBezTo>
                <a:close/>
                <a:moveTo>
                  <a:pt x="2190750" y="2699510"/>
                </a:moveTo>
                <a:cubicBezTo>
                  <a:pt x="2227593" y="2699510"/>
                  <a:pt x="2273300" y="2740136"/>
                  <a:pt x="2273300" y="2772884"/>
                </a:cubicBezTo>
                <a:cubicBezTo>
                  <a:pt x="2273300" y="2846052"/>
                  <a:pt x="2169139" y="2882461"/>
                  <a:pt x="2127970" y="2823684"/>
                </a:cubicBezTo>
                <a:cubicBezTo>
                  <a:pt x="2101361" y="2785695"/>
                  <a:pt x="2103087" y="2755423"/>
                  <a:pt x="2133600" y="2724910"/>
                </a:cubicBezTo>
                <a:cubicBezTo>
                  <a:pt x="2147570" y="2710940"/>
                  <a:pt x="2173288" y="2699510"/>
                  <a:pt x="2190750" y="2699510"/>
                </a:cubicBezTo>
                <a:close/>
                <a:moveTo>
                  <a:pt x="1974850" y="2699510"/>
                </a:moveTo>
                <a:cubicBezTo>
                  <a:pt x="2011693" y="2699510"/>
                  <a:pt x="2057400" y="2740136"/>
                  <a:pt x="2057400" y="2772884"/>
                </a:cubicBezTo>
                <a:cubicBezTo>
                  <a:pt x="2057400" y="2846052"/>
                  <a:pt x="1953239" y="2882461"/>
                  <a:pt x="1912070" y="2823684"/>
                </a:cubicBezTo>
                <a:cubicBezTo>
                  <a:pt x="1885461" y="2785695"/>
                  <a:pt x="1887187" y="2755423"/>
                  <a:pt x="1917700" y="2724910"/>
                </a:cubicBezTo>
                <a:cubicBezTo>
                  <a:pt x="1931670" y="2710940"/>
                  <a:pt x="1957388" y="2699510"/>
                  <a:pt x="1974850" y="2699510"/>
                </a:cubicBezTo>
                <a:close/>
                <a:moveTo>
                  <a:pt x="1098552" y="2699510"/>
                </a:moveTo>
                <a:cubicBezTo>
                  <a:pt x="1135395" y="2699510"/>
                  <a:pt x="1181102" y="2740136"/>
                  <a:pt x="1181102" y="2772884"/>
                </a:cubicBezTo>
                <a:cubicBezTo>
                  <a:pt x="1181102" y="2846052"/>
                  <a:pt x="1076941" y="2882461"/>
                  <a:pt x="1035772" y="2823684"/>
                </a:cubicBezTo>
                <a:cubicBezTo>
                  <a:pt x="1009163" y="2785695"/>
                  <a:pt x="1010889" y="2755423"/>
                  <a:pt x="1041402" y="2724910"/>
                </a:cubicBezTo>
                <a:cubicBezTo>
                  <a:pt x="1055372" y="2710940"/>
                  <a:pt x="1081090" y="2699510"/>
                  <a:pt x="1098552" y="2699510"/>
                </a:cubicBezTo>
                <a:close/>
                <a:moveTo>
                  <a:pt x="663089" y="2696031"/>
                </a:moveTo>
                <a:cubicBezTo>
                  <a:pt x="683031" y="2697891"/>
                  <a:pt x="703033" y="2710237"/>
                  <a:pt x="720767" y="2732849"/>
                </a:cubicBezTo>
                <a:cubicBezTo>
                  <a:pt x="750524" y="2770792"/>
                  <a:pt x="750915" y="2773586"/>
                  <a:pt x="729646" y="2796349"/>
                </a:cubicBezTo>
                <a:cubicBezTo>
                  <a:pt x="681666" y="2847703"/>
                  <a:pt x="639250" y="2859691"/>
                  <a:pt x="607427" y="2830892"/>
                </a:cubicBezTo>
                <a:cubicBezTo>
                  <a:pt x="578295" y="2804528"/>
                  <a:pt x="577518" y="2753344"/>
                  <a:pt x="605778" y="2722119"/>
                </a:cubicBezTo>
                <a:cubicBezTo>
                  <a:pt x="623268" y="2702794"/>
                  <a:pt x="643148" y="2694170"/>
                  <a:pt x="663089" y="2696031"/>
                </a:cubicBezTo>
                <a:close/>
                <a:moveTo>
                  <a:pt x="2847813" y="2696028"/>
                </a:moveTo>
                <a:cubicBezTo>
                  <a:pt x="2867843" y="2698151"/>
                  <a:pt x="2888023" y="2711025"/>
                  <a:pt x="2906349" y="2734435"/>
                </a:cubicBezTo>
                <a:lnTo>
                  <a:pt x="2938659" y="2775710"/>
                </a:lnTo>
                <a:lnTo>
                  <a:pt x="2906349" y="2804285"/>
                </a:lnTo>
                <a:cubicBezTo>
                  <a:pt x="2855843" y="2848951"/>
                  <a:pt x="2821103" y="2857388"/>
                  <a:pt x="2792877" y="2831844"/>
                </a:cubicBezTo>
                <a:cubicBezTo>
                  <a:pt x="2762806" y="2804630"/>
                  <a:pt x="2761553" y="2753747"/>
                  <a:pt x="2790176" y="2722119"/>
                </a:cubicBezTo>
                <a:cubicBezTo>
                  <a:pt x="2807903" y="2702531"/>
                  <a:pt x="2827783" y="2693904"/>
                  <a:pt x="2847813" y="2696028"/>
                </a:cubicBezTo>
                <a:close/>
                <a:moveTo>
                  <a:pt x="2619443" y="2473292"/>
                </a:moveTo>
                <a:cubicBezTo>
                  <a:pt x="2662329" y="2464772"/>
                  <a:pt x="2705100" y="2497639"/>
                  <a:pt x="2705100" y="2552888"/>
                </a:cubicBezTo>
                <a:cubicBezTo>
                  <a:pt x="2705100" y="2602859"/>
                  <a:pt x="2685290" y="2623310"/>
                  <a:pt x="2636885" y="2623310"/>
                </a:cubicBezTo>
                <a:cubicBezTo>
                  <a:pt x="2561246" y="2623310"/>
                  <a:pt x="2526394" y="2548016"/>
                  <a:pt x="2578100" y="2496310"/>
                </a:cubicBezTo>
                <a:cubicBezTo>
                  <a:pt x="2590841" y="2483570"/>
                  <a:pt x="2605148" y="2476131"/>
                  <a:pt x="2619443" y="2473292"/>
                </a:cubicBezTo>
                <a:close/>
                <a:moveTo>
                  <a:pt x="2401252" y="2472452"/>
                </a:moveTo>
                <a:cubicBezTo>
                  <a:pt x="2420001" y="2470086"/>
                  <a:pt x="2440195" y="2476126"/>
                  <a:pt x="2460974" y="2490680"/>
                </a:cubicBezTo>
                <a:cubicBezTo>
                  <a:pt x="2520095" y="2532090"/>
                  <a:pt x="2482448" y="2623310"/>
                  <a:pt x="2406237" y="2623310"/>
                </a:cubicBezTo>
                <a:cubicBezTo>
                  <a:pt x="2333317" y="2623310"/>
                  <a:pt x="2304636" y="2562580"/>
                  <a:pt x="2350199" y="2504656"/>
                </a:cubicBezTo>
                <a:cubicBezTo>
                  <a:pt x="2365198" y="2485588"/>
                  <a:pt x="2382502" y="2474817"/>
                  <a:pt x="2401252" y="2472452"/>
                </a:cubicBezTo>
                <a:close/>
                <a:moveTo>
                  <a:pt x="1525021" y="2472431"/>
                </a:moveTo>
                <a:cubicBezTo>
                  <a:pt x="1543751" y="2470111"/>
                  <a:pt x="1563941" y="2476157"/>
                  <a:pt x="1584677" y="2490680"/>
                </a:cubicBezTo>
                <a:cubicBezTo>
                  <a:pt x="1618417" y="2514312"/>
                  <a:pt x="1621884" y="2566937"/>
                  <a:pt x="1591885" y="2600085"/>
                </a:cubicBezTo>
                <a:cubicBezTo>
                  <a:pt x="1561688" y="2633451"/>
                  <a:pt x="1492497" y="2630668"/>
                  <a:pt x="1467573" y="2595084"/>
                </a:cubicBezTo>
                <a:cubicBezTo>
                  <a:pt x="1441618" y="2558027"/>
                  <a:pt x="1442598" y="2544452"/>
                  <a:pt x="1474125" y="2504373"/>
                </a:cubicBezTo>
                <a:cubicBezTo>
                  <a:pt x="1489020" y="2485436"/>
                  <a:pt x="1506290" y="2474751"/>
                  <a:pt x="1525021" y="2472431"/>
                </a:cubicBezTo>
                <a:close/>
                <a:moveTo>
                  <a:pt x="432820" y="2472431"/>
                </a:moveTo>
                <a:cubicBezTo>
                  <a:pt x="451548" y="2470111"/>
                  <a:pt x="471739" y="2476157"/>
                  <a:pt x="492475" y="2490680"/>
                </a:cubicBezTo>
                <a:cubicBezTo>
                  <a:pt x="526214" y="2514312"/>
                  <a:pt x="529682" y="2566937"/>
                  <a:pt x="499682" y="2600085"/>
                </a:cubicBezTo>
                <a:cubicBezTo>
                  <a:pt x="469488" y="2633451"/>
                  <a:pt x="400294" y="2630668"/>
                  <a:pt x="375371" y="2595084"/>
                </a:cubicBezTo>
                <a:cubicBezTo>
                  <a:pt x="349415" y="2558027"/>
                  <a:pt x="350395" y="2544452"/>
                  <a:pt x="381924" y="2504373"/>
                </a:cubicBezTo>
                <a:cubicBezTo>
                  <a:pt x="396817" y="2485436"/>
                  <a:pt x="414088" y="2474751"/>
                  <a:pt x="432820" y="2472431"/>
                </a:cubicBezTo>
                <a:close/>
                <a:moveTo>
                  <a:pt x="1756723" y="2472290"/>
                </a:moveTo>
                <a:cubicBezTo>
                  <a:pt x="1811301" y="2473746"/>
                  <a:pt x="1856055" y="2543083"/>
                  <a:pt x="1811935" y="2603420"/>
                </a:cubicBezTo>
                <a:cubicBezTo>
                  <a:pt x="1775625" y="2653076"/>
                  <a:pt x="1676401" y="2615059"/>
                  <a:pt x="1676401" y="2551492"/>
                </a:cubicBezTo>
                <a:cubicBezTo>
                  <a:pt x="1676401" y="2535112"/>
                  <a:pt x="1687832" y="2510280"/>
                  <a:pt x="1701800" y="2496310"/>
                </a:cubicBezTo>
                <a:cubicBezTo>
                  <a:pt x="1719247" y="2478863"/>
                  <a:pt x="1738531" y="2471805"/>
                  <a:pt x="1756723" y="2472290"/>
                </a:cubicBezTo>
                <a:close/>
                <a:moveTo>
                  <a:pt x="225638" y="2471978"/>
                </a:moveTo>
                <a:cubicBezTo>
                  <a:pt x="243039" y="2473896"/>
                  <a:pt x="261451" y="2482314"/>
                  <a:pt x="277005" y="2496805"/>
                </a:cubicBezTo>
                <a:cubicBezTo>
                  <a:pt x="310089" y="2527626"/>
                  <a:pt x="312744" y="2568084"/>
                  <a:pt x="283782" y="2600085"/>
                </a:cubicBezTo>
                <a:cubicBezTo>
                  <a:pt x="249499" y="2637967"/>
                  <a:pt x="210784" y="2629349"/>
                  <a:pt x="186504" y="2578429"/>
                </a:cubicBezTo>
                <a:cubicBezTo>
                  <a:pt x="161117" y="2525197"/>
                  <a:pt x="159876" y="2506614"/>
                  <a:pt x="180340" y="2486150"/>
                </a:cubicBezTo>
                <a:cubicBezTo>
                  <a:pt x="191848" y="2474642"/>
                  <a:pt x="208239" y="2470060"/>
                  <a:pt x="225638" y="2471978"/>
                </a:cubicBezTo>
                <a:close/>
                <a:moveTo>
                  <a:pt x="1312255" y="2471956"/>
                </a:moveTo>
                <a:cubicBezTo>
                  <a:pt x="1330256" y="2471061"/>
                  <a:pt x="1349639" y="2477276"/>
                  <a:pt x="1368777" y="2490680"/>
                </a:cubicBezTo>
                <a:cubicBezTo>
                  <a:pt x="1402296" y="2514158"/>
                  <a:pt x="1406668" y="2573730"/>
                  <a:pt x="1377046" y="2603353"/>
                </a:cubicBezTo>
                <a:cubicBezTo>
                  <a:pt x="1351689" y="2628710"/>
                  <a:pt x="1278038" y="2629244"/>
                  <a:pt x="1257271" y="2604221"/>
                </a:cubicBezTo>
                <a:cubicBezTo>
                  <a:pt x="1234519" y="2576806"/>
                  <a:pt x="1237758" y="2524924"/>
                  <a:pt x="1264034" y="2495889"/>
                </a:cubicBezTo>
                <a:cubicBezTo>
                  <a:pt x="1277638" y="2480856"/>
                  <a:pt x="1294255" y="2472852"/>
                  <a:pt x="1312255" y="2471956"/>
                </a:cubicBezTo>
                <a:close/>
                <a:moveTo>
                  <a:pt x="3283240" y="2471877"/>
                </a:moveTo>
                <a:cubicBezTo>
                  <a:pt x="3301025" y="2472075"/>
                  <a:pt x="3318879" y="2479877"/>
                  <a:pt x="3332779" y="2495237"/>
                </a:cubicBezTo>
                <a:cubicBezTo>
                  <a:pt x="3353811" y="2518477"/>
                  <a:pt x="3353190" y="2521592"/>
                  <a:pt x="3318872" y="2564989"/>
                </a:cubicBezTo>
                <a:cubicBezTo>
                  <a:pt x="3277840" y="2616876"/>
                  <a:pt x="3250267" y="2629997"/>
                  <a:pt x="3228340" y="2608070"/>
                </a:cubicBezTo>
                <a:cubicBezTo>
                  <a:pt x="3206330" y="2586060"/>
                  <a:pt x="3209619" y="2521206"/>
                  <a:pt x="3234118" y="2494135"/>
                </a:cubicBezTo>
                <a:cubicBezTo>
                  <a:pt x="3247741" y="2479083"/>
                  <a:pt x="3265456" y="2471678"/>
                  <a:pt x="3283240" y="2471877"/>
                </a:cubicBezTo>
                <a:close/>
                <a:moveTo>
                  <a:pt x="878616" y="2471281"/>
                </a:moveTo>
                <a:cubicBezTo>
                  <a:pt x="931179" y="2470029"/>
                  <a:pt x="974428" y="2533212"/>
                  <a:pt x="939356" y="2598745"/>
                </a:cubicBezTo>
                <a:cubicBezTo>
                  <a:pt x="930649" y="2615015"/>
                  <a:pt x="912760" y="2623310"/>
                  <a:pt x="886381" y="2623310"/>
                </a:cubicBezTo>
                <a:cubicBezTo>
                  <a:pt x="808815" y="2623310"/>
                  <a:pt x="773071" y="2548742"/>
                  <a:pt x="825503" y="2496310"/>
                </a:cubicBezTo>
                <a:cubicBezTo>
                  <a:pt x="842538" y="2479275"/>
                  <a:pt x="861095" y="2471698"/>
                  <a:pt x="878616" y="2471281"/>
                </a:cubicBezTo>
                <a:close/>
                <a:moveTo>
                  <a:pt x="3067050" y="2470910"/>
                </a:moveTo>
                <a:cubicBezTo>
                  <a:pt x="3101030" y="2470910"/>
                  <a:pt x="3149600" y="2515207"/>
                  <a:pt x="3149600" y="2546198"/>
                </a:cubicBezTo>
                <a:cubicBezTo>
                  <a:pt x="3149600" y="2584164"/>
                  <a:pt x="3107133" y="2626485"/>
                  <a:pt x="3069037" y="2626485"/>
                </a:cubicBezTo>
                <a:cubicBezTo>
                  <a:pt x="2993783" y="2626485"/>
                  <a:pt x="2958834" y="2546611"/>
                  <a:pt x="3012295" y="2496805"/>
                </a:cubicBezTo>
                <a:cubicBezTo>
                  <a:pt x="3027582" y="2482563"/>
                  <a:pt x="3052222" y="2470910"/>
                  <a:pt x="3067050" y="2470910"/>
                </a:cubicBezTo>
                <a:close/>
                <a:moveTo>
                  <a:pt x="1974850" y="2470910"/>
                </a:moveTo>
                <a:cubicBezTo>
                  <a:pt x="2008146" y="2470910"/>
                  <a:pt x="2057400" y="2514984"/>
                  <a:pt x="2057400" y="2544779"/>
                </a:cubicBezTo>
                <a:cubicBezTo>
                  <a:pt x="2057400" y="2617506"/>
                  <a:pt x="1953070" y="2653620"/>
                  <a:pt x="1912070" y="2595084"/>
                </a:cubicBezTo>
                <a:cubicBezTo>
                  <a:pt x="1884922" y="2556325"/>
                  <a:pt x="1887286" y="2527370"/>
                  <a:pt x="1920095" y="2496805"/>
                </a:cubicBezTo>
                <a:cubicBezTo>
                  <a:pt x="1935382" y="2482563"/>
                  <a:pt x="1960022" y="2470910"/>
                  <a:pt x="1974850" y="2470910"/>
                </a:cubicBezTo>
                <a:close/>
                <a:moveTo>
                  <a:pt x="2183786" y="2465638"/>
                </a:moveTo>
                <a:cubicBezTo>
                  <a:pt x="2199575" y="2463117"/>
                  <a:pt x="2214732" y="2468249"/>
                  <a:pt x="2230177" y="2480888"/>
                </a:cubicBezTo>
                <a:cubicBezTo>
                  <a:pt x="2296158" y="2534878"/>
                  <a:pt x="2271942" y="2623310"/>
                  <a:pt x="2191177" y="2623310"/>
                </a:cubicBezTo>
                <a:cubicBezTo>
                  <a:pt x="2117787" y="2623310"/>
                  <a:pt x="2083103" y="2546807"/>
                  <a:pt x="2133600" y="2496310"/>
                </a:cubicBezTo>
                <a:cubicBezTo>
                  <a:pt x="2151576" y="2478335"/>
                  <a:pt x="2167997" y="2468160"/>
                  <a:pt x="2183786" y="2465638"/>
                </a:cubicBezTo>
                <a:close/>
                <a:moveTo>
                  <a:pt x="661159" y="2462374"/>
                </a:moveTo>
                <a:cubicBezTo>
                  <a:pt x="681344" y="2466292"/>
                  <a:pt x="702611" y="2481140"/>
                  <a:pt x="722386" y="2506417"/>
                </a:cubicBezTo>
                <a:lnTo>
                  <a:pt x="755131" y="2548274"/>
                </a:lnTo>
                <a:lnTo>
                  <a:pt x="729596" y="2576267"/>
                </a:lnTo>
                <a:cubicBezTo>
                  <a:pt x="715552" y="2591663"/>
                  <a:pt x="687988" y="2608948"/>
                  <a:pt x="668344" y="2614678"/>
                </a:cubicBezTo>
                <a:cubicBezTo>
                  <a:pt x="597986" y="2635201"/>
                  <a:pt x="555271" y="2544994"/>
                  <a:pt x="606428" y="2483911"/>
                </a:cubicBezTo>
                <a:cubicBezTo>
                  <a:pt x="621872" y="2465469"/>
                  <a:pt x="640974" y="2458457"/>
                  <a:pt x="661159" y="2462374"/>
                </a:cubicBezTo>
                <a:close/>
                <a:moveTo>
                  <a:pt x="2845160" y="2462236"/>
                </a:moveTo>
                <a:cubicBezTo>
                  <a:pt x="2865186" y="2465818"/>
                  <a:pt x="2886173" y="2480036"/>
                  <a:pt x="2905260" y="2504378"/>
                </a:cubicBezTo>
                <a:cubicBezTo>
                  <a:pt x="2936021" y="2543606"/>
                  <a:pt x="2936132" y="2544640"/>
                  <a:pt x="2912778" y="2574228"/>
                </a:cubicBezTo>
                <a:cubicBezTo>
                  <a:pt x="2878644" y="2617473"/>
                  <a:pt x="2823349" y="2630820"/>
                  <a:pt x="2792812" y="2603185"/>
                </a:cubicBezTo>
                <a:cubicBezTo>
                  <a:pt x="2762541" y="2575790"/>
                  <a:pt x="2761592" y="2518818"/>
                  <a:pt x="2790825" y="2483911"/>
                </a:cubicBezTo>
                <a:cubicBezTo>
                  <a:pt x="2806069" y="2465709"/>
                  <a:pt x="2825134" y="2458654"/>
                  <a:pt x="2845160" y="2462236"/>
                </a:cubicBezTo>
                <a:close/>
                <a:moveTo>
                  <a:pt x="1076138" y="2461629"/>
                </a:moveTo>
                <a:cubicBezTo>
                  <a:pt x="1112924" y="2455158"/>
                  <a:pt x="1162378" y="2486931"/>
                  <a:pt x="1174693" y="2535998"/>
                </a:cubicBezTo>
                <a:cubicBezTo>
                  <a:pt x="1193597" y="2611320"/>
                  <a:pt x="1088005" y="2658615"/>
                  <a:pt x="1038214" y="2597126"/>
                </a:cubicBezTo>
                <a:cubicBezTo>
                  <a:pt x="1013421" y="2566507"/>
                  <a:pt x="1015952" y="2525935"/>
                  <a:pt x="1045420" y="2481623"/>
                </a:cubicBezTo>
                <a:cubicBezTo>
                  <a:pt x="1053022" y="2470192"/>
                  <a:pt x="1063876" y="2463786"/>
                  <a:pt x="1076138" y="2461629"/>
                </a:cubicBezTo>
                <a:close/>
                <a:moveTo>
                  <a:pt x="464488" y="2246127"/>
                </a:moveTo>
                <a:cubicBezTo>
                  <a:pt x="496033" y="2252784"/>
                  <a:pt x="520700" y="2281303"/>
                  <a:pt x="520700" y="2324860"/>
                </a:cubicBezTo>
                <a:cubicBezTo>
                  <a:pt x="520700" y="2403620"/>
                  <a:pt x="430390" y="2435564"/>
                  <a:pt x="381924" y="2373947"/>
                </a:cubicBezTo>
                <a:cubicBezTo>
                  <a:pt x="347819" y="2330593"/>
                  <a:pt x="348740" y="2311515"/>
                  <a:pt x="386773" y="2273483"/>
                </a:cubicBezTo>
                <a:cubicBezTo>
                  <a:pt x="400766" y="2259492"/>
                  <a:pt x="416132" y="2250867"/>
                  <a:pt x="431311" y="2247011"/>
                </a:cubicBezTo>
                <a:cubicBezTo>
                  <a:pt x="442695" y="2244118"/>
                  <a:pt x="453973" y="2243908"/>
                  <a:pt x="464488" y="2246127"/>
                </a:cubicBezTo>
                <a:close/>
                <a:moveTo>
                  <a:pt x="2862979" y="2245580"/>
                </a:moveTo>
                <a:cubicBezTo>
                  <a:pt x="2885396" y="2252562"/>
                  <a:pt x="2905841" y="2273467"/>
                  <a:pt x="2920119" y="2306989"/>
                </a:cubicBezTo>
                <a:cubicBezTo>
                  <a:pt x="2931841" y="2334509"/>
                  <a:pt x="2929784" y="2345463"/>
                  <a:pt x="2907601" y="2373664"/>
                </a:cubicBezTo>
                <a:cubicBezTo>
                  <a:pt x="2877603" y="2411800"/>
                  <a:pt x="2838384" y="2416748"/>
                  <a:pt x="2796826" y="2387640"/>
                </a:cubicBezTo>
                <a:cubicBezTo>
                  <a:pt x="2760905" y="2362480"/>
                  <a:pt x="2759485" y="2302225"/>
                  <a:pt x="2794000" y="2267710"/>
                </a:cubicBezTo>
                <a:cubicBezTo>
                  <a:pt x="2816171" y="2245540"/>
                  <a:pt x="2840561" y="2238598"/>
                  <a:pt x="2862979" y="2245580"/>
                </a:cubicBezTo>
                <a:close/>
                <a:moveTo>
                  <a:pt x="1313468" y="2245229"/>
                </a:moveTo>
                <a:cubicBezTo>
                  <a:pt x="1357163" y="2238683"/>
                  <a:pt x="1397003" y="2270844"/>
                  <a:pt x="1397003" y="2324860"/>
                </a:cubicBezTo>
                <a:cubicBezTo>
                  <a:pt x="1397003" y="2397853"/>
                  <a:pt x="1311495" y="2434875"/>
                  <a:pt x="1264035" y="2382431"/>
                </a:cubicBezTo>
                <a:cubicBezTo>
                  <a:pt x="1232638" y="2347739"/>
                  <a:pt x="1235332" y="2293232"/>
                  <a:pt x="1269822" y="2265302"/>
                </a:cubicBezTo>
                <a:cubicBezTo>
                  <a:pt x="1283911" y="2253894"/>
                  <a:pt x="1298904" y="2247411"/>
                  <a:pt x="1313468" y="2245229"/>
                </a:cubicBezTo>
                <a:close/>
                <a:moveTo>
                  <a:pt x="2408790" y="2243768"/>
                </a:moveTo>
                <a:cubicBezTo>
                  <a:pt x="2425984" y="2242913"/>
                  <a:pt x="2443027" y="2251083"/>
                  <a:pt x="2461405" y="2268205"/>
                </a:cubicBezTo>
                <a:cubicBezTo>
                  <a:pt x="2496072" y="2300501"/>
                  <a:pt x="2497087" y="2348723"/>
                  <a:pt x="2463800" y="2382010"/>
                </a:cubicBezTo>
                <a:cubicBezTo>
                  <a:pt x="2428356" y="2417454"/>
                  <a:pt x="2382054" y="2414161"/>
                  <a:pt x="2350422" y="2373947"/>
                </a:cubicBezTo>
                <a:cubicBezTo>
                  <a:pt x="2316319" y="2330593"/>
                  <a:pt x="2317240" y="2311515"/>
                  <a:pt x="2355273" y="2273483"/>
                </a:cubicBezTo>
                <a:cubicBezTo>
                  <a:pt x="2374253" y="2254503"/>
                  <a:pt x="2391597" y="2244623"/>
                  <a:pt x="2408790" y="2243768"/>
                </a:cubicBezTo>
                <a:close/>
                <a:moveTo>
                  <a:pt x="1532494" y="2243768"/>
                </a:moveTo>
                <a:cubicBezTo>
                  <a:pt x="1549687" y="2242913"/>
                  <a:pt x="1566730" y="2251083"/>
                  <a:pt x="1585108" y="2268205"/>
                </a:cubicBezTo>
                <a:cubicBezTo>
                  <a:pt x="1619775" y="2300501"/>
                  <a:pt x="1620790" y="2348723"/>
                  <a:pt x="1587503" y="2382010"/>
                </a:cubicBezTo>
                <a:cubicBezTo>
                  <a:pt x="1552059" y="2417454"/>
                  <a:pt x="1505757" y="2414161"/>
                  <a:pt x="1474125" y="2373947"/>
                </a:cubicBezTo>
                <a:cubicBezTo>
                  <a:pt x="1440022" y="2330593"/>
                  <a:pt x="1440943" y="2311515"/>
                  <a:pt x="1478976" y="2273483"/>
                </a:cubicBezTo>
                <a:cubicBezTo>
                  <a:pt x="1497956" y="2254503"/>
                  <a:pt x="1515300" y="2244623"/>
                  <a:pt x="1532494" y="2243768"/>
                </a:cubicBezTo>
                <a:close/>
                <a:moveTo>
                  <a:pt x="664614" y="2243768"/>
                </a:moveTo>
                <a:cubicBezTo>
                  <a:pt x="681807" y="2244623"/>
                  <a:pt x="699151" y="2254503"/>
                  <a:pt x="718131" y="2273483"/>
                </a:cubicBezTo>
                <a:cubicBezTo>
                  <a:pt x="756164" y="2311515"/>
                  <a:pt x="757085" y="2330593"/>
                  <a:pt x="722982" y="2373947"/>
                </a:cubicBezTo>
                <a:cubicBezTo>
                  <a:pt x="691350" y="2414161"/>
                  <a:pt x="645048" y="2417454"/>
                  <a:pt x="609604" y="2382010"/>
                </a:cubicBezTo>
                <a:cubicBezTo>
                  <a:pt x="576316" y="2348723"/>
                  <a:pt x="577329" y="2300501"/>
                  <a:pt x="611999" y="2268205"/>
                </a:cubicBezTo>
                <a:cubicBezTo>
                  <a:pt x="630377" y="2251083"/>
                  <a:pt x="647420" y="2242913"/>
                  <a:pt x="664614" y="2243768"/>
                </a:cubicBezTo>
                <a:close/>
                <a:moveTo>
                  <a:pt x="1970596" y="2243766"/>
                </a:moveTo>
                <a:cubicBezTo>
                  <a:pt x="1989036" y="2242780"/>
                  <a:pt x="2008382" y="2251488"/>
                  <a:pt x="2028006" y="2269924"/>
                </a:cubicBezTo>
                <a:cubicBezTo>
                  <a:pt x="2064285" y="2304006"/>
                  <a:pt x="2065532" y="2343092"/>
                  <a:pt x="2031505" y="2379615"/>
                </a:cubicBezTo>
                <a:cubicBezTo>
                  <a:pt x="1998601" y="2414934"/>
                  <a:pt x="1959165" y="2414999"/>
                  <a:pt x="1921694" y="2379796"/>
                </a:cubicBezTo>
                <a:cubicBezTo>
                  <a:pt x="1885377" y="2345678"/>
                  <a:pt x="1884590" y="2319037"/>
                  <a:pt x="1918622" y="2275773"/>
                </a:cubicBezTo>
                <a:cubicBezTo>
                  <a:pt x="1934622" y="2255432"/>
                  <a:pt x="1952156" y="2244752"/>
                  <a:pt x="1970596" y="2243766"/>
                </a:cubicBezTo>
                <a:close/>
                <a:moveTo>
                  <a:pt x="217996" y="2243766"/>
                </a:moveTo>
                <a:cubicBezTo>
                  <a:pt x="236438" y="2242780"/>
                  <a:pt x="255783" y="2251488"/>
                  <a:pt x="275408" y="2269924"/>
                </a:cubicBezTo>
                <a:cubicBezTo>
                  <a:pt x="312204" y="2304492"/>
                  <a:pt x="312791" y="2340118"/>
                  <a:pt x="277188" y="2378016"/>
                </a:cubicBezTo>
                <a:cubicBezTo>
                  <a:pt x="242620" y="2414813"/>
                  <a:pt x="206992" y="2415400"/>
                  <a:pt x="169094" y="2379796"/>
                </a:cubicBezTo>
                <a:cubicBezTo>
                  <a:pt x="132778" y="2345678"/>
                  <a:pt x="131992" y="2319037"/>
                  <a:pt x="166022" y="2275773"/>
                </a:cubicBezTo>
                <a:cubicBezTo>
                  <a:pt x="182022" y="2255432"/>
                  <a:pt x="199557" y="2244752"/>
                  <a:pt x="217996" y="2243766"/>
                </a:cubicBezTo>
                <a:close/>
                <a:moveTo>
                  <a:pt x="2626982" y="2243569"/>
                </a:moveTo>
                <a:cubicBezTo>
                  <a:pt x="2642185" y="2242603"/>
                  <a:pt x="2657954" y="2248828"/>
                  <a:pt x="2676874" y="2262080"/>
                </a:cubicBezTo>
                <a:cubicBezTo>
                  <a:pt x="2732778" y="2301236"/>
                  <a:pt x="2700930" y="2407410"/>
                  <a:pt x="2633282" y="2407410"/>
                </a:cubicBezTo>
                <a:cubicBezTo>
                  <a:pt x="2594440" y="2407410"/>
                  <a:pt x="2552700" y="2364907"/>
                  <a:pt x="2552700" y="2325355"/>
                </a:cubicBezTo>
                <a:cubicBezTo>
                  <a:pt x="2552700" y="2308164"/>
                  <a:pt x="2565208" y="2282447"/>
                  <a:pt x="2580495" y="2268205"/>
                </a:cubicBezTo>
                <a:cubicBezTo>
                  <a:pt x="2597146" y="2252693"/>
                  <a:pt x="2611780" y="2244535"/>
                  <a:pt x="2626982" y="2243569"/>
                </a:cubicBezTo>
                <a:close/>
                <a:moveTo>
                  <a:pt x="1750684" y="2243569"/>
                </a:moveTo>
                <a:cubicBezTo>
                  <a:pt x="1765885" y="2242603"/>
                  <a:pt x="1781654" y="2248828"/>
                  <a:pt x="1800574" y="2262080"/>
                </a:cubicBezTo>
                <a:cubicBezTo>
                  <a:pt x="1856478" y="2301236"/>
                  <a:pt x="1824630" y="2407410"/>
                  <a:pt x="1756982" y="2407410"/>
                </a:cubicBezTo>
                <a:cubicBezTo>
                  <a:pt x="1718142" y="2407410"/>
                  <a:pt x="1676401" y="2364907"/>
                  <a:pt x="1676401" y="2325355"/>
                </a:cubicBezTo>
                <a:cubicBezTo>
                  <a:pt x="1676401" y="2308164"/>
                  <a:pt x="1688908" y="2282447"/>
                  <a:pt x="1704197" y="2268205"/>
                </a:cubicBezTo>
                <a:cubicBezTo>
                  <a:pt x="1720847" y="2252693"/>
                  <a:pt x="1735480" y="2244535"/>
                  <a:pt x="1750684" y="2243569"/>
                </a:cubicBezTo>
                <a:close/>
                <a:moveTo>
                  <a:pt x="874386" y="2243569"/>
                </a:moveTo>
                <a:cubicBezTo>
                  <a:pt x="889588" y="2242603"/>
                  <a:pt x="905358" y="2248828"/>
                  <a:pt x="924278" y="2262080"/>
                </a:cubicBezTo>
                <a:cubicBezTo>
                  <a:pt x="980182" y="2301236"/>
                  <a:pt x="948334" y="2407410"/>
                  <a:pt x="880686" y="2407410"/>
                </a:cubicBezTo>
                <a:cubicBezTo>
                  <a:pt x="841844" y="2407410"/>
                  <a:pt x="800104" y="2364907"/>
                  <a:pt x="800104" y="2325355"/>
                </a:cubicBezTo>
                <a:cubicBezTo>
                  <a:pt x="800104" y="2308164"/>
                  <a:pt x="812612" y="2282447"/>
                  <a:pt x="827899" y="2268205"/>
                </a:cubicBezTo>
                <a:cubicBezTo>
                  <a:pt x="844549" y="2252693"/>
                  <a:pt x="859184" y="2244535"/>
                  <a:pt x="874386" y="2243569"/>
                </a:cubicBezTo>
                <a:close/>
                <a:moveTo>
                  <a:pt x="3291204" y="2242310"/>
                </a:moveTo>
                <a:cubicBezTo>
                  <a:pt x="3314427" y="2242310"/>
                  <a:pt x="3365500" y="2299057"/>
                  <a:pt x="3365500" y="2324860"/>
                </a:cubicBezTo>
                <a:cubicBezTo>
                  <a:pt x="3365500" y="2353151"/>
                  <a:pt x="3313380" y="2407410"/>
                  <a:pt x="3286203" y="2407410"/>
                </a:cubicBezTo>
                <a:cubicBezTo>
                  <a:pt x="3217201" y="2407410"/>
                  <a:pt x="3184594" y="2301817"/>
                  <a:pt x="3241326" y="2262080"/>
                </a:cubicBezTo>
                <a:cubicBezTo>
                  <a:pt x="3256850" y="2251207"/>
                  <a:pt x="3279295" y="2242310"/>
                  <a:pt x="3291204" y="2242310"/>
                </a:cubicBezTo>
                <a:close/>
                <a:moveTo>
                  <a:pt x="3068342" y="2242310"/>
                </a:moveTo>
                <a:cubicBezTo>
                  <a:pt x="3099623" y="2242310"/>
                  <a:pt x="3149600" y="2296568"/>
                  <a:pt x="3149600" y="2330528"/>
                </a:cubicBezTo>
                <a:cubicBezTo>
                  <a:pt x="3149600" y="2362806"/>
                  <a:pt x="3101708" y="2407410"/>
                  <a:pt x="3067050" y="2407410"/>
                </a:cubicBezTo>
                <a:cubicBezTo>
                  <a:pt x="3030568" y="2407410"/>
                  <a:pt x="2984500" y="2362235"/>
                  <a:pt x="2984500" y="2326459"/>
                </a:cubicBezTo>
                <a:cubicBezTo>
                  <a:pt x="2984500" y="2312510"/>
                  <a:pt x="2996926" y="2287870"/>
                  <a:pt x="3012114" y="2271704"/>
                </a:cubicBezTo>
                <a:cubicBezTo>
                  <a:pt x="3027301" y="2255537"/>
                  <a:pt x="3052604" y="2242310"/>
                  <a:pt x="3068342" y="2242310"/>
                </a:cubicBezTo>
                <a:close/>
                <a:moveTo>
                  <a:pt x="2190750" y="2242310"/>
                </a:moveTo>
                <a:cubicBezTo>
                  <a:pt x="2220780" y="2242310"/>
                  <a:pt x="2273300" y="2294830"/>
                  <a:pt x="2273300" y="2324860"/>
                </a:cubicBezTo>
                <a:cubicBezTo>
                  <a:pt x="2273300" y="2355459"/>
                  <a:pt x="2220769" y="2407410"/>
                  <a:pt x="2189828" y="2407410"/>
                </a:cubicBezTo>
                <a:cubicBezTo>
                  <a:pt x="2153251" y="2407410"/>
                  <a:pt x="2108200" y="2366300"/>
                  <a:pt x="2108200" y="2332923"/>
                </a:cubicBezTo>
                <a:cubicBezTo>
                  <a:pt x="2108200" y="2319895"/>
                  <a:pt x="2120045" y="2294177"/>
                  <a:pt x="2134522" y="2275773"/>
                </a:cubicBezTo>
                <a:cubicBezTo>
                  <a:pt x="2149644" y="2256548"/>
                  <a:pt x="2173568" y="2242310"/>
                  <a:pt x="2190750" y="2242310"/>
                </a:cubicBezTo>
                <a:close/>
                <a:moveTo>
                  <a:pt x="1095597" y="2238434"/>
                </a:moveTo>
                <a:cubicBezTo>
                  <a:pt x="1131607" y="2234987"/>
                  <a:pt x="1186577" y="2306661"/>
                  <a:pt x="1175262" y="2342309"/>
                </a:cubicBezTo>
                <a:cubicBezTo>
                  <a:pt x="1153013" y="2412410"/>
                  <a:pt x="1085264" y="2428534"/>
                  <a:pt x="1042326" y="2373947"/>
                </a:cubicBezTo>
                <a:cubicBezTo>
                  <a:pt x="1009295" y="2331956"/>
                  <a:pt x="1009375" y="2317663"/>
                  <a:pt x="1042877" y="2275071"/>
                </a:cubicBezTo>
                <a:cubicBezTo>
                  <a:pt x="1057658" y="2256281"/>
                  <a:pt x="1081381" y="2239794"/>
                  <a:pt x="1095597" y="2238434"/>
                </a:cubicBezTo>
                <a:close/>
                <a:moveTo>
                  <a:pt x="30015" y="2026410"/>
                </a:moveTo>
                <a:cubicBezTo>
                  <a:pt x="61023" y="2026410"/>
                  <a:pt x="91440" y="2081720"/>
                  <a:pt x="81724" y="2120435"/>
                </a:cubicBezTo>
                <a:cubicBezTo>
                  <a:pt x="63227" y="2194126"/>
                  <a:pt x="16296" y="2167049"/>
                  <a:pt x="12303" y="2080385"/>
                </a:cubicBezTo>
                <a:cubicBezTo>
                  <a:pt x="10371" y="2038467"/>
                  <a:pt x="14328" y="2026410"/>
                  <a:pt x="30015" y="2026410"/>
                </a:cubicBezTo>
                <a:close/>
                <a:moveTo>
                  <a:pt x="685342" y="2017774"/>
                </a:moveTo>
                <a:cubicBezTo>
                  <a:pt x="704395" y="2024029"/>
                  <a:pt x="720570" y="2044060"/>
                  <a:pt x="735464" y="2078389"/>
                </a:cubicBezTo>
                <a:cubicBezTo>
                  <a:pt x="747472" y="2106068"/>
                  <a:pt x="745517" y="2116700"/>
                  <a:pt x="723206" y="2145064"/>
                </a:cubicBezTo>
                <a:cubicBezTo>
                  <a:pt x="706639" y="2166125"/>
                  <a:pt x="684256" y="2178810"/>
                  <a:pt x="663658" y="2178810"/>
                </a:cubicBezTo>
                <a:cubicBezTo>
                  <a:pt x="585971" y="2178810"/>
                  <a:pt x="556229" y="2088357"/>
                  <a:pt x="617951" y="2039809"/>
                </a:cubicBezTo>
                <a:cubicBezTo>
                  <a:pt x="644357" y="2019038"/>
                  <a:pt x="666288" y="2011518"/>
                  <a:pt x="685342" y="2017774"/>
                </a:cubicBezTo>
                <a:close/>
                <a:moveTo>
                  <a:pt x="2624436" y="2015754"/>
                </a:moveTo>
                <a:cubicBezTo>
                  <a:pt x="2633994" y="2014939"/>
                  <a:pt x="2644374" y="2021059"/>
                  <a:pt x="2667631" y="2033086"/>
                </a:cubicBezTo>
                <a:cubicBezTo>
                  <a:pt x="2697075" y="2048313"/>
                  <a:pt x="2705100" y="2061018"/>
                  <a:pt x="2705100" y="2092411"/>
                </a:cubicBezTo>
                <a:cubicBezTo>
                  <a:pt x="2705100" y="2171714"/>
                  <a:pt x="2614962" y="2211249"/>
                  <a:pt x="2572470" y="2150584"/>
                </a:cubicBezTo>
                <a:cubicBezTo>
                  <a:pt x="2543423" y="2109113"/>
                  <a:pt x="2548289" y="2069823"/>
                  <a:pt x="2586163" y="2040032"/>
                </a:cubicBezTo>
                <a:cubicBezTo>
                  <a:pt x="2606139" y="2024319"/>
                  <a:pt x="2614877" y="2016569"/>
                  <a:pt x="2624436" y="2015754"/>
                </a:cubicBezTo>
                <a:close/>
                <a:moveTo>
                  <a:pt x="1745938" y="2015656"/>
                </a:moveTo>
                <a:cubicBezTo>
                  <a:pt x="1754025" y="2013435"/>
                  <a:pt x="1761055" y="2016327"/>
                  <a:pt x="1775660" y="2021961"/>
                </a:cubicBezTo>
                <a:cubicBezTo>
                  <a:pt x="1803386" y="2032657"/>
                  <a:pt x="1814218" y="2049696"/>
                  <a:pt x="1822255" y="2095260"/>
                </a:cubicBezTo>
                <a:cubicBezTo>
                  <a:pt x="1830324" y="2140997"/>
                  <a:pt x="1799798" y="2178810"/>
                  <a:pt x="1754807" y="2178810"/>
                </a:cubicBezTo>
                <a:cubicBezTo>
                  <a:pt x="1678285" y="2178810"/>
                  <a:pt x="1648877" y="2088003"/>
                  <a:pt x="1709864" y="2040032"/>
                </a:cubicBezTo>
                <a:cubicBezTo>
                  <a:pt x="1728703" y="2025212"/>
                  <a:pt x="1737850" y="2017877"/>
                  <a:pt x="1745938" y="2015656"/>
                </a:cubicBezTo>
                <a:close/>
                <a:moveTo>
                  <a:pt x="869642" y="2015656"/>
                </a:moveTo>
                <a:cubicBezTo>
                  <a:pt x="877730" y="2013435"/>
                  <a:pt x="884759" y="2016327"/>
                  <a:pt x="899364" y="2021961"/>
                </a:cubicBezTo>
                <a:cubicBezTo>
                  <a:pt x="927091" y="2032657"/>
                  <a:pt x="937922" y="2049696"/>
                  <a:pt x="945961" y="2095260"/>
                </a:cubicBezTo>
                <a:cubicBezTo>
                  <a:pt x="954029" y="2140997"/>
                  <a:pt x="923503" y="2178810"/>
                  <a:pt x="878512" y="2178810"/>
                </a:cubicBezTo>
                <a:cubicBezTo>
                  <a:pt x="801989" y="2178810"/>
                  <a:pt x="772581" y="2088003"/>
                  <a:pt x="833567" y="2040032"/>
                </a:cubicBezTo>
                <a:cubicBezTo>
                  <a:pt x="852407" y="2025212"/>
                  <a:pt x="861554" y="2017877"/>
                  <a:pt x="869642" y="2015656"/>
                </a:cubicBezTo>
                <a:close/>
                <a:moveTo>
                  <a:pt x="1098298" y="2015446"/>
                </a:moveTo>
                <a:cubicBezTo>
                  <a:pt x="1114276" y="2015260"/>
                  <a:pt x="1130136" y="2025088"/>
                  <a:pt x="1149931" y="2044883"/>
                </a:cubicBezTo>
                <a:cubicBezTo>
                  <a:pt x="1187725" y="2082677"/>
                  <a:pt x="1189681" y="2119433"/>
                  <a:pt x="1155704" y="2153410"/>
                </a:cubicBezTo>
                <a:cubicBezTo>
                  <a:pt x="1124390" y="2184724"/>
                  <a:pt x="1080412" y="2185980"/>
                  <a:pt x="1044526" y="2156585"/>
                </a:cubicBezTo>
                <a:cubicBezTo>
                  <a:pt x="1007032" y="2125872"/>
                  <a:pt x="1007569" y="2084491"/>
                  <a:pt x="1045960" y="2046099"/>
                </a:cubicBezTo>
                <a:cubicBezTo>
                  <a:pt x="1066224" y="2025835"/>
                  <a:pt x="1082320" y="2015633"/>
                  <a:pt x="1098298" y="2015446"/>
                </a:cubicBezTo>
                <a:close/>
                <a:moveTo>
                  <a:pt x="3468473" y="2015254"/>
                </a:moveTo>
                <a:cubicBezTo>
                  <a:pt x="3486660" y="2015507"/>
                  <a:pt x="3494011" y="2040578"/>
                  <a:pt x="3487754" y="2086222"/>
                </a:cubicBezTo>
                <a:cubicBezTo>
                  <a:pt x="3477210" y="2163151"/>
                  <a:pt x="3462412" y="2177444"/>
                  <a:pt x="3435630" y="2136569"/>
                </a:cubicBezTo>
                <a:cubicBezTo>
                  <a:pt x="3413416" y="2102668"/>
                  <a:pt x="3419424" y="2041693"/>
                  <a:pt x="3446776" y="2023430"/>
                </a:cubicBezTo>
                <a:cubicBezTo>
                  <a:pt x="3455144" y="2017842"/>
                  <a:pt x="3462411" y="2015169"/>
                  <a:pt x="3468473" y="2015254"/>
                </a:cubicBezTo>
                <a:close/>
                <a:moveTo>
                  <a:pt x="3067050" y="2013710"/>
                </a:moveTo>
                <a:cubicBezTo>
                  <a:pt x="3095825" y="2013710"/>
                  <a:pt x="3149600" y="2071246"/>
                  <a:pt x="3149600" y="2102033"/>
                </a:cubicBezTo>
                <a:cubicBezTo>
                  <a:pt x="3149600" y="2137738"/>
                  <a:pt x="3105440" y="2178810"/>
                  <a:pt x="3067050" y="2178810"/>
                </a:cubicBezTo>
                <a:cubicBezTo>
                  <a:pt x="3028660" y="2178810"/>
                  <a:pt x="2984500" y="2137738"/>
                  <a:pt x="2984500" y="2102033"/>
                </a:cubicBezTo>
                <a:cubicBezTo>
                  <a:pt x="2984500" y="2087745"/>
                  <a:pt x="2998528" y="2062028"/>
                  <a:pt x="3015673" y="2044883"/>
                </a:cubicBezTo>
                <a:cubicBezTo>
                  <a:pt x="3032818" y="2027738"/>
                  <a:pt x="3055938" y="2013710"/>
                  <a:pt x="3067050" y="2013710"/>
                </a:cubicBezTo>
                <a:close/>
                <a:moveTo>
                  <a:pt x="2190750" y="2013710"/>
                </a:moveTo>
                <a:cubicBezTo>
                  <a:pt x="2219525" y="2013710"/>
                  <a:pt x="2273300" y="2071246"/>
                  <a:pt x="2273300" y="2102033"/>
                </a:cubicBezTo>
                <a:cubicBezTo>
                  <a:pt x="2273300" y="2137738"/>
                  <a:pt x="2229140" y="2178810"/>
                  <a:pt x="2190750" y="2178810"/>
                </a:cubicBezTo>
                <a:cubicBezTo>
                  <a:pt x="2152360" y="2178810"/>
                  <a:pt x="2108200" y="2137738"/>
                  <a:pt x="2108200" y="2102033"/>
                </a:cubicBezTo>
                <a:cubicBezTo>
                  <a:pt x="2108200" y="2087745"/>
                  <a:pt x="2122228" y="2062028"/>
                  <a:pt x="2139373" y="2044883"/>
                </a:cubicBezTo>
                <a:cubicBezTo>
                  <a:pt x="2156518" y="2027738"/>
                  <a:pt x="2179638" y="2013710"/>
                  <a:pt x="2190750" y="2013710"/>
                </a:cubicBezTo>
                <a:close/>
                <a:moveTo>
                  <a:pt x="1974850" y="2013710"/>
                </a:moveTo>
                <a:cubicBezTo>
                  <a:pt x="2003625" y="2013710"/>
                  <a:pt x="2057400" y="2071246"/>
                  <a:pt x="2057400" y="2102033"/>
                </a:cubicBezTo>
                <a:cubicBezTo>
                  <a:pt x="2057400" y="2137738"/>
                  <a:pt x="2013240" y="2178810"/>
                  <a:pt x="1974850" y="2178810"/>
                </a:cubicBezTo>
                <a:cubicBezTo>
                  <a:pt x="1936460" y="2178810"/>
                  <a:pt x="1892300" y="2137738"/>
                  <a:pt x="1892300" y="2102033"/>
                </a:cubicBezTo>
                <a:cubicBezTo>
                  <a:pt x="1892300" y="2087745"/>
                  <a:pt x="1906328" y="2062028"/>
                  <a:pt x="1923473" y="2044883"/>
                </a:cubicBezTo>
                <a:cubicBezTo>
                  <a:pt x="1940618" y="2027738"/>
                  <a:pt x="1963738" y="2013710"/>
                  <a:pt x="1974850" y="2013710"/>
                </a:cubicBezTo>
                <a:close/>
                <a:moveTo>
                  <a:pt x="222250" y="2013710"/>
                </a:moveTo>
                <a:cubicBezTo>
                  <a:pt x="251026" y="2013710"/>
                  <a:pt x="304800" y="2071246"/>
                  <a:pt x="304800" y="2102033"/>
                </a:cubicBezTo>
                <a:cubicBezTo>
                  <a:pt x="304800" y="2137555"/>
                  <a:pt x="260709" y="2178810"/>
                  <a:pt x="222746" y="2178810"/>
                </a:cubicBezTo>
                <a:cubicBezTo>
                  <a:pt x="186625" y="2178810"/>
                  <a:pt x="139701" y="2134075"/>
                  <a:pt x="139701" y="2099638"/>
                </a:cubicBezTo>
                <a:cubicBezTo>
                  <a:pt x="139701" y="2086668"/>
                  <a:pt x="153728" y="2062028"/>
                  <a:pt x="170873" y="2044883"/>
                </a:cubicBezTo>
                <a:cubicBezTo>
                  <a:pt x="188020" y="2027738"/>
                  <a:pt x="211139" y="2013710"/>
                  <a:pt x="222250" y="2013710"/>
                </a:cubicBezTo>
                <a:close/>
                <a:moveTo>
                  <a:pt x="2405463" y="2008863"/>
                </a:moveTo>
                <a:cubicBezTo>
                  <a:pt x="2417235" y="2011403"/>
                  <a:pt x="2432005" y="2021364"/>
                  <a:pt x="2455737" y="2040032"/>
                </a:cubicBezTo>
                <a:cubicBezTo>
                  <a:pt x="2519802" y="2090425"/>
                  <a:pt x="2485488" y="2185191"/>
                  <a:pt x="2407857" y="2172265"/>
                </a:cubicBezTo>
                <a:cubicBezTo>
                  <a:pt x="2360230" y="2164336"/>
                  <a:pt x="2343215" y="2153819"/>
                  <a:pt x="2332293" y="2125561"/>
                </a:cubicBezTo>
                <a:cubicBezTo>
                  <a:pt x="2322794" y="2100985"/>
                  <a:pt x="2342617" y="2050871"/>
                  <a:pt x="2373174" y="2022214"/>
                </a:cubicBezTo>
                <a:cubicBezTo>
                  <a:pt x="2384916" y="2011202"/>
                  <a:pt x="2393691" y="2006322"/>
                  <a:pt x="2405463" y="2008863"/>
                </a:cubicBezTo>
                <a:close/>
                <a:moveTo>
                  <a:pt x="1527607" y="2008587"/>
                </a:moveTo>
                <a:cubicBezTo>
                  <a:pt x="1539908" y="2010464"/>
                  <a:pt x="1554693" y="2020565"/>
                  <a:pt x="1579441" y="2040032"/>
                </a:cubicBezTo>
                <a:cubicBezTo>
                  <a:pt x="1619701" y="2071700"/>
                  <a:pt x="1623962" y="2126766"/>
                  <a:pt x="1588627" y="2158744"/>
                </a:cubicBezTo>
                <a:cubicBezTo>
                  <a:pt x="1556732" y="2187608"/>
                  <a:pt x="1491112" y="2172080"/>
                  <a:pt x="1458753" y="2128010"/>
                </a:cubicBezTo>
                <a:cubicBezTo>
                  <a:pt x="1433205" y="2093215"/>
                  <a:pt x="1439636" y="2072761"/>
                  <a:pt x="1490673" y="2026489"/>
                </a:cubicBezTo>
                <a:cubicBezTo>
                  <a:pt x="1505487" y="2013058"/>
                  <a:pt x="1515305" y="2006710"/>
                  <a:pt x="1527607" y="2008587"/>
                </a:cubicBezTo>
                <a:close/>
                <a:moveTo>
                  <a:pt x="1312114" y="2008219"/>
                </a:moveTo>
                <a:cubicBezTo>
                  <a:pt x="1317812" y="2011239"/>
                  <a:pt x="1332099" y="2017423"/>
                  <a:pt x="1343864" y="2021961"/>
                </a:cubicBezTo>
                <a:cubicBezTo>
                  <a:pt x="1391809" y="2040456"/>
                  <a:pt x="1409708" y="2125277"/>
                  <a:pt x="1372727" y="2158744"/>
                </a:cubicBezTo>
                <a:cubicBezTo>
                  <a:pt x="1342304" y="2186276"/>
                  <a:pt x="1274905" y="2172593"/>
                  <a:pt x="1248264" y="2133474"/>
                </a:cubicBezTo>
                <a:cubicBezTo>
                  <a:pt x="1228403" y="2104310"/>
                  <a:pt x="1241714" y="2059037"/>
                  <a:pt x="1280978" y="2022214"/>
                </a:cubicBezTo>
                <a:cubicBezTo>
                  <a:pt x="1292405" y="2011497"/>
                  <a:pt x="1306416" y="2005200"/>
                  <a:pt x="1312114" y="2008219"/>
                </a:cubicBezTo>
                <a:close/>
                <a:moveTo>
                  <a:pt x="435812" y="2007868"/>
                </a:moveTo>
                <a:cubicBezTo>
                  <a:pt x="441509" y="2011081"/>
                  <a:pt x="455796" y="2017423"/>
                  <a:pt x="467561" y="2021961"/>
                </a:cubicBezTo>
                <a:cubicBezTo>
                  <a:pt x="495705" y="2032818"/>
                  <a:pt x="506233" y="2049877"/>
                  <a:pt x="514158" y="2097467"/>
                </a:cubicBezTo>
                <a:cubicBezTo>
                  <a:pt x="528085" y="2181121"/>
                  <a:pt x="421709" y="2203133"/>
                  <a:pt x="366550" y="2128010"/>
                </a:cubicBezTo>
                <a:cubicBezTo>
                  <a:pt x="341002" y="2093215"/>
                  <a:pt x="347433" y="2072761"/>
                  <a:pt x="398469" y="2026489"/>
                </a:cubicBezTo>
                <a:cubicBezTo>
                  <a:pt x="413310" y="2013035"/>
                  <a:pt x="430112" y="2004656"/>
                  <a:pt x="435812" y="2007868"/>
                </a:cubicBezTo>
                <a:close/>
                <a:moveTo>
                  <a:pt x="3263580" y="2007781"/>
                </a:moveTo>
                <a:cubicBezTo>
                  <a:pt x="3286125" y="2003117"/>
                  <a:pt x="3303325" y="2013880"/>
                  <a:pt x="3335544" y="2046099"/>
                </a:cubicBezTo>
                <a:cubicBezTo>
                  <a:pt x="3363187" y="2073743"/>
                  <a:pt x="3365792" y="2082581"/>
                  <a:pt x="3353321" y="2106424"/>
                </a:cubicBezTo>
                <a:cubicBezTo>
                  <a:pt x="3322689" y="2164991"/>
                  <a:pt x="3308964" y="2178810"/>
                  <a:pt x="3281430" y="2178810"/>
                </a:cubicBezTo>
                <a:cubicBezTo>
                  <a:pt x="3239033" y="2178810"/>
                  <a:pt x="3212061" y="2143921"/>
                  <a:pt x="3209253" y="2085447"/>
                </a:cubicBezTo>
                <a:cubicBezTo>
                  <a:pt x="3207133" y="2041318"/>
                  <a:pt x="3211609" y="2030898"/>
                  <a:pt x="3238500" y="2017364"/>
                </a:cubicBezTo>
                <a:cubicBezTo>
                  <a:pt x="3247957" y="2012605"/>
                  <a:pt x="3256066" y="2009336"/>
                  <a:pt x="3263580" y="2007781"/>
                </a:cubicBezTo>
                <a:close/>
                <a:moveTo>
                  <a:pt x="2834677" y="2007746"/>
                </a:moveTo>
                <a:cubicBezTo>
                  <a:pt x="2839588" y="2011026"/>
                  <a:pt x="2857531" y="2020055"/>
                  <a:pt x="2874552" y="2027810"/>
                </a:cubicBezTo>
                <a:cubicBezTo>
                  <a:pt x="2891573" y="2035566"/>
                  <a:pt x="2912191" y="2056598"/>
                  <a:pt x="2920370" y="2074550"/>
                </a:cubicBezTo>
                <a:cubicBezTo>
                  <a:pt x="2933435" y="2103223"/>
                  <a:pt x="2931523" y="2110382"/>
                  <a:pt x="2904640" y="2133474"/>
                </a:cubicBezTo>
                <a:cubicBezTo>
                  <a:pt x="2833073" y="2194948"/>
                  <a:pt x="2775424" y="2180350"/>
                  <a:pt x="2762445" y="2097467"/>
                </a:cubicBezTo>
                <a:cubicBezTo>
                  <a:pt x="2755569" y="2053566"/>
                  <a:pt x="2763169" y="2037270"/>
                  <a:pt x="2800350" y="2016186"/>
                </a:cubicBezTo>
                <a:cubicBezTo>
                  <a:pt x="2814320" y="2008264"/>
                  <a:pt x="2829767" y="2004466"/>
                  <a:pt x="2834677" y="2007746"/>
                </a:cubicBezTo>
                <a:close/>
                <a:moveTo>
                  <a:pt x="2618698" y="1800816"/>
                </a:moveTo>
                <a:cubicBezTo>
                  <a:pt x="2661335" y="1792245"/>
                  <a:pt x="2705100" y="1823107"/>
                  <a:pt x="2705100" y="1875071"/>
                </a:cubicBezTo>
                <a:cubicBezTo>
                  <a:pt x="2705100" y="1919284"/>
                  <a:pt x="2675082" y="1950210"/>
                  <a:pt x="2632168" y="1950210"/>
                </a:cubicBezTo>
                <a:cubicBezTo>
                  <a:pt x="2560857" y="1950210"/>
                  <a:pt x="2528083" y="1873227"/>
                  <a:pt x="2578100" y="1823210"/>
                </a:cubicBezTo>
                <a:cubicBezTo>
                  <a:pt x="2590399" y="1810911"/>
                  <a:pt x="2604486" y="1803673"/>
                  <a:pt x="2618698" y="1800816"/>
                </a:cubicBezTo>
                <a:close/>
                <a:moveTo>
                  <a:pt x="1748086" y="1800383"/>
                </a:moveTo>
                <a:cubicBezTo>
                  <a:pt x="1791029" y="1795386"/>
                  <a:pt x="1828800" y="1825313"/>
                  <a:pt x="1828800" y="1875071"/>
                </a:cubicBezTo>
                <a:cubicBezTo>
                  <a:pt x="1828800" y="1919284"/>
                  <a:pt x="1798782" y="1950210"/>
                  <a:pt x="1755868" y="1950210"/>
                </a:cubicBezTo>
                <a:cubicBezTo>
                  <a:pt x="1682744" y="1950210"/>
                  <a:pt x="1647075" y="1857891"/>
                  <a:pt x="1704626" y="1817580"/>
                </a:cubicBezTo>
                <a:cubicBezTo>
                  <a:pt x="1718883" y="1807595"/>
                  <a:pt x="1733772" y="1802048"/>
                  <a:pt x="1748086" y="1800383"/>
                </a:cubicBezTo>
                <a:close/>
                <a:moveTo>
                  <a:pt x="871791" y="1800383"/>
                </a:moveTo>
                <a:cubicBezTo>
                  <a:pt x="914734" y="1795386"/>
                  <a:pt x="952505" y="1825313"/>
                  <a:pt x="952505" y="1875071"/>
                </a:cubicBezTo>
                <a:cubicBezTo>
                  <a:pt x="952505" y="1919284"/>
                  <a:pt x="922487" y="1950210"/>
                  <a:pt x="879573" y="1950210"/>
                </a:cubicBezTo>
                <a:cubicBezTo>
                  <a:pt x="806447" y="1950210"/>
                  <a:pt x="770779" y="1857891"/>
                  <a:pt x="828331" y="1817580"/>
                </a:cubicBezTo>
                <a:cubicBezTo>
                  <a:pt x="842588" y="1807595"/>
                  <a:pt x="857477" y="1802048"/>
                  <a:pt x="871791" y="1800383"/>
                </a:cubicBezTo>
                <a:close/>
                <a:moveTo>
                  <a:pt x="1539625" y="1799183"/>
                </a:moveTo>
                <a:cubicBezTo>
                  <a:pt x="1598912" y="1806895"/>
                  <a:pt x="1640456" y="1873312"/>
                  <a:pt x="1591887" y="1926985"/>
                </a:cubicBezTo>
                <a:cubicBezTo>
                  <a:pt x="1558917" y="1963416"/>
                  <a:pt x="1474428" y="1944208"/>
                  <a:pt x="1455469" y="1895973"/>
                </a:cubicBezTo>
                <a:cubicBezTo>
                  <a:pt x="1441608" y="1860706"/>
                  <a:pt x="1449430" y="1830957"/>
                  <a:pt x="1477105" y="1813685"/>
                </a:cubicBezTo>
                <a:cubicBezTo>
                  <a:pt x="1498129" y="1800564"/>
                  <a:pt x="1519862" y="1796612"/>
                  <a:pt x="1539625" y="1799183"/>
                </a:cubicBezTo>
                <a:close/>
                <a:moveTo>
                  <a:pt x="447420" y="1799183"/>
                </a:moveTo>
                <a:cubicBezTo>
                  <a:pt x="506707" y="1806895"/>
                  <a:pt x="548257" y="1873312"/>
                  <a:pt x="499682" y="1926985"/>
                </a:cubicBezTo>
                <a:cubicBezTo>
                  <a:pt x="466713" y="1963416"/>
                  <a:pt x="382225" y="1944208"/>
                  <a:pt x="363265" y="1895973"/>
                </a:cubicBezTo>
                <a:cubicBezTo>
                  <a:pt x="349404" y="1860706"/>
                  <a:pt x="357227" y="1830957"/>
                  <a:pt x="384901" y="1813685"/>
                </a:cubicBezTo>
                <a:cubicBezTo>
                  <a:pt x="405924" y="1800564"/>
                  <a:pt x="427659" y="1796612"/>
                  <a:pt x="447420" y="1799183"/>
                </a:cubicBezTo>
                <a:close/>
                <a:moveTo>
                  <a:pt x="3067050" y="1797810"/>
                </a:moveTo>
                <a:cubicBezTo>
                  <a:pt x="3103893" y="1797810"/>
                  <a:pt x="3149600" y="1838436"/>
                  <a:pt x="3149600" y="1871184"/>
                </a:cubicBezTo>
                <a:cubicBezTo>
                  <a:pt x="3149600" y="1944352"/>
                  <a:pt x="3045439" y="1980761"/>
                  <a:pt x="3004270" y="1921984"/>
                </a:cubicBezTo>
                <a:cubicBezTo>
                  <a:pt x="2977661" y="1883995"/>
                  <a:pt x="2979387" y="1853723"/>
                  <a:pt x="3009900" y="1823210"/>
                </a:cubicBezTo>
                <a:cubicBezTo>
                  <a:pt x="3023870" y="1809240"/>
                  <a:pt x="3049588" y="1797810"/>
                  <a:pt x="3067050" y="1797810"/>
                </a:cubicBezTo>
                <a:close/>
                <a:moveTo>
                  <a:pt x="2190750" y="1797810"/>
                </a:moveTo>
                <a:cubicBezTo>
                  <a:pt x="2227593" y="1797810"/>
                  <a:pt x="2273300" y="1838436"/>
                  <a:pt x="2273300" y="1871184"/>
                </a:cubicBezTo>
                <a:cubicBezTo>
                  <a:pt x="2273300" y="1944352"/>
                  <a:pt x="2169139" y="1980761"/>
                  <a:pt x="2127970" y="1921984"/>
                </a:cubicBezTo>
                <a:cubicBezTo>
                  <a:pt x="2101361" y="1883995"/>
                  <a:pt x="2103087" y="1853723"/>
                  <a:pt x="2133600" y="1823210"/>
                </a:cubicBezTo>
                <a:cubicBezTo>
                  <a:pt x="2147570" y="1809240"/>
                  <a:pt x="2173288" y="1797810"/>
                  <a:pt x="2190750" y="1797810"/>
                </a:cubicBezTo>
                <a:close/>
                <a:moveTo>
                  <a:pt x="1974850" y="1797810"/>
                </a:moveTo>
                <a:cubicBezTo>
                  <a:pt x="2011693" y="1797810"/>
                  <a:pt x="2057400" y="1838436"/>
                  <a:pt x="2057400" y="1871184"/>
                </a:cubicBezTo>
                <a:cubicBezTo>
                  <a:pt x="2057400" y="1944352"/>
                  <a:pt x="1953239" y="1980761"/>
                  <a:pt x="1912070" y="1921984"/>
                </a:cubicBezTo>
                <a:cubicBezTo>
                  <a:pt x="1885461" y="1883995"/>
                  <a:pt x="1887187" y="1853723"/>
                  <a:pt x="1917700" y="1823210"/>
                </a:cubicBezTo>
                <a:cubicBezTo>
                  <a:pt x="1931670" y="1809240"/>
                  <a:pt x="1957388" y="1797810"/>
                  <a:pt x="1974850" y="1797810"/>
                </a:cubicBezTo>
                <a:close/>
                <a:moveTo>
                  <a:pt x="1098555" y="1797810"/>
                </a:moveTo>
                <a:cubicBezTo>
                  <a:pt x="1135398" y="1797810"/>
                  <a:pt x="1181105" y="1838436"/>
                  <a:pt x="1181105" y="1871184"/>
                </a:cubicBezTo>
                <a:cubicBezTo>
                  <a:pt x="1181105" y="1944352"/>
                  <a:pt x="1076944" y="1980761"/>
                  <a:pt x="1035775" y="1921984"/>
                </a:cubicBezTo>
                <a:cubicBezTo>
                  <a:pt x="1009166" y="1883995"/>
                  <a:pt x="1010892" y="1853723"/>
                  <a:pt x="1041405" y="1823210"/>
                </a:cubicBezTo>
                <a:cubicBezTo>
                  <a:pt x="1055375" y="1809240"/>
                  <a:pt x="1081093" y="1797810"/>
                  <a:pt x="1098555" y="1797810"/>
                </a:cubicBezTo>
                <a:close/>
                <a:moveTo>
                  <a:pt x="222250" y="1797810"/>
                </a:moveTo>
                <a:cubicBezTo>
                  <a:pt x="259094" y="1797810"/>
                  <a:pt x="304800" y="1838436"/>
                  <a:pt x="304800" y="1871184"/>
                </a:cubicBezTo>
                <a:cubicBezTo>
                  <a:pt x="304800" y="1944352"/>
                  <a:pt x="200640" y="1980761"/>
                  <a:pt x="159472" y="1921984"/>
                </a:cubicBezTo>
                <a:cubicBezTo>
                  <a:pt x="132862" y="1883995"/>
                  <a:pt x="134587" y="1853723"/>
                  <a:pt x="165100" y="1823210"/>
                </a:cubicBezTo>
                <a:cubicBezTo>
                  <a:pt x="179070" y="1809240"/>
                  <a:pt x="204788" y="1797810"/>
                  <a:pt x="222250" y="1797810"/>
                </a:cubicBezTo>
                <a:close/>
                <a:moveTo>
                  <a:pt x="19050" y="1797810"/>
                </a:moveTo>
                <a:cubicBezTo>
                  <a:pt x="45230" y="1797810"/>
                  <a:pt x="88900" y="1843683"/>
                  <a:pt x="88900" y="1871184"/>
                </a:cubicBezTo>
                <a:cubicBezTo>
                  <a:pt x="88900" y="1905387"/>
                  <a:pt x="52475" y="1950210"/>
                  <a:pt x="24680" y="1950210"/>
                </a:cubicBezTo>
                <a:cubicBezTo>
                  <a:pt x="2982" y="1950210"/>
                  <a:pt x="0" y="1941002"/>
                  <a:pt x="0" y="1874010"/>
                </a:cubicBezTo>
                <a:cubicBezTo>
                  <a:pt x="0" y="1814743"/>
                  <a:pt x="4233" y="1797810"/>
                  <a:pt x="19050" y="1797810"/>
                </a:cubicBezTo>
                <a:close/>
                <a:moveTo>
                  <a:pt x="3284584" y="1796269"/>
                </a:moveTo>
                <a:cubicBezTo>
                  <a:pt x="3337128" y="1798267"/>
                  <a:pt x="3384005" y="1862926"/>
                  <a:pt x="3346737" y="1919805"/>
                </a:cubicBezTo>
                <a:cubicBezTo>
                  <a:pt x="3324693" y="1953448"/>
                  <a:pt x="3255661" y="1962290"/>
                  <a:pt x="3228340" y="1934970"/>
                </a:cubicBezTo>
                <a:cubicBezTo>
                  <a:pt x="3206602" y="1913232"/>
                  <a:pt x="3209496" y="1841328"/>
                  <a:pt x="3233057" y="1817767"/>
                </a:cubicBezTo>
                <a:cubicBezTo>
                  <a:pt x="3248925" y="1801900"/>
                  <a:pt x="3267069" y="1795603"/>
                  <a:pt x="3284584" y="1796269"/>
                </a:cubicBezTo>
                <a:close/>
                <a:moveTo>
                  <a:pt x="679285" y="1790419"/>
                </a:moveTo>
                <a:cubicBezTo>
                  <a:pt x="696387" y="1793579"/>
                  <a:pt x="710600" y="1809378"/>
                  <a:pt x="728801" y="1839085"/>
                </a:cubicBezTo>
                <a:cubicBezTo>
                  <a:pt x="748865" y="1871833"/>
                  <a:pt x="748865" y="1875396"/>
                  <a:pt x="728801" y="1896235"/>
                </a:cubicBezTo>
                <a:cubicBezTo>
                  <a:pt x="680695" y="1946199"/>
                  <a:pt x="638795" y="1957577"/>
                  <a:pt x="607430" y="1929192"/>
                </a:cubicBezTo>
                <a:cubicBezTo>
                  <a:pt x="574985" y="1899834"/>
                  <a:pt x="577576" y="1841990"/>
                  <a:pt x="612431" y="1817580"/>
                </a:cubicBezTo>
                <a:cubicBezTo>
                  <a:pt x="642191" y="1796736"/>
                  <a:pt x="662183" y="1787258"/>
                  <a:pt x="679285" y="1790419"/>
                </a:cubicBezTo>
                <a:close/>
                <a:moveTo>
                  <a:pt x="3463174" y="1790048"/>
                </a:moveTo>
                <a:cubicBezTo>
                  <a:pt x="3469735" y="1789473"/>
                  <a:pt x="3476863" y="1789962"/>
                  <a:pt x="3482975" y="1791655"/>
                </a:cubicBezTo>
                <a:cubicBezTo>
                  <a:pt x="3500988" y="1796644"/>
                  <a:pt x="3505200" y="1812250"/>
                  <a:pt x="3505200" y="1874010"/>
                </a:cubicBezTo>
                <a:cubicBezTo>
                  <a:pt x="3505200" y="1940608"/>
                  <a:pt x="3502399" y="1949385"/>
                  <a:pt x="3482975" y="1943665"/>
                </a:cubicBezTo>
                <a:cubicBezTo>
                  <a:pt x="3449846" y="1933910"/>
                  <a:pt x="3433785" y="1920971"/>
                  <a:pt x="3424105" y="1896235"/>
                </a:cubicBezTo>
                <a:cubicBezTo>
                  <a:pt x="3413608" y="1869414"/>
                  <a:pt x="3427388" y="1807775"/>
                  <a:pt x="3446776" y="1794830"/>
                </a:cubicBezTo>
                <a:cubicBezTo>
                  <a:pt x="3450619" y="1792264"/>
                  <a:pt x="3456613" y="1790624"/>
                  <a:pt x="3463174" y="1790048"/>
                </a:cubicBezTo>
                <a:close/>
                <a:moveTo>
                  <a:pt x="2374371" y="1789654"/>
                </a:moveTo>
                <a:cubicBezTo>
                  <a:pt x="2398908" y="1788629"/>
                  <a:pt x="2435195" y="1799524"/>
                  <a:pt x="2460974" y="1817580"/>
                </a:cubicBezTo>
                <a:cubicBezTo>
                  <a:pt x="2521416" y="1859915"/>
                  <a:pt x="2481003" y="1955844"/>
                  <a:pt x="2407857" y="1943665"/>
                </a:cubicBezTo>
                <a:cubicBezTo>
                  <a:pt x="2359985" y="1935695"/>
                  <a:pt x="2343260" y="1925251"/>
                  <a:pt x="2331904" y="1896235"/>
                </a:cubicBezTo>
                <a:cubicBezTo>
                  <a:pt x="2321408" y="1869414"/>
                  <a:pt x="2335188" y="1807775"/>
                  <a:pt x="2354576" y="1794830"/>
                </a:cubicBezTo>
                <a:cubicBezTo>
                  <a:pt x="2359319" y="1791663"/>
                  <a:pt x="2366193" y="1789996"/>
                  <a:pt x="2374371" y="1789654"/>
                </a:cubicBezTo>
                <a:close/>
                <a:moveTo>
                  <a:pt x="1282177" y="1789654"/>
                </a:moveTo>
                <a:cubicBezTo>
                  <a:pt x="1306713" y="1788629"/>
                  <a:pt x="1343000" y="1799524"/>
                  <a:pt x="1368779" y="1817580"/>
                </a:cubicBezTo>
                <a:cubicBezTo>
                  <a:pt x="1429221" y="1859915"/>
                  <a:pt x="1388808" y="1955844"/>
                  <a:pt x="1315662" y="1943665"/>
                </a:cubicBezTo>
                <a:cubicBezTo>
                  <a:pt x="1267790" y="1935695"/>
                  <a:pt x="1251065" y="1925251"/>
                  <a:pt x="1239709" y="1896235"/>
                </a:cubicBezTo>
                <a:cubicBezTo>
                  <a:pt x="1229212" y="1869414"/>
                  <a:pt x="1242993" y="1807775"/>
                  <a:pt x="1262381" y="1794830"/>
                </a:cubicBezTo>
                <a:cubicBezTo>
                  <a:pt x="1267124" y="1791663"/>
                  <a:pt x="1273998" y="1789996"/>
                  <a:pt x="1282177" y="1789654"/>
                </a:cubicBezTo>
                <a:close/>
                <a:moveTo>
                  <a:pt x="2845134" y="1789127"/>
                </a:moveTo>
                <a:cubicBezTo>
                  <a:pt x="2865150" y="1792688"/>
                  <a:pt x="2886120" y="1806866"/>
                  <a:pt x="2905165" y="1831149"/>
                </a:cubicBezTo>
                <a:cubicBezTo>
                  <a:pt x="2934922" y="1869092"/>
                  <a:pt x="2935312" y="1871886"/>
                  <a:pt x="2914044" y="1894649"/>
                </a:cubicBezTo>
                <a:cubicBezTo>
                  <a:pt x="2866064" y="1946003"/>
                  <a:pt x="2823648" y="1957991"/>
                  <a:pt x="2791825" y="1929192"/>
                </a:cubicBezTo>
                <a:cubicBezTo>
                  <a:pt x="2762431" y="1902591"/>
                  <a:pt x="2761947" y="1845295"/>
                  <a:pt x="2790825" y="1810811"/>
                </a:cubicBezTo>
                <a:cubicBezTo>
                  <a:pt x="2806056" y="1792624"/>
                  <a:pt x="2825118" y="1785567"/>
                  <a:pt x="2845134" y="1789127"/>
                </a:cubicBezTo>
                <a:close/>
                <a:moveTo>
                  <a:pt x="2618863" y="1572325"/>
                </a:moveTo>
                <a:cubicBezTo>
                  <a:pt x="2661555" y="1564229"/>
                  <a:pt x="2705100" y="1596548"/>
                  <a:pt x="2705100" y="1649941"/>
                </a:cubicBezTo>
                <a:cubicBezTo>
                  <a:pt x="2705100" y="1701125"/>
                  <a:pt x="2685603" y="1721610"/>
                  <a:pt x="2636885" y="1721610"/>
                </a:cubicBezTo>
                <a:cubicBezTo>
                  <a:pt x="2561246" y="1721610"/>
                  <a:pt x="2526394" y="1646317"/>
                  <a:pt x="2578100" y="1594611"/>
                </a:cubicBezTo>
                <a:cubicBezTo>
                  <a:pt x="2590497" y="1582214"/>
                  <a:pt x="2604633" y="1575024"/>
                  <a:pt x="2618863" y="1572325"/>
                </a:cubicBezTo>
                <a:close/>
                <a:moveTo>
                  <a:pt x="438036" y="1570774"/>
                </a:moveTo>
                <a:cubicBezTo>
                  <a:pt x="455059" y="1568825"/>
                  <a:pt x="472483" y="1574977"/>
                  <a:pt x="492475" y="1588981"/>
                </a:cubicBezTo>
                <a:cubicBezTo>
                  <a:pt x="525993" y="1612459"/>
                  <a:pt x="530365" y="1672030"/>
                  <a:pt x="500745" y="1701653"/>
                </a:cubicBezTo>
                <a:cubicBezTo>
                  <a:pt x="473849" y="1728549"/>
                  <a:pt x="401618" y="1727218"/>
                  <a:pt x="377761" y="1699385"/>
                </a:cubicBezTo>
                <a:cubicBezTo>
                  <a:pt x="348519" y="1665270"/>
                  <a:pt x="350953" y="1636206"/>
                  <a:pt x="385985" y="1601172"/>
                </a:cubicBezTo>
                <a:cubicBezTo>
                  <a:pt x="404386" y="1582773"/>
                  <a:pt x="421011" y="1572723"/>
                  <a:pt x="438036" y="1570774"/>
                </a:cubicBezTo>
                <a:close/>
                <a:moveTo>
                  <a:pt x="1534674" y="1570583"/>
                </a:moveTo>
                <a:cubicBezTo>
                  <a:pt x="1552834" y="1569617"/>
                  <a:pt x="1570518" y="1577622"/>
                  <a:pt x="1587506" y="1594611"/>
                </a:cubicBezTo>
                <a:cubicBezTo>
                  <a:pt x="1639189" y="1646294"/>
                  <a:pt x="1604556" y="1721610"/>
                  <a:pt x="1529108" y="1721610"/>
                </a:cubicBezTo>
                <a:cubicBezTo>
                  <a:pt x="1500350" y="1721610"/>
                  <a:pt x="1481190" y="1712821"/>
                  <a:pt x="1467576" y="1693384"/>
                </a:cubicBezTo>
                <a:cubicBezTo>
                  <a:pt x="1440453" y="1654660"/>
                  <a:pt x="1442654" y="1636709"/>
                  <a:pt x="1478979" y="1600384"/>
                </a:cubicBezTo>
                <a:cubicBezTo>
                  <a:pt x="1497876" y="1581487"/>
                  <a:pt x="1516514" y="1571549"/>
                  <a:pt x="1534674" y="1570583"/>
                </a:cubicBezTo>
                <a:close/>
                <a:moveTo>
                  <a:pt x="662438" y="1570583"/>
                </a:moveTo>
                <a:cubicBezTo>
                  <a:pt x="680599" y="1571549"/>
                  <a:pt x="699236" y="1581487"/>
                  <a:pt x="718133" y="1600384"/>
                </a:cubicBezTo>
                <a:cubicBezTo>
                  <a:pt x="754458" y="1636709"/>
                  <a:pt x="756659" y="1654660"/>
                  <a:pt x="729536" y="1693384"/>
                </a:cubicBezTo>
                <a:cubicBezTo>
                  <a:pt x="716302" y="1712278"/>
                  <a:pt x="696689" y="1721610"/>
                  <a:pt x="670211" y="1721610"/>
                </a:cubicBezTo>
                <a:cubicBezTo>
                  <a:pt x="592897" y="1721610"/>
                  <a:pt x="557262" y="1646949"/>
                  <a:pt x="609606" y="1594611"/>
                </a:cubicBezTo>
                <a:cubicBezTo>
                  <a:pt x="626595" y="1577622"/>
                  <a:pt x="644278" y="1569617"/>
                  <a:pt x="662438" y="1570583"/>
                </a:cubicBezTo>
                <a:close/>
                <a:moveTo>
                  <a:pt x="1748384" y="1570375"/>
                </a:moveTo>
                <a:cubicBezTo>
                  <a:pt x="1764514" y="1569455"/>
                  <a:pt x="1781580" y="1575676"/>
                  <a:pt x="1800574" y="1588981"/>
                </a:cubicBezTo>
                <a:cubicBezTo>
                  <a:pt x="1855868" y="1627710"/>
                  <a:pt x="1829038" y="1721610"/>
                  <a:pt x="1762678" y="1721610"/>
                </a:cubicBezTo>
                <a:cubicBezTo>
                  <a:pt x="1685113" y="1721610"/>
                  <a:pt x="1649369" y="1647043"/>
                  <a:pt x="1701801" y="1594611"/>
                </a:cubicBezTo>
                <a:cubicBezTo>
                  <a:pt x="1717057" y="1579354"/>
                  <a:pt x="1732253" y="1571295"/>
                  <a:pt x="1748384" y="1570375"/>
                </a:cubicBezTo>
                <a:close/>
                <a:moveTo>
                  <a:pt x="872090" y="1570375"/>
                </a:moveTo>
                <a:cubicBezTo>
                  <a:pt x="888220" y="1569455"/>
                  <a:pt x="905286" y="1575676"/>
                  <a:pt x="924280" y="1588981"/>
                </a:cubicBezTo>
                <a:cubicBezTo>
                  <a:pt x="979574" y="1627710"/>
                  <a:pt x="952744" y="1721610"/>
                  <a:pt x="886384" y="1721610"/>
                </a:cubicBezTo>
                <a:cubicBezTo>
                  <a:pt x="808818" y="1721610"/>
                  <a:pt x="773074" y="1647043"/>
                  <a:pt x="825506" y="1594611"/>
                </a:cubicBezTo>
                <a:cubicBezTo>
                  <a:pt x="840763" y="1579354"/>
                  <a:pt x="855959" y="1571295"/>
                  <a:pt x="872090" y="1570375"/>
                </a:cubicBezTo>
                <a:close/>
                <a:moveTo>
                  <a:pt x="222127" y="1570326"/>
                </a:moveTo>
                <a:cubicBezTo>
                  <a:pt x="242381" y="1569900"/>
                  <a:pt x="262758" y="1577968"/>
                  <a:pt x="279401" y="1594611"/>
                </a:cubicBezTo>
                <a:cubicBezTo>
                  <a:pt x="331084" y="1646294"/>
                  <a:pt x="296452" y="1721610"/>
                  <a:pt x="221002" y="1721610"/>
                </a:cubicBezTo>
                <a:cubicBezTo>
                  <a:pt x="192245" y="1721610"/>
                  <a:pt x="173084" y="1712821"/>
                  <a:pt x="159472" y="1693384"/>
                </a:cubicBezTo>
                <a:cubicBezTo>
                  <a:pt x="132968" y="1655544"/>
                  <a:pt x="134570" y="1630307"/>
                  <a:pt x="165596" y="1597006"/>
                </a:cubicBezTo>
                <a:cubicBezTo>
                  <a:pt x="181744" y="1579672"/>
                  <a:pt x="201873" y="1570752"/>
                  <a:pt x="222127" y="1570326"/>
                </a:cubicBezTo>
                <a:close/>
                <a:moveTo>
                  <a:pt x="2839959" y="1570219"/>
                </a:moveTo>
                <a:cubicBezTo>
                  <a:pt x="2853312" y="1569174"/>
                  <a:pt x="2866723" y="1573253"/>
                  <a:pt x="2883444" y="1582202"/>
                </a:cubicBezTo>
                <a:cubicBezTo>
                  <a:pt x="2925843" y="1604894"/>
                  <a:pt x="2936862" y="1640557"/>
                  <a:pt x="2914709" y="1683395"/>
                </a:cubicBezTo>
                <a:cubicBezTo>
                  <a:pt x="2898612" y="1714523"/>
                  <a:pt x="2886933" y="1721610"/>
                  <a:pt x="2851731" y="1721610"/>
                </a:cubicBezTo>
                <a:cubicBezTo>
                  <a:pt x="2827962" y="1721610"/>
                  <a:pt x="2799534" y="1712629"/>
                  <a:pt x="2788557" y="1701653"/>
                </a:cubicBezTo>
                <a:cubicBezTo>
                  <a:pt x="2758935" y="1672030"/>
                  <a:pt x="2763307" y="1612459"/>
                  <a:pt x="2796826" y="1588981"/>
                </a:cubicBezTo>
                <a:cubicBezTo>
                  <a:pt x="2813313" y="1577433"/>
                  <a:pt x="2826607" y="1571264"/>
                  <a:pt x="2839959" y="1570219"/>
                </a:cubicBezTo>
                <a:close/>
                <a:moveTo>
                  <a:pt x="23198" y="1569980"/>
                </a:moveTo>
                <a:cubicBezTo>
                  <a:pt x="28817" y="1570505"/>
                  <a:pt x="36478" y="1574246"/>
                  <a:pt x="50174" y="1581576"/>
                </a:cubicBezTo>
                <a:cubicBezTo>
                  <a:pt x="104546" y="1610675"/>
                  <a:pt x="84690" y="1721610"/>
                  <a:pt x="25107" y="1721610"/>
                </a:cubicBezTo>
                <a:cubicBezTo>
                  <a:pt x="3236" y="1721610"/>
                  <a:pt x="0" y="1712880"/>
                  <a:pt x="0" y="1653877"/>
                </a:cubicBezTo>
                <a:cubicBezTo>
                  <a:pt x="0" y="1616624"/>
                  <a:pt x="3810" y="1582334"/>
                  <a:pt x="8467" y="1577678"/>
                </a:cubicBezTo>
                <a:cubicBezTo>
                  <a:pt x="14000" y="1572145"/>
                  <a:pt x="17578" y="1569454"/>
                  <a:pt x="23198" y="1569980"/>
                </a:cubicBezTo>
                <a:close/>
                <a:moveTo>
                  <a:pt x="2188829" y="1569452"/>
                </a:moveTo>
                <a:cubicBezTo>
                  <a:pt x="2244885" y="1568044"/>
                  <a:pt x="2294264" y="1630574"/>
                  <a:pt x="2254537" y="1691205"/>
                </a:cubicBezTo>
                <a:cubicBezTo>
                  <a:pt x="2227556" y="1732382"/>
                  <a:pt x="2156146" y="1733612"/>
                  <a:pt x="2127970" y="1693384"/>
                </a:cubicBezTo>
                <a:cubicBezTo>
                  <a:pt x="2101361" y="1655395"/>
                  <a:pt x="2103087" y="1625124"/>
                  <a:pt x="2133600" y="1594611"/>
                </a:cubicBezTo>
                <a:cubicBezTo>
                  <a:pt x="2150716" y="1577495"/>
                  <a:pt x="2170144" y="1569921"/>
                  <a:pt x="2188829" y="1569452"/>
                </a:cubicBezTo>
                <a:close/>
                <a:moveTo>
                  <a:pt x="3067050" y="1569211"/>
                </a:moveTo>
                <a:cubicBezTo>
                  <a:pt x="3103893" y="1569211"/>
                  <a:pt x="3149600" y="1609837"/>
                  <a:pt x="3149600" y="1642585"/>
                </a:cubicBezTo>
                <a:cubicBezTo>
                  <a:pt x="3149600" y="1684581"/>
                  <a:pt x="3112538" y="1721610"/>
                  <a:pt x="3070505" y="1721610"/>
                </a:cubicBezTo>
                <a:cubicBezTo>
                  <a:pt x="2993191" y="1721610"/>
                  <a:pt x="2957562" y="1646949"/>
                  <a:pt x="3009900" y="1594611"/>
                </a:cubicBezTo>
                <a:cubicBezTo>
                  <a:pt x="3023870" y="1580641"/>
                  <a:pt x="3049588" y="1569211"/>
                  <a:pt x="3067050" y="1569211"/>
                </a:cubicBezTo>
                <a:close/>
                <a:moveTo>
                  <a:pt x="1974850" y="1569211"/>
                </a:moveTo>
                <a:cubicBezTo>
                  <a:pt x="2011693" y="1569211"/>
                  <a:pt x="2057400" y="1609837"/>
                  <a:pt x="2057400" y="1642585"/>
                </a:cubicBezTo>
                <a:cubicBezTo>
                  <a:pt x="2057400" y="1715752"/>
                  <a:pt x="1953239" y="1752161"/>
                  <a:pt x="1912070" y="1693384"/>
                </a:cubicBezTo>
                <a:cubicBezTo>
                  <a:pt x="1885461" y="1655395"/>
                  <a:pt x="1887187" y="1625124"/>
                  <a:pt x="1917700" y="1594611"/>
                </a:cubicBezTo>
                <a:cubicBezTo>
                  <a:pt x="1931670" y="1580641"/>
                  <a:pt x="1957388" y="1569211"/>
                  <a:pt x="1974850" y="1569211"/>
                </a:cubicBezTo>
                <a:close/>
                <a:moveTo>
                  <a:pt x="3284712" y="1568411"/>
                </a:moveTo>
                <a:cubicBezTo>
                  <a:pt x="3336871" y="1568559"/>
                  <a:pt x="3384684" y="1633291"/>
                  <a:pt x="3346737" y="1691205"/>
                </a:cubicBezTo>
                <a:cubicBezTo>
                  <a:pt x="3324693" y="1724848"/>
                  <a:pt x="3255661" y="1733690"/>
                  <a:pt x="3228340" y="1706370"/>
                </a:cubicBezTo>
                <a:cubicBezTo>
                  <a:pt x="3206330" y="1684360"/>
                  <a:pt x="3209619" y="1619507"/>
                  <a:pt x="3234118" y="1592436"/>
                </a:cubicBezTo>
                <a:cubicBezTo>
                  <a:pt x="3249455" y="1575488"/>
                  <a:pt x="3267325" y="1568362"/>
                  <a:pt x="3284712" y="1568411"/>
                </a:cubicBezTo>
                <a:close/>
                <a:moveTo>
                  <a:pt x="2398526" y="1562424"/>
                </a:moveTo>
                <a:cubicBezTo>
                  <a:pt x="2437865" y="1562684"/>
                  <a:pt x="2489200" y="1602017"/>
                  <a:pt x="2489200" y="1645224"/>
                </a:cubicBezTo>
                <a:cubicBezTo>
                  <a:pt x="2489200" y="1693748"/>
                  <a:pt x="2458878" y="1721610"/>
                  <a:pt x="2406069" y="1721610"/>
                </a:cubicBezTo>
                <a:cubicBezTo>
                  <a:pt x="2370867" y="1721610"/>
                  <a:pt x="2359188" y="1714523"/>
                  <a:pt x="2343091" y="1683395"/>
                </a:cubicBezTo>
                <a:cubicBezTo>
                  <a:pt x="2322935" y="1644419"/>
                  <a:pt x="2327417" y="1623063"/>
                  <a:pt x="2365531" y="1576491"/>
                </a:cubicBezTo>
                <a:cubicBezTo>
                  <a:pt x="2373633" y="1566591"/>
                  <a:pt x="2385413" y="1562337"/>
                  <a:pt x="2398526" y="1562424"/>
                </a:cubicBezTo>
                <a:close/>
                <a:moveTo>
                  <a:pt x="1306332" y="1562424"/>
                </a:moveTo>
                <a:cubicBezTo>
                  <a:pt x="1345671" y="1562684"/>
                  <a:pt x="1397006" y="1602017"/>
                  <a:pt x="1397006" y="1645224"/>
                </a:cubicBezTo>
                <a:cubicBezTo>
                  <a:pt x="1397006" y="1693748"/>
                  <a:pt x="1366684" y="1721610"/>
                  <a:pt x="1313875" y="1721610"/>
                </a:cubicBezTo>
                <a:cubicBezTo>
                  <a:pt x="1278673" y="1721610"/>
                  <a:pt x="1266994" y="1714523"/>
                  <a:pt x="1250897" y="1683395"/>
                </a:cubicBezTo>
                <a:cubicBezTo>
                  <a:pt x="1230741" y="1644419"/>
                  <a:pt x="1235223" y="1623063"/>
                  <a:pt x="1273337" y="1576491"/>
                </a:cubicBezTo>
                <a:cubicBezTo>
                  <a:pt x="1281439" y="1566591"/>
                  <a:pt x="1293219" y="1562337"/>
                  <a:pt x="1306332" y="1562424"/>
                </a:cubicBezTo>
                <a:close/>
                <a:moveTo>
                  <a:pt x="1080003" y="1562096"/>
                </a:moveTo>
                <a:cubicBezTo>
                  <a:pt x="1122300" y="1562675"/>
                  <a:pt x="1181106" y="1601917"/>
                  <a:pt x="1181106" y="1642585"/>
                </a:cubicBezTo>
                <a:cubicBezTo>
                  <a:pt x="1181106" y="1717414"/>
                  <a:pt x="1075034" y="1752656"/>
                  <a:pt x="1034769" y="1691205"/>
                </a:cubicBezTo>
                <a:cubicBezTo>
                  <a:pt x="1014009" y="1659520"/>
                  <a:pt x="1018764" y="1610637"/>
                  <a:pt x="1045998" y="1575785"/>
                </a:cubicBezTo>
                <a:cubicBezTo>
                  <a:pt x="1053639" y="1566006"/>
                  <a:pt x="1065904" y="1561903"/>
                  <a:pt x="1080003" y="1562096"/>
                </a:cubicBezTo>
                <a:close/>
                <a:moveTo>
                  <a:pt x="3477696" y="1560743"/>
                </a:moveTo>
                <a:cubicBezTo>
                  <a:pt x="3495229" y="1556377"/>
                  <a:pt x="3505200" y="1585765"/>
                  <a:pt x="3505200" y="1645411"/>
                </a:cubicBezTo>
                <a:cubicBezTo>
                  <a:pt x="3505200" y="1712813"/>
                  <a:pt x="3502305" y="1721610"/>
                  <a:pt x="3480126" y="1721610"/>
                </a:cubicBezTo>
                <a:cubicBezTo>
                  <a:pt x="3465095" y="1721610"/>
                  <a:pt x="3447138" y="1706305"/>
                  <a:pt x="3435291" y="1683395"/>
                </a:cubicBezTo>
                <a:cubicBezTo>
                  <a:pt x="3415135" y="1644419"/>
                  <a:pt x="3419618" y="1623063"/>
                  <a:pt x="3457731" y="1576491"/>
                </a:cubicBezTo>
                <a:cubicBezTo>
                  <a:pt x="3465167" y="1567405"/>
                  <a:pt x="3471852" y="1562199"/>
                  <a:pt x="3477696" y="1560743"/>
                </a:cubicBezTo>
                <a:close/>
                <a:moveTo>
                  <a:pt x="3457382" y="1360125"/>
                </a:moveTo>
                <a:cubicBezTo>
                  <a:pt x="3471124" y="1357088"/>
                  <a:pt x="3480528" y="1380479"/>
                  <a:pt x="3487754" y="1433199"/>
                </a:cubicBezTo>
                <a:cubicBezTo>
                  <a:pt x="3494408" y="1481746"/>
                  <a:pt x="3492333" y="1493011"/>
                  <a:pt x="3476731" y="1493011"/>
                </a:cubicBezTo>
                <a:cubicBezTo>
                  <a:pt x="3431588" y="1493011"/>
                  <a:pt x="3408533" y="1412326"/>
                  <a:pt x="3442114" y="1371863"/>
                </a:cubicBezTo>
                <a:cubicBezTo>
                  <a:pt x="3447739" y="1365086"/>
                  <a:pt x="3452802" y="1361137"/>
                  <a:pt x="3457382" y="1360125"/>
                </a:cubicBezTo>
                <a:close/>
                <a:moveTo>
                  <a:pt x="46583" y="1355374"/>
                </a:moveTo>
                <a:cubicBezTo>
                  <a:pt x="52436" y="1357489"/>
                  <a:pt x="59097" y="1366868"/>
                  <a:pt x="71068" y="1385137"/>
                </a:cubicBezTo>
                <a:cubicBezTo>
                  <a:pt x="88647" y="1411965"/>
                  <a:pt x="89447" y="1422932"/>
                  <a:pt x="76170" y="1454986"/>
                </a:cubicBezTo>
                <a:cubicBezTo>
                  <a:pt x="66138" y="1479204"/>
                  <a:pt x="51242" y="1493011"/>
                  <a:pt x="35146" y="1493011"/>
                </a:cubicBezTo>
                <a:cubicBezTo>
                  <a:pt x="13552" y="1493011"/>
                  <a:pt x="10178" y="1485154"/>
                  <a:pt x="11964" y="1439036"/>
                </a:cubicBezTo>
                <a:cubicBezTo>
                  <a:pt x="13114" y="1409351"/>
                  <a:pt x="19850" y="1377918"/>
                  <a:pt x="26933" y="1369187"/>
                </a:cubicBezTo>
                <a:cubicBezTo>
                  <a:pt x="35680" y="1358405"/>
                  <a:pt x="40728" y="1353258"/>
                  <a:pt x="46583" y="1355374"/>
                </a:cubicBezTo>
                <a:close/>
                <a:moveTo>
                  <a:pt x="866582" y="1343449"/>
                </a:moveTo>
                <a:cubicBezTo>
                  <a:pt x="909377" y="1335343"/>
                  <a:pt x="952507" y="1368433"/>
                  <a:pt x="952507" y="1423162"/>
                </a:cubicBezTo>
                <a:cubicBezTo>
                  <a:pt x="952507" y="1468734"/>
                  <a:pt x="917108" y="1505711"/>
                  <a:pt x="873481" y="1505711"/>
                </a:cubicBezTo>
                <a:cubicBezTo>
                  <a:pt x="840733" y="1505711"/>
                  <a:pt x="800107" y="1460004"/>
                  <a:pt x="800107" y="1423162"/>
                </a:cubicBezTo>
                <a:cubicBezTo>
                  <a:pt x="800107" y="1405700"/>
                  <a:pt x="811537" y="1379982"/>
                  <a:pt x="825507" y="1366012"/>
                </a:cubicBezTo>
                <a:cubicBezTo>
                  <a:pt x="838088" y="1353431"/>
                  <a:pt x="852316" y="1346151"/>
                  <a:pt x="866582" y="1343449"/>
                </a:cubicBezTo>
                <a:close/>
                <a:moveTo>
                  <a:pt x="218936" y="1342354"/>
                </a:moveTo>
                <a:cubicBezTo>
                  <a:pt x="233960" y="1341509"/>
                  <a:pt x="249566" y="1349807"/>
                  <a:pt x="271338" y="1366934"/>
                </a:cubicBezTo>
                <a:cubicBezTo>
                  <a:pt x="325925" y="1409872"/>
                  <a:pt x="309801" y="1477620"/>
                  <a:pt x="239701" y="1499869"/>
                </a:cubicBezTo>
                <a:cubicBezTo>
                  <a:pt x="207021" y="1510241"/>
                  <a:pt x="132161" y="1456600"/>
                  <a:pt x="135678" y="1425333"/>
                </a:cubicBezTo>
                <a:cubicBezTo>
                  <a:pt x="136958" y="1413959"/>
                  <a:pt x="152416" y="1390244"/>
                  <a:pt x="170026" y="1372633"/>
                </a:cubicBezTo>
                <a:cubicBezTo>
                  <a:pt x="189471" y="1353188"/>
                  <a:pt x="203914" y="1343199"/>
                  <a:pt x="218936" y="1342354"/>
                </a:cubicBezTo>
                <a:close/>
                <a:moveTo>
                  <a:pt x="2191007" y="1342348"/>
                </a:moveTo>
                <a:cubicBezTo>
                  <a:pt x="2206985" y="1342535"/>
                  <a:pt x="2223080" y="1352737"/>
                  <a:pt x="2243344" y="1373001"/>
                </a:cubicBezTo>
                <a:cubicBezTo>
                  <a:pt x="2271101" y="1400759"/>
                  <a:pt x="2273614" y="1409385"/>
                  <a:pt x="2260918" y="1433325"/>
                </a:cubicBezTo>
                <a:cubicBezTo>
                  <a:pt x="2252769" y="1448690"/>
                  <a:pt x="2244900" y="1468298"/>
                  <a:pt x="2243429" y="1476898"/>
                </a:cubicBezTo>
                <a:cubicBezTo>
                  <a:pt x="2241959" y="1485498"/>
                  <a:pt x="2222956" y="1496095"/>
                  <a:pt x="2201201" y="1500446"/>
                </a:cubicBezTo>
                <a:cubicBezTo>
                  <a:pt x="2170927" y="1506501"/>
                  <a:pt x="2155376" y="1502087"/>
                  <a:pt x="2134923" y="1481634"/>
                </a:cubicBezTo>
                <a:cubicBezTo>
                  <a:pt x="2099676" y="1446387"/>
                  <a:pt x="2101149" y="1410008"/>
                  <a:pt x="2139373" y="1371785"/>
                </a:cubicBezTo>
                <a:cubicBezTo>
                  <a:pt x="2159168" y="1351990"/>
                  <a:pt x="2175029" y="1342162"/>
                  <a:pt x="2191007" y="1342348"/>
                </a:cubicBezTo>
                <a:close/>
                <a:moveTo>
                  <a:pt x="1098814" y="1342348"/>
                </a:moveTo>
                <a:cubicBezTo>
                  <a:pt x="1114792" y="1342535"/>
                  <a:pt x="1130887" y="1352737"/>
                  <a:pt x="1151151" y="1373001"/>
                </a:cubicBezTo>
                <a:cubicBezTo>
                  <a:pt x="1178908" y="1400759"/>
                  <a:pt x="1181421" y="1409385"/>
                  <a:pt x="1168725" y="1433325"/>
                </a:cubicBezTo>
                <a:cubicBezTo>
                  <a:pt x="1150258" y="1468146"/>
                  <a:pt x="1143542" y="1474862"/>
                  <a:pt x="1108721" y="1493329"/>
                </a:cubicBezTo>
                <a:cubicBezTo>
                  <a:pt x="1084780" y="1506025"/>
                  <a:pt x="1076154" y="1503512"/>
                  <a:pt x="1048396" y="1475755"/>
                </a:cubicBezTo>
                <a:cubicBezTo>
                  <a:pt x="1007868" y="1435227"/>
                  <a:pt x="1007589" y="1411375"/>
                  <a:pt x="1047180" y="1371785"/>
                </a:cubicBezTo>
                <a:cubicBezTo>
                  <a:pt x="1066975" y="1351990"/>
                  <a:pt x="1082836" y="1342162"/>
                  <a:pt x="1098814" y="1342348"/>
                </a:cubicBezTo>
                <a:close/>
                <a:moveTo>
                  <a:pt x="1971709" y="1342309"/>
                </a:moveTo>
                <a:cubicBezTo>
                  <a:pt x="1986652" y="1341587"/>
                  <a:pt x="2002260" y="1349883"/>
                  <a:pt x="2023937" y="1366934"/>
                </a:cubicBezTo>
                <a:cubicBezTo>
                  <a:pt x="2056937" y="1392891"/>
                  <a:pt x="2057456" y="1397886"/>
                  <a:pt x="2033987" y="1463594"/>
                </a:cubicBezTo>
                <a:cubicBezTo>
                  <a:pt x="2019239" y="1504885"/>
                  <a:pt x="1968167" y="1512744"/>
                  <a:pt x="1926675" y="1480107"/>
                </a:cubicBezTo>
                <a:cubicBezTo>
                  <a:pt x="1884006" y="1446544"/>
                  <a:pt x="1882993" y="1412265"/>
                  <a:pt x="1923473" y="1371785"/>
                </a:cubicBezTo>
                <a:cubicBezTo>
                  <a:pt x="1942489" y="1352768"/>
                  <a:pt x="1956767" y="1343030"/>
                  <a:pt x="1971709" y="1342309"/>
                </a:cubicBezTo>
                <a:close/>
                <a:moveTo>
                  <a:pt x="442470" y="1341984"/>
                </a:moveTo>
                <a:cubicBezTo>
                  <a:pt x="460630" y="1341018"/>
                  <a:pt x="478313" y="1349023"/>
                  <a:pt x="495301" y="1366012"/>
                </a:cubicBezTo>
                <a:cubicBezTo>
                  <a:pt x="546484" y="1417193"/>
                  <a:pt x="512136" y="1505711"/>
                  <a:pt x="441099" y="1505711"/>
                </a:cubicBezTo>
                <a:cubicBezTo>
                  <a:pt x="412590" y="1505711"/>
                  <a:pt x="355601" y="1450687"/>
                  <a:pt x="355601" y="1423162"/>
                </a:cubicBezTo>
                <a:cubicBezTo>
                  <a:pt x="355601" y="1412050"/>
                  <a:pt x="369630" y="1388930"/>
                  <a:pt x="386774" y="1371785"/>
                </a:cubicBezTo>
                <a:cubicBezTo>
                  <a:pt x="405671" y="1352888"/>
                  <a:pt x="424308" y="1342950"/>
                  <a:pt x="442470" y="1341984"/>
                </a:cubicBezTo>
                <a:close/>
                <a:moveTo>
                  <a:pt x="2624684" y="1341776"/>
                </a:moveTo>
                <a:cubicBezTo>
                  <a:pt x="2640814" y="1340857"/>
                  <a:pt x="2657880" y="1347078"/>
                  <a:pt x="2676874" y="1360382"/>
                </a:cubicBezTo>
                <a:cubicBezTo>
                  <a:pt x="2735651" y="1401551"/>
                  <a:pt x="2699242" y="1505711"/>
                  <a:pt x="2626074" y="1505711"/>
                </a:cubicBezTo>
                <a:cubicBezTo>
                  <a:pt x="2593326" y="1505711"/>
                  <a:pt x="2552700" y="1460004"/>
                  <a:pt x="2552700" y="1423162"/>
                </a:cubicBezTo>
                <a:cubicBezTo>
                  <a:pt x="2552700" y="1405700"/>
                  <a:pt x="2564130" y="1379982"/>
                  <a:pt x="2578100" y="1366012"/>
                </a:cubicBezTo>
                <a:cubicBezTo>
                  <a:pt x="2593357" y="1350756"/>
                  <a:pt x="2608553" y="1342696"/>
                  <a:pt x="2624684" y="1341776"/>
                </a:cubicBezTo>
                <a:close/>
                <a:moveTo>
                  <a:pt x="1322744" y="1341771"/>
                </a:moveTo>
                <a:cubicBezTo>
                  <a:pt x="1339632" y="1342170"/>
                  <a:pt x="1355844" y="1350249"/>
                  <a:pt x="1371607" y="1366012"/>
                </a:cubicBezTo>
                <a:cubicBezTo>
                  <a:pt x="1421994" y="1416399"/>
                  <a:pt x="1388609" y="1505711"/>
                  <a:pt x="1319388" y="1505711"/>
                </a:cubicBezTo>
                <a:cubicBezTo>
                  <a:pt x="1250410" y="1505711"/>
                  <a:pt x="1216038" y="1407159"/>
                  <a:pt x="1269826" y="1363604"/>
                </a:cubicBezTo>
                <a:cubicBezTo>
                  <a:pt x="1288293" y="1348651"/>
                  <a:pt x="1305857" y="1341371"/>
                  <a:pt x="1322744" y="1341771"/>
                </a:cubicBezTo>
                <a:close/>
                <a:moveTo>
                  <a:pt x="1538319" y="1341394"/>
                </a:moveTo>
                <a:cubicBezTo>
                  <a:pt x="1557302" y="1341148"/>
                  <a:pt x="1575326" y="1350387"/>
                  <a:pt x="1590682" y="1369134"/>
                </a:cubicBezTo>
                <a:cubicBezTo>
                  <a:pt x="1620077" y="1405020"/>
                  <a:pt x="1618821" y="1448997"/>
                  <a:pt x="1587507" y="1480311"/>
                </a:cubicBezTo>
                <a:cubicBezTo>
                  <a:pt x="1553530" y="1514288"/>
                  <a:pt x="1516774" y="1512332"/>
                  <a:pt x="1478980" y="1474538"/>
                </a:cubicBezTo>
                <a:cubicBezTo>
                  <a:pt x="1439389" y="1434948"/>
                  <a:pt x="1439668" y="1411096"/>
                  <a:pt x="1480196" y="1370568"/>
                </a:cubicBezTo>
                <a:cubicBezTo>
                  <a:pt x="1499392" y="1351372"/>
                  <a:pt x="1519335" y="1341641"/>
                  <a:pt x="1538319" y="1341394"/>
                </a:cubicBezTo>
                <a:close/>
                <a:moveTo>
                  <a:pt x="3286353" y="1340612"/>
                </a:moveTo>
                <a:cubicBezTo>
                  <a:pt x="3309789" y="1340612"/>
                  <a:pt x="3365500" y="1398718"/>
                  <a:pt x="3365500" y="1423162"/>
                </a:cubicBezTo>
                <a:cubicBezTo>
                  <a:pt x="3365500" y="1447605"/>
                  <a:pt x="3309789" y="1505711"/>
                  <a:pt x="3286353" y="1505711"/>
                </a:cubicBezTo>
                <a:cubicBezTo>
                  <a:pt x="3218312" y="1505711"/>
                  <a:pt x="3185418" y="1399542"/>
                  <a:pt x="3241326" y="1360382"/>
                </a:cubicBezTo>
                <a:cubicBezTo>
                  <a:pt x="3256850" y="1349509"/>
                  <a:pt x="3277112" y="1340612"/>
                  <a:pt x="3286353" y="1340612"/>
                </a:cubicBezTo>
                <a:close/>
                <a:moveTo>
                  <a:pt x="3067050" y="1340612"/>
                </a:moveTo>
                <a:cubicBezTo>
                  <a:pt x="3096690" y="1340612"/>
                  <a:pt x="3149848" y="1392473"/>
                  <a:pt x="3142846" y="1414559"/>
                </a:cubicBezTo>
                <a:cubicBezTo>
                  <a:pt x="3121344" y="1482380"/>
                  <a:pt x="3112877" y="1493371"/>
                  <a:pt x="3076530" y="1500640"/>
                </a:cubicBezTo>
                <a:cubicBezTo>
                  <a:pt x="2996368" y="1516672"/>
                  <a:pt x="2953120" y="1417939"/>
                  <a:pt x="3017963" y="1366934"/>
                </a:cubicBezTo>
                <a:cubicBezTo>
                  <a:pt x="3036367" y="1352457"/>
                  <a:pt x="3058457" y="1340612"/>
                  <a:pt x="3067050" y="1340612"/>
                </a:cubicBezTo>
                <a:close/>
                <a:moveTo>
                  <a:pt x="2843393" y="1340612"/>
                </a:moveTo>
                <a:cubicBezTo>
                  <a:pt x="2882841" y="1340612"/>
                  <a:pt x="2924175" y="1382851"/>
                  <a:pt x="2924175" y="1423162"/>
                </a:cubicBezTo>
                <a:cubicBezTo>
                  <a:pt x="2924175" y="1463472"/>
                  <a:pt x="2882841" y="1505711"/>
                  <a:pt x="2843393" y="1505711"/>
                </a:cubicBezTo>
                <a:cubicBezTo>
                  <a:pt x="2809414" y="1505711"/>
                  <a:pt x="2768600" y="1460664"/>
                  <a:pt x="2768600" y="1423162"/>
                </a:cubicBezTo>
                <a:cubicBezTo>
                  <a:pt x="2768600" y="1405700"/>
                  <a:pt x="2780030" y="1379982"/>
                  <a:pt x="2794000" y="1366012"/>
                </a:cubicBezTo>
                <a:cubicBezTo>
                  <a:pt x="2807970" y="1352042"/>
                  <a:pt x="2830197" y="1340612"/>
                  <a:pt x="2843393" y="1340612"/>
                </a:cubicBezTo>
                <a:close/>
                <a:moveTo>
                  <a:pt x="2412423" y="1340612"/>
                </a:moveTo>
                <a:cubicBezTo>
                  <a:pt x="2448128" y="1340612"/>
                  <a:pt x="2489200" y="1384772"/>
                  <a:pt x="2489200" y="1423162"/>
                </a:cubicBezTo>
                <a:cubicBezTo>
                  <a:pt x="2489200" y="1461551"/>
                  <a:pt x="2448128" y="1505711"/>
                  <a:pt x="2412423" y="1505711"/>
                </a:cubicBezTo>
                <a:cubicBezTo>
                  <a:pt x="2381636" y="1505711"/>
                  <a:pt x="2324100" y="1451936"/>
                  <a:pt x="2324100" y="1423162"/>
                </a:cubicBezTo>
                <a:cubicBezTo>
                  <a:pt x="2324100" y="1412050"/>
                  <a:pt x="2338128" y="1388930"/>
                  <a:pt x="2355273" y="1371785"/>
                </a:cubicBezTo>
                <a:cubicBezTo>
                  <a:pt x="2372418" y="1354640"/>
                  <a:pt x="2398135" y="1340612"/>
                  <a:pt x="2412423" y="1340612"/>
                </a:cubicBezTo>
                <a:close/>
                <a:moveTo>
                  <a:pt x="660984" y="1340612"/>
                </a:moveTo>
                <a:cubicBezTo>
                  <a:pt x="691771" y="1340612"/>
                  <a:pt x="749307" y="1394387"/>
                  <a:pt x="749307" y="1423162"/>
                </a:cubicBezTo>
                <a:cubicBezTo>
                  <a:pt x="749307" y="1451936"/>
                  <a:pt x="691771" y="1505711"/>
                  <a:pt x="660984" y="1505711"/>
                </a:cubicBezTo>
                <a:cubicBezTo>
                  <a:pt x="625279" y="1505711"/>
                  <a:pt x="584201" y="1461551"/>
                  <a:pt x="584201" y="1423162"/>
                </a:cubicBezTo>
                <a:cubicBezTo>
                  <a:pt x="584201" y="1405700"/>
                  <a:pt x="595637" y="1379982"/>
                  <a:pt x="609607" y="1366012"/>
                </a:cubicBezTo>
                <a:cubicBezTo>
                  <a:pt x="623577" y="1352042"/>
                  <a:pt x="646697" y="1340612"/>
                  <a:pt x="660984" y="1340612"/>
                </a:cubicBezTo>
                <a:close/>
                <a:moveTo>
                  <a:pt x="1748368" y="1335321"/>
                </a:moveTo>
                <a:cubicBezTo>
                  <a:pt x="1787422" y="1336922"/>
                  <a:pt x="1828800" y="1375846"/>
                  <a:pt x="1828800" y="1423589"/>
                </a:cubicBezTo>
                <a:cubicBezTo>
                  <a:pt x="1828800" y="1504870"/>
                  <a:pt x="1720037" y="1534227"/>
                  <a:pt x="1687057" y="1461847"/>
                </a:cubicBezTo>
                <a:cubicBezTo>
                  <a:pt x="1670304" y="1425074"/>
                  <a:pt x="1681841" y="1371409"/>
                  <a:pt x="1711707" y="1347217"/>
                </a:cubicBezTo>
                <a:cubicBezTo>
                  <a:pt x="1722591" y="1338401"/>
                  <a:pt x="1735351" y="1334788"/>
                  <a:pt x="1748368" y="1335321"/>
                </a:cubicBezTo>
                <a:close/>
                <a:moveTo>
                  <a:pt x="3043161" y="1127849"/>
                </a:moveTo>
                <a:cubicBezTo>
                  <a:pt x="3089429" y="1117836"/>
                  <a:pt x="3149600" y="1150342"/>
                  <a:pt x="3149600" y="1200913"/>
                </a:cubicBezTo>
                <a:cubicBezTo>
                  <a:pt x="3149600" y="1236115"/>
                  <a:pt x="3105186" y="1277113"/>
                  <a:pt x="3067050" y="1277113"/>
                </a:cubicBezTo>
                <a:cubicBezTo>
                  <a:pt x="3030207" y="1277113"/>
                  <a:pt x="2984500" y="1236486"/>
                  <a:pt x="2984500" y="1203739"/>
                </a:cubicBezTo>
                <a:cubicBezTo>
                  <a:pt x="2984500" y="1191323"/>
                  <a:pt x="2993397" y="1168463"/>
                  <a:pt x="3004270" y="1152939"/>
                </a:cubicBezTo>
                <a:cubicBezTo>
                  <a:pt x="3013860" y="1139248"/>
                  <a:pt x="3027738" y="1131186"/>
                  <a:pt x="3043161" y="1127849"/>
                </a:cubicBezTo>
                <a:close/>
                <a:moveTo>
                  <a:pt x="458112" y="1126580"/>
                </a:moveTo>
                <a:cubicBezTo>
                  <a:pt x="491836" y="1131958"/>
                  <a:pt x="520701" y="1159689"/>
                  <a:pt x="520701" y="1202161"/>
                </a:cubicBezTo>
                <a:cubicBezTo>
                  <a:pt x="520701" y="1241905"/>
                  <a:pt x="481029" y="1277113"/>
                  <a:pt x="436249" y="1277113"/>
                </a:cubicBezTo>
                <a:cubicBezTo>
                  <a:pt x="411191" y="1277113"/>
                  <a:pt x="355602" y="1224589"/>
                  <a:pt x="355602" y="1200913"/>
                </a:cubicBezTo>
                <a:cubicBezTo>
                  <a:pt x="355602" y="1195812"/>
                  <a:pt x="367447" y="1176580"/>
                  <a:pt x="381924" y="1158176"/>
                </a:cubicBezTo>
                <a:cubicBezTo>
                  <a:pt x="393810" y="1143067"/>
                  <a:pt x="408424" y="1133542"/>
                  <a:pt x="423665" y="1128934"/>
                </a:cubicBezTo>
                <a:cubicBezTo>
                  <a:pt x="435092" y="1125477"/>
                  <a:pt x="446873" y="1124787"/>
                  <a:pt x="458112" y="1126580"/>
                </a:cubicBezTo>
                <a:close/>
                <a:moveTo>
                  <a:pt x="2612645" y="1126395"/>
                </a:moveTo>
                <a:cubicBezTo>
                  <a:pt x="2655729" y="1118653"/>
                  <a:pt x="2705100" y="1149926"/>
                  <a:pt x="2705100" y="1198706"/>
                </a:cubicBezTo>
                <a:cubicBezTo>
                  <a:pt x="2705100" y="1269046"/>
                  <a:pt x="2627727" y="1301339"/>
                  <a:pt x="2578100" y="1251713"/>
                </a:cubicBezTo>
                <a:cubicBezTo>
                  <a:pt x="2547216" y="1220829"/>
                  <a:pt x="2545457" y="1179166"/>
                  <a:pt x="2573718" y="1147938"/>
                </a:cubicBezTo>
                <a:cubicBezTo>
                  <a:pt x="2584621" y="1135891"/>
                  <a:pt x="2598284" y="1128975"/>
                  <a:pt x="2612645" y="1126395"/>
                </a:cubicBezTo>
                <a:close/>
                <a:moveTo>
                  <a:pt x="1736346" y="1126395"/>
                </a:moveTo>
                <a:cubicBezTo>
                  <a:pt x="1779429" y="1118653"/>
                  <a:pt x="1828800" y="1149926"/>
                  <a:pt x="1828800" y="1198706"/>
                </a:cubicBezTo>
                <a:cubicBezTo>
                  <a:pt x="1828800" y="1238846"/>
                  <a:pt x="1795127" y="1277113"/>
                  <a:pt x="1759808" y="1277113"/>
                </a:cubicBezTo>
                <a:cubicBezTo>
                  <a:pt x="1689142" y="1277113"/>
                  <a:pt x="1651344" y="1198853"/>
                  <a:pt x="1697420" y="1147938"/>
                </a:cubicBezTo>
                <a:cubicBezTo>
                  <a:pt x="1708322" y="1135891"/>
                  <a:pt x="1721985" y="1128975"/>
                  <a:pt x="1736346" y="1126395"/>
                </a:cubicBezTo>
                <a:close/>
                <a:moveTo>
                  <a:pt x="860561" y="1125933"/>
                </a:moveTo>
                <a:cubicBezTo>
                  <a:pt x="903815" y="1118240"/>
                  <a:pt x="952508" y="1151009"/>
                  <a:pt x="952508" y="1201974"/>
                </a:cubicBezTo>
                <a:cubicBezTo>
                  <a:pt x="952508" y="1269352"/>
                  <a:pt x="887111" y="1298511"/>
                  <a:pt x="828334" y="1257343"/>
                </a:cubicBezTo>
                <a:cubicBezTo>
                  <a:pt x="794594" y="1233711"/>
                  <a:pt x="791127" y="1181086"/>
                  <a:pt x="821126" y="1147938"/>
                </a:cubicBezTo>
                <a:cubicBezTo>
                  <a:pt x="832330" y="1135558"/>
                  <a:pt x="846144" y="1128497"/>
                  <a:pt x="860561" y="1125933"/>
                </a:cubicBezTo>
                <a:close/>
                <a:moveTo>
                  <a:pt x="1526715" y="1125172"/>
                </a:moveTo>
                <a:cubicBezTo>
                  <a:pt x="1576426" y="1123000"/>
                  <a:pt x="1620408" y="1157618"/>
                  <a:pt x="1604335" y="1202564"/>
                </a:cubicBezTo>
                <a:cubicBezTo>
                  <a:pt x="1575884" y="1282124"/>
                  <a:pt x="1493181" y="1299300"/>
                  <a:pt x="1462524" y="1232016"/>
                </a:cubicBezTo>
                <a:cubicBezTo>
                  <a:pt x="1442210" y="1187431"/>
                  <a:pt x="1446650" y="1159597"/>
                  <a:pt x="1477108" y="1140588"/>
                </a:cubicBezTo>
                <a:cubicBezTo>
                  <a:pt x="1492939" y="1130708"/>
                  <a:pt x="1510145" y="1125896"/>
                  <a:pt x="1526715" y="1125172"/>
                </a:cubicBezTo>
                <a:close/>
                <a:moveTo>
                  <a:pt x="2190750" y="1124713"/>
                </a:moveTo>
                <a:cubicBezTo>
                  <a:pt x="2228886" y="1124713"/>
                  <a:pt x="2273300" y="1165711"/>
                  <a:pt x="2273300" y="1200913"/>
                </a:cubicBezTo>
                <a:cubicBezTo>
                  <a:pt x="2273300" y="1236115"/>
                  <a:pt x="2228886" y="1277113"/>
                  <a:pt x="2190750" y="1277113"/>
                </a:cubicBezTo>
                <a:cubicBezTo>
                  <a:pt x="2152614" y="1277113"/>
                  <a:pt x="2108200" y="1236115"/>
                  <a:pt x="2108200" y="1200913"/>
                </a:cubicBezTo>
                <a:cubicBezTo>
                  <a:pt x="2108200" y="1186943"/>
                  <a:pt x="2119630" y="1164083"/>
                  <a:pt x="2133600" y="1150113"/>
                </a:cubicBezTo>
                <a:cubicBezTo>
                  <a:pt x="2147570" y="1136143"/>
                  <a:pt x="2173288" y="1124713"/>
                  <a:pt x="2190750" y="1124713"/>
                </a:cubicBezTo>
                <a:close/>
                <a:moveTo>
                  <a:pt x="1974850" y="1124713"/>
                </a:moveTo>
                <a:cubicBezTo>
                  <a:pt x="2012986" y="1124713"/>
                  <a:pt x="2057400" y="1165711"/>
                  <a:pt x="2057400" y="1200913"/>
                </a:cubicBezTo>
                <a:cubicBezTo>
                  <a:pt x="2057400" y="1236115"/>
                  <a:pt x="2012986" y="1277113"/>
                  <a:pt x="1974850" y="1277113"/>
                </a:cubicBezTo>
                <a:cubicBezTo>
                  <a:pt x="1936714" y="1277113"/>
                  <a:pt x="1892300" y="1236115"/>
                  <a:pt x="1892300" y="1200913"/>
                </a:cubicBezTo>
                <a:cubicBezTo>
                  <a:pt x="1892300" y="1186943"/>
                  <a:pt x="1903730" y="1164083"/>
                  <a:pt x="1917700" y="1150113"/>
                </a:cubicBezTo>
                <a:cubicBezTo>
                  <a:pt x="1931670" y="1136143"/>
                  <a:pt x="1957388" y="1124713"/>
                  <a:pt x="1974850" y="1124713"/>
                </a:cubicBezTo>
                <a:close/>
                <a:moveTo>
                  <a:pt x="1098558" y="1124713"/>
                </a:moveTo>
                <a:cubicBezTo>
                  <a:pt x="1136694" y="1124713"/>
                  <a:pt x="1181108" y="1165711"/>
                  <a:pt x="1181108" y="1200913"/>
                </a:cubicBezTo>
                <a:cubicBezTo>
                  <a:pt x="1181108" y="1236115"/>
                  <a:pt x="1136694" y="1277113"/>
                  <a:pt x="1098558" y="1277113"/>
                </a:cubicBezTo>
                <a:cubicBezTo>
                  <a:pt x="1060422" y="1277113"/>
                  <a:pt x="1016008" y="1236115"/>
                  <a:pt x="1016008" y="1200913"/>
                </a:cubicBezTo>
                <a:cubicBezTo>
                  <a:pt x="1016008" y="1186943"/>
                  <a:pt x="1027438" y="1164083"/>
                  <a:pt x="1041408" y="1150113"/>
                </a:cubicBezTo>
                <a:cubicBezTo>
                  <a:pt x="1055378" y="1136143"/>
                  <a:pt x="1081096" y="1124713"/>
                  <a:pt x="1098558" y="1124713"/>
                </a:cubicBezTo>
                <a:close/>
                <a:moveTo>
                  <a:pt x="222254" y="1124713"/>
                </a:moveTo>
                <a:cubicBezTo>
                  <a:pt x="260390" y="1124713"/>
                  <a:pt x="304803" y="1165711"/>
                  <a:pt x="304803" y="1200913"/>
                </a:cubicBezTo>
                <a:cubicBezTo>
                  <a:pt x="304803" y="1236115"/>
                  <a:pt x="260390" y="1277113"/>
                  <a:pt x="222254" y="1277113"/>
                </a:cubicBezTo>
                <a:cubicBezTo>
                  <a:pt x="184118" y="1277113"/>
                  <a:pt x="139701" y="1236115"/>
                  <a:pt x="139701" y="1200913"/>
                </a:cubicBezTo>
                <a:cubicBezTo>
                  <a:pt x="139701" y="1186943"/>
                  <a:pt x="151132" y="1164083"/>
                  <a:pt x="165103" y="1150113"/>
                </a:cubicBezTo>
                <a:cubicBezTo>
                  <a:pt x="179072" y="1136143"/>
                  <a:pt x="204792" y="1124713"/>
                  <a:pt x="222254" y="1124713"/>
                </a:cubicBezTo>
                <a:close/>
                <a:moveTo>
                  <a:pt x="3271957" y="1124467"/>
                </a:moveTo>
                <a:cubicBezTo>
                  <a:pt x="3313335" y="1118004"/>
                  <a:pt x="3357033" y="1150446"/>
                  <a:pt x="3357033" y="1200913"/>
                </a:cubicBezTo>
                <a:cubicBezTo>
                  <a:pt x="3357033" y="1247154"/>
                  <a:pt x="3327309" y="1277113"/>
                  <a:pt x="3281430" y="1277113"/>
                </a:cubicBezTo>
                <a:cubicBezTo>
                  <a:pt x="3220761" y="1277113"/>
                  <a:pt x="3188619" y="1189109"/>
                  <a:pt x="3233057" y="1144670"/>
                </a:cubicBezTo>
                <a:cubicBezTo>
                  <a:pt x="3244630" y="1133098"/>
                  <a:pt x="3258164" y="1126621"/>
                  <a:pt x="3271957" y="1124467"/>
                </a:cubicBezTo>
                <a:close/>
                <a:moveTo>
                  <a:pt x="662691" y="1121238"/>
                </a:moveTo>
                <a:cubicBezTo>
                  <a:pt x="682679" y="1122793"/>
                  <a:pt x="702618" y="1134888"/>
                  <a:pt x="720248" y="1157349"/>
                </a:cubicBezTo>
                <a:cubicBezTo>
                  <a:pt x="747279" y="1191786"/>
                  <a:pt x="749024" y="1200342"/>
                  <a:pt x="735201" y="1230678"/>
                </a:cubicBezTo>
                <a:cubicBezTo>
                  <a:pt x="714023" y="1277160"/>
                  <a:pt x="666205" y="1287568"/>
                  <a:pt x="616838" y="1256440"/>
                </a:cubicBezTo>
                <a:cubicBezTo>
                  <a:pt x="572590" y="1228542"/>
                  <a:pt x="568182" y="1188867"/>
                  <a:pt x="604832" y="1148374"/>
                </a:cubicBezTo>
                <a:cubicBezTo>
                  <a:pt x="622663" y="1128671"/>
                  <a:pt x="642702" y="1119684"/>
                  <a:pt x="662691" y="1121238"/>
                </a:cubicBezTo>
                <a:close/>
                <a:moveTo>
                  <a:pt x="2847813" y="1121231"/>
                </a:moveTo>
                <a:cubicBezTo>
                  <a:pt x="2867843" y="1123354"/>
                  <a:pt x="2888023" y="1136228"/>
                  <a:pt x="2906349" y="1159638"/>
                </a:cubicBezTo>
                <a:lnTo>
                  <a:pt x="2938659" y="1200913"/>
                </a:lnTo>
                <a:lnTo>
                  <a:pt x="2906349" y="1229488"/>
                </a:lnTo>
                <a:cubicBezTo>
                  <a:pt x="2855843" y="1274154"/>
                  <a:pt x="2821103" y="1282591"/>
                  <a:pt x="2792877" y="1257047"/>
                </a:cubicBezTo>
                <a:cubicBezTo>
                  <a:pt x="2762806" y="1229833"/>
                  <a:pt x="2761553" y="1178950"/>
                  <a:pt x="2790176" y="1147322"/>
                </a:cubicBezTo>
                <a:cubicBezTo>
                  <a:pt x="2807903" y="1127734"/>
                  <a:pt x="2827783" y="1119107"/>
                  <a:pt x="2847813" y="1121231"/>
                </a:cubicBezTo>
                <a:close/>
                <a:moveTo>
                  <a:pt x="1284802" y="1116263"/>
                </a:moveTo>
                <a:cubicBezTo>
                  <a:pt x="1312825" y="1115434"/>
                  <a:pt x="1353867" y="1127709"/>
                  <a:pt x="1373783" y="1145731"/>
                </a:cubicBezTo>
                <a:cubicBezTo>
                  <a:pt x="1426979" y="1193873"/>
                  <a:pt x="1385834" y="1282251"/>
                  <a:pt x="1315665" y="1270569"/>
                </a:cubicBezTo>
                <a:cubicBezTo>
                  <a:pt x="1267793" y="1262598"/>
                  <a:pt x="1251068" y="1252154"/>
                  <a:pt x="1239712" y="1223138"/>
                </a:cubicBezTo>
                <a:cubicBezTo>
                  <a:pt x="1229215" y="1196316"/>
                  <a:pt x="1242996" y="1134678"/>
                  <a:pt x="1262384" y="1121732"/>
                </a:cubicBezTo>
                <a:cubicBezTo>
                  <a:pt x="1267567" y="1118271"/>
                  <a:pt x="1275461" y="1116539"/>
                  <a:pt x="1284802" y="1116263"/>
                </a:cubicBezTo>
                <a:close/>
                <a:moveTo>
                  <a:pt x="2378718" y="1115912"/>
                </a:moveTo>
                <a:cubicBezTo>
                  <a:pt x="2408572" y="1115306"/>
                  <a:pt x="2451350" y="1129339"/>
                  <a:pt x="2469134" y="1148990"/>
                </a:cubicBezTo>
                <a:cubicBezTo>
                  <a:pt x="2494784" y="1177333"/>
                  <a:pt x="2485293" y="1217699"/>
                  <a:pt x="2443870" y="1256440"/>
                </a:cubicBezTo>
                <a:cubicBezTo>
                  <a:pt x="2389907" y="1306909"/>
                  <a:pt x="2313122" y="1244162"/>
                  <a:pt x="2332293" y="1165262"/>
                </a:cubicBezTo>
                <a:cubicBezTo>
                  <a:pt x="2336863" y="1146453"/>
                  <a:pt x="2346891" y="1126864"/>
                  <a:pt x="2354576" y="1121732"/>
                </a:cubicBezTo>
                <a:cubicBezTo>
                  <a:pt x="2360251" y="1117943"/>
                  <a:pt x="2368767" y="1116114"/>
                  <a:pt x="2378718" y="1115912"/>
                </a:cubicBezTo>
                <a:close/>
                <a:moveTo>
                  <a:pt x="2619175" y="898951"/>
                </a:moveTo>
                <a:cubicBezTo>
                  <a:pt x="2661970" y="890845"/>
                  <a:pt x="2705100" y="923935"/>
                  <a:pt x="2705100" y="978664"/>
                </a:cubicBezTo>
                <a:cubicBezTo>
                  <a:pt x="2705100" y="1051900"/>
                  <a:pt x="2633322" y="1084536"/>
                  <a:pt x="2580495" y="1035319"/>
                </a:cubicBezTo>
                <a:cubicBezTo>
                  <a:pt x="2545828" y="1003022"/>
                  <a:pt x="2544813" y="954800"/>
                  <a:pt x="2578100" y="921514"/>
                </a:cubicBezTo>
                <a:cubicBezTo>
                  <a:pt x="2590681" y="908933"/>
                  <a:pt x="2604909" y="901653"/>
                  <a:pt x="2619175" y="898951"/>
                </a:cubicBezTo>
                <a:close/>
                <a:moveTo>
                  <a:pt x="1742876" y="898951"/>
                </a:moveTo>
                <a:cubicBezTo>
                  <a:pt x="1785670" y="890845"/>
                  <a:pt x="1828800" y="923935"/>
                  <a:pt x="1828800" y="978664"/>
                </a:cubicBezTo>
                <a:cubicBezTo>
                  <a:pt x="1828800" y="1051900"/>
                  <a:pt x="1757022" y="1084536"/>
                  <a:pt x="1704197" y="1035319"/>
                </a:cubicBezTo>
                <a:cubicBezTo>
                  <a:pt x="1669529" y="1003022"/>
                  <a:pt x="1668516" y="954800"/>
                  <a:pt x="1701803" y="921514"/>
                </a:cubicBezTo>
                <a:cubicBezTo>
                  <a:pt x="1714383" y="908933"/>
                  <a:pt x="1728611" y="901653"/>
                  <a:pt x="1742876" y="898951"/>
                </a:cubicBezTo>
                <a:close/>
                <a:moveTo>
                  <a:pt x="866583" y="898951"/>
                </a:moveTo>
                <a:cubicBezTo>
                  <a:pt x="909379" y="890845"/>
                  <a:pt x="952509" y="923935"/>
                  <a:pt x="952509" y="978664"/>
                </a:cubicBezTo>
                <a:cubicBezTo>
                  <a:pt x="952509" y="1051900"/>
                  <a:pt x="880731" y="1084536"/>
                  <a:pt x="827904" y="1035319"/>
                </a:cubicBezTo>
                <a:cubicBezTo>
                  <a:pt x="793237" y="1003022"/>
                  <a:pt x="792223" y="954800"/>
                  <a:pt x="825508" y="921514"/>
                </a:cubicBezTo>
                <a:cubicBezTo>
                  <a:pt x="838090" y="908933"/>
                  <a:pt x="852318" y="901653"/>
                  <a:pt x="866583" y="898951"/>
                </a:cubicBezTo>
                <a:close/>
                <a:moveTo>
                  <a:pt x="232247" y="898387"/>
                </a:moveTo>
                <a:cubicBezTo>
                  <a:pt x="245198" y="896554"/>
                  <a:pt x="259029" y="906177"/>
                  <a:pt x="278235" y="926621"/>
                </a:cubicBezTo>
                <a:cubicBezTo>
                  <a:pt x="309694" y="960107"/>
                  <a:pt x="306173" y="978312"/>
                  <a:pt x="257545" y="1033571"/>
                </a:cubicBezTo>
                <a:cubicBezTo>
                  <a:pt x="232808" y="1061680"/>
                  <a:pt x="225383" y="1063825"/>
                  <a:pt x="197220" y="1050992"/>
                </a:cubicBezTo>
                <a:cubicBezTo>
                  <a:pt x="157603" y="1032941"/>
                  <a:pt x="155769" y="996766"/>
                  <a:pt x="191540" y="938888"/>
                </a:cubicBezTo>
                <a:cubicBezTo>
                  <a:pt x="207225" y="913508"/>
                  <a:pt x="219296" y="900220"/>
                  <a:pt x="232247" y="898387"/>
                </a:cubicBezTo>
                <a:close/>
                <a:moveTo>
                  <a:pt x="1973153" y="897884"/>
                </a:moveTo>
                <a:cubicBezTo>
                  <a:pt x="1987968" y="897371"/>
                  <a:pt x="2002813" y="905819"/>
                  <a:pt x="2024639" y="922987"/>
                </a:cubicBezTo>
                <a:cubicBezTo>
                  <a:pt x="2063086" y="953231"/>
                  <a:pt x="2059710" y="977563"/>
                  <a:pt x="2009193" y="1034297"/>
                </a:cubicBezTo>
                <a:cubicBezTo>
                  <a:pt x="1981627" y="1065256"/>
                  <a:pt x="1978171" y="1065996"/>
                  <a:pt x="1945861" y="1047860"/>
                </a:cubicBezTo>
                <a:cubicBezTo>
                  <a:pt x="1927064" y="1037310"/>
                  <a:pt x="1906011" y="1012544"/>
                  <a:pt x="1899076" y="992824"/>
                </a:cubicBezTo>
                <a:cubicBezTo>
                  <a:pt x="1888018" y="961382"/>
                  <a:pt x="1890820" y="953226"/>
                  <a:pt x="1921842" y="926542"/>
                </a:cubicBezTo>
                <a:cubicBezTo>
                  <a:pt x="1943551" y="907868"/>
                  <a:pt x="1958337" y="898396"/>
                  <a:pt x="1973153" y="897884"/>
                </a:cubicBezTo>
                <a:close/>
                <a:moveTo>
                  <a:pt x="2851267" y="897677"/>
                </a:moveTo>
                <a:cubicBezTo>
                  <a:pt x="2868291" y="899626"/>
                  <a:pt x="2884917" y="909676"/>
                  <a:pt x="2903316" y="928075"/>
                </a:cubicBezTo>
                <a:cubicBezTo>
                  <a:pt x="2937105" y="961865"/>
                  <a:pt x="2937848" y="957178"/>
                  <a:pt x="2886739" y="1032639"/>
                </a:cubicBezTo>
                <a:cubicBezTo>
                  <a:pt x="2862708" y="1068121"/>
                  <a:pt x="2832564" y="1069016"/>
                  <a:pt x="2796395" y="1035319"/>
                </a:cubicBezTo>
                <a:cubicBezTo>
                  <a:pt x="2759495" y="1000942"/>
                  <a:pt x="2759708" y="941882"/>
                  <a:pt x="2796826" y="915884"/>
                </a:cubicBezTo>
                <a:cubicBezTo>
                  <a:pt x="2816820" y="901880"/>
                  <a:pt x="2834242" y="895728"/>
                  <a:pt x="2851267" y="897677"/>
                </a:cubicBezTo>
                <a:close/>
                <a:moveTo>
                  <a:pt x="438224" y="897622"/>
                </a:moveTo>
                <a:cubicBezTo>
                  <a:pt x="455173" y="895794"/>
                  <a:pt x="472588" y="901954"/>
                  <a:pt x="492478" y="915884"/>
                </a:cubicBezTo>
                <a:cubicBezTo>
                  <a:pt x="547347" y="954317"/>
                  <a:pt x="509874" y="1061214"/>
                  <a:pt x="441531" y="1061214"/>
                </a:cubicBezTo>
                <a:cubicBezTo>
                  <a:pt x="412676" y="1061214"/>
                  <a:pt x="355604" y="1006385"/>
                  <a:pt x="355604" y="978664"/>
                </a:cubicBezTo>
                <a:cubicBezTo>
                  <a:pt x="355604" y="967552"/>
                  <a:pt x="369630" y="944432"/>
                  <a:pt x="386775" y="927287"/>
                </a:cubicBezTo>
                <a:cubicBezTo>
                  <a:pt x="404797" y="909267"/>
                  <a:pt x="421279" y="899451"/>
                  <a:pt x="438224" y="897622"/>
                </a:cubicBezTo>
                <a:close/>
                <a:moveTo>
                  <a:pt x="3067390" y="897569"/>
                </a:moveTo>
                <a:cubicBezTo>
                  <a:pt x="3086395" y="897808"/>
                  <a:pt x="3105511" y="907970"/>
                  <a:pt x="3124373" y="928048"/>
                </a:cubicBezTo>
                <a:cubicBezTo>
                  <a:pt x="3149272" y="954551"/>
                  <a:pt x="3152319" y="965824"/>
                  <a:pt x="3142294" y="994330"/>
                </a:cubicBezTo>
                <a:cubicBezTo>
                  <a:pt x="3135650" y="1013222"/>
                  <a:pt x="3114836" y="1037310"/>
                  <a:pt x="3096039" y="1047860"/>
                </a:cubicBezTo>
                <a:cubicBezTo>
                  <a:pt x="3063959" y="1065867"/>
                  <a:pt x="3059298" y="1065034"/>
                  <a:pt x="3020007" y="1034279"/>
                </a:cubicBezTo>
                <a:cubicBezTo>
                  <a:pt x="2972297" y="996934"/>
                  <a:pt x="2970081" y="970249"/>
                  <a:pt x="3011068" y="926621"/>
                </a:cubicBezTo>
                <a:cubicBezTo>
                  <a:pt x="3029490" y="907012"/>
                  <a:pt x="3048385" y="897330"/>
                  <a:pt x="3067390" y="897569"/>
                </a:cubicBezTo>
                <a:close/>
                <a:moveTo>
                  <a:pt x="1318518" y="897228"/>
                </a:moveTo>
                <a:cubicBezTo>
                  <a:pt x="1334290" y="896714"/>
                  <a:pt x="1350325" y="902956"/>
                  <a:pt x="1368782" y="915884"/>
                </a:cubicBezTo>
                <a:cubicBezTo>
                  <a:pt x="1422687" y="953641"/>
                  <a:pt x="1386445" y="1061214"/>
                  <a:pt x="1319820" y="1061214"/>
                </a:cubicBezTo>
                <a:cubicBezTo>
                  <a:pt x="1250459" y="1061214"/>
                  <a:pt x="1215844" y="962820"/>
                  <a:pt x="1269827" y="919106"/>
                </a:cubicBezTo>
                <a:cubicBezTo>
                  <a:pt x="1287235" y="905011"/>
                  <a:pt x="1302745" y="897741"/>
                  <a:pt x="1318518" y="897228"/>
                </a:cubicBezTo>
                <a:close/>
                <a:moveTo>
                  <a:pt x="2412423" y="896114"/>
                </a:moveTo>
                <a:cubicBezTo>
                  <a:pt x="2447945" y="896114"/>
                  <a:pt x="2489200" y="940205"/>
                  <a:pt x="2489200" y="978169"/>
                </a:cubicBezTo>
                <a:cubicBezTo>
                  <a:pt x="2489200" y="1014291"/>
                  <a:pt x="2444465" y="1061214"/>
                  <a:pt x="2410028" y="1061214"/>
                </a:cubicBezTo>
                <a:cubicBezTo>
                  <a:pt x="2381173" y="1061214"/>
                  <a:pt x="2324100" y="1006385"/>
                  <a:pt x="2324100" y="978664"/>
                </a:cubicBezTo>
                <a:cubicBezTo>
                  <a:pt x="2324100" y="967552"/>
                  <a:pt x="2338128" y="944432"/>
                  <a:pt x="2355273" y="927287"/>
                </a:cubicBezTo>
                <a:cubicBezTo>
                  <a:pt x="2372418" y="910142"/>
                  <a:pt x="2398135" y="896114"/>
                  <a:pt x="2412423" y="896114"/>
                </a:cubicBezTo>
                <a:close/>
                <a:moveTo>
                  <a:pt x="2187191" y="896114"/>
                </a:moveTo>
                <a:cubicBezTo>
                  <a:pt x="2216192" y="896114"/>
                  <a:pt x="2273300" y="950862"/>
                  <a:pt x="2273300" y="978664"/>
                </a:cubicBezTo>
                <a:cubicBezTo>
                  <a:pt x="2273300" y="989777"/>
                  <a:pt x="2259272" y="1012896"/>
                  <a:pt x="2242127" y="1030041"/>
                </a:cubicBezTo>
                <a:cubicBezTo>
                  <a:pt x="2224982" y="1047186"/>
                  <a:pt x="2201863" y="1061214"/>
                  <a:pt x="2190750" y="1061214"/>
                </a:cubicBezTo>
                <a:cubicBezTo>
                  <a:pt x="2163761" y="1061214"/>
                  <a:pt x="2108200" y="1004456"/>
                  <a:pt x="2108200" y="976885"/>
                </a:cubicBezTo>
                <a:cubicBezTo>
                  <a:pt x="2108200" y="964794"/>
                  <a:pt x="2120626" y="941674"/>
                  <a:pt x="2135814" y="925508"/>
                </a:cubicBezTo>
                <a:cubicBezTo>
                  <a:pt x="2151001" y="909341"/>
                  <a:pt x="2174121" y="896114"/>
                  <a:pt x="2187191" y="896114"/>
                </a:cubicBezTo>
                <a:close/>
                <a:moveTo>
                  <a:pt x="1536131" y="896114"/>
                </a:moveTo>
                <a:cubicBezTo>
                  <a:pt x="1571653" y="896114"/>
                  <a:pt x="1612908" y="940205"/>
                  <a:pt x="1612908" y="978169"/>
                </a:cubicBezTo>
                <a:cubicBezTo>
                  <a:pt x="1612908" y="1014291"/>
                  <a:pt x="1568173" y="1061214"/>
                  <a:pt x="1533736" y="1061214"/>
                </a:cubicBezTo>
                <a:cubicBezTo>
                  <a:pt x="1504881" y="1061214"/>
                  <a:pt x="1447808" y="1006385"/>
                  <a:pt x="1447808" y="978664"/>
                </a:cubicBezTo>
                <a:cubicBezTo>
                  <a:pt x="1447808" y="967552"/>
                  <a:pt x="1461836" y="944432"/>
                  <a:pt x="1478981" y="927287"/>
                </a:cubicBezTo>
                <a:cubicBezTo>
                  <a:pt x="1496126" y="910142"/>
                  <a:pt x="1521843" y="896114"/>
                  <a:pt x="1536131" y="896114"/>
                </a:cubicBezTo>
                <a:close/>
                <a:moveTo>
                  <a:pt x="1098558" y="896114"/>
                </a:moveTo>
                <a:cubicBezTo>
                  <a:pt x="1129650" y="896114"/>
                  <a:pt x="1181109" y="949000"/>
                  <a:pt x="1181109" y="980954"/>
                </a:cubicBezTo>
                <a:cubicBezTo>
                  <a:pt x="1181109" y="1005274"/>
                  <a:pt x="1123572" y="1061214"/>
                  <a:pt x="1098558" y="1061214"/>
                </a:cubicBezTo>
                <a:cubicBezTo>
                  <a:pt x="1073544" y="1061214"/>
                  <a:pt x="1016009" y="1005274"/>
                  <a:pt x="1016009" y="980954"/>
                </a:cubicBezTo>
                <a:cubicBezTo>
                  <a:pt x="1016009" y="971101"/>
                  <a:pt x="1027853" y="947981"/>
                  <a:pt x="1042330" y="929577"/>
                </a:cubicBezTo>
                <a:cubicBezTo>
                  <a:pt x="1057453" y="910352"/>
                  <a:pt x="1081376" y="896114"/>
                  <a:pt x="1098558" y="896114"/>
                </a:cubicBezTo>
                <a:close/>
                <a:moveTo>
                  <a:pt x="660986" y="896114"/>
                </a:moveTo>
                <a:cubicBezTo>
                  <a:pt x="691773" y="896114"/>
                  <a:pt x="749309" y="949889"/>
                  <a:pt x="749309" y="978664"/>
                </a:cubicBezTo>
                <a:cubicBezTo>
                  <a:pt x="749309" y="1006385"/>
                  <a:pt x="692236" y="1061214"/>
                  <a:pt x="663381" y="1061214"/>
                </a:cubicBezTo>
                <a:cubicBezTo>
                  <a:pt x="628944" y="1061214"/>
                  <a:pt x="584202" y="1014291"/>
                  <a:pt x="584202" y="978169"/>
                </a:cubicBezTo>
                <a:cubicBezTo>
                  <a:pt x="584202" y="960979"/>
                  <a:pt x="595639" y="935484"/>
                  <a:pt x="609609" y="921514"/>
                </a:cubicBezTo>
                <a:cubicBezTo>
                  <a:pt x="623579" y="907544"/>
                  <a:pt x="646699" y="896114"/>
                  <a:pt x="660986" y="896114"/>
                </a:cubicBezTo>
                <a:close/>
                <a:moveTo>
                  <a:pt x="3276364" y="893793"/>
                </a:moveTo>
                <a:cubicBezTo>
                  <a:pt x="3279986" y="892603"/>
                  <a:pt x="3299596" y="919265"/>
                  <a:pt x="3319941" y="953042"/>
                </a:cubicBezTo>
                <a:lnTo>
                  <a:pt x="3356932" y="1014454"/>
                </a:lnTo>
                <a:lnTo>
                  <a:pt x="3328059" y="1037834"/>
                </a:lnTo>
                <a:cubicBezTo>
                  <a:pt x="3292837" y="1066355"/>
                  <a:pt x="3277786" y="1066981"/>
                  <a:pt x="3241326" y="1041444"/>
                </a:cubicBezTo>
                <a:cubicBezTo>
                  <a:pt x="3202375" y="1014161"/>
                  <a:pt x="3202438" y="943122"/>
                  <a:pt x="3241439" y="915805"/>
                </a:cubicBezTo>
                <a:cubicBezTo>
                  <a:pt x="3257024" y="904888"/>
                  <a:pt x="3272741" y="894983"/>
                  <a:pt x="3276364" y="893793"/>
                </a:cubicBezTo>
                <a:close/>
                <a:moveTo>
                  <a:pt x="1098559" y="669294"/>
                </a:moveTo>
                <a:cubicBezTo>
                  <a:pt x="1114654" y="669294"/>
                  <a:pt x="1130748" y="679499"/>
                  <a:pt x="1151153" y="699903"/>
                </a:cubicBezTo>
                <a:cubicBezTo>
                  <a:pt x="1206019" y="754770"/>
                  <a:pt x="1170779" y="819106"/>
                  <a:pt x="1085859" y="819106"/>
                </a:cubicBezTo>
                <a:cubicBezTo>
                  <a:pt x="1020331" y="819106"/>
                  <a:pt x="996869" y="749000"/>
                  <a:pt x="1045965" y="699903"/>
                </a:cubicBezTo>
                <a:cubicBezTo>
                  <a:pt x="1066370" y="679499"/>
                  <a:pt x="1082465" y="669294"/>
                  <a:pt x="1098559" y="669294"/>
                </a:cubicBezTo>
                <a:close/>
                <a:moveTo>
                  <a:pt x="2191007" y="669249"/>
                </a:moveTo>
                <a:cubicBezTo>
                  <a:pt x="2206985" y="669436"/>
                  <a:pt x="2223080" y="679639"/>
                  <a:pt x="2243344" y="699903"/>
                </a:cubicBezTo>
                <a:cubicBezTo>
                  <a:pt x="2281902" y="738463"/>
                  <a:pt x="2275805" y="793263"/>
                  <a:pt x="2231183" y="809201"/>
                </a:cubicBezTo>
                <a:cubicBezTo>
                  <a:pt x="2215930" y="814650"/>
                  <a:pt x="2194526" y="822146"/>
                  <a:pt x="2183620" y="825861"/>
                </a:cubicBezTo>
                <a:cubicBezTo>
                  <a:pt x="2157889" y="834624"/>
                  <a:pt x="2108200" y="788164"/>
                  <a:pt x="2108200" y="755342"/>
                </a:cubicBezTo>
                <a:cubicBezTo>
                  <a:pt x="2108200" y="741327"/>
                  <a:pt x="2122228" y="715832"/>
                  <a:pt x="2139373" y="698687"/>
                </a:cubicBezTo>
                <a:cubicBezTo>
                  <a:pt x="2159168" y="678892"/>
                  <a:pt x="2175029" y="669062"/>
                  <a:pt x="2191007" y="669249"/>
                </a:cubicBezTo>
                <a:close/>
                <a:moveTo>
                  <a:pt x="1527218" y="669209"/>
                </a:moveTo>
                <a:cubicBezTo>
                  <a:pt x="1542160" y="668487"/>
                  <a:pt x="1557768" y="676782"/>
                  <a:pt x="1579446" y="693836"/>
                </a:cubicBezTo>
                <a:cubicBezTo>
                  <a:pt x="1641998" y="743044"/>
                  <a:pt x="1609093" y="832615"/>
                  <a:pt x="1528455" y="832615"/>
                </a:cubicBezTo>
                <a:cubicBezTo>
                  <a:pt x="1499155" y="832615"/>
                  <a:pt x="1447809" y="778598"/>
                  <a:pt x="1447809" y="747775"/>
                </a:cubicBezTo>
                <a:cubicBezTo>
                  <a:pt x="1447809" y="737921"/>
                  <a:pt x="1461837" y="715832"/>
                  <a:pt x="1478982" y="698687"/>
                </a:cubicBezTo>
                <a:cubicBezTo>
                  <a:pt x="1497998" y="679671"/>
                  <a:pt x="1512275" y="669931"/>
                  <a:pt x="1527218" y="669209"/>
                </a:cubicBezTo>
                <a:close/>
                <a:moveTo>
                  <a:pt x="669900" y="669209"/>
                </a:moveTo>
                <a:cubicBezTo>
                  <a:pt x="684843" y="669931"/>
                  <a:pt x="699120" y="679671"/>
                  <a:pt x="718136" y="698687"/>
                </a:cubicBezTo>
                <a:cubicBezTo>
                  <a:pt x="756169" y="736720"/>
                  <a:pt x="757090" y="755796"/>
                  <a:pt x="722987" y="799152"/>
                </a:cubicBezTo>
                <a:cubicBezTo>
                  <a:pt x="691355" y="839366"/>
                  <a:pt x="645053" y="842658"/>
                  <a:pt x="609609" y="807214"/>
                </a:cubicBezTo>
                <a:cubicBezTo>
                  <a:pt x="574158" y="771770"/>
                  <a:pt x="577452" y="725469"/>
                  <a:pt x="617672" y="693836"/>
                </a:cubicBezTo>
                <a:cubicBezTo>
                  <a:pt x="639350" y="676782"/>
                  <a:pt x="654958" y="668487"/>
                  <a:pt x="669900" y="669209"/>
                </a:cubicBezTo>
                <a:close/>
                <a:moveTo>
                  <a:pt x="435012" y="669209"/>
                </a:moveTo>
                <a:cubicBezTo>
                  <a:pt x="449955" y="668487"/>
                  <a:pt x="465564" y="676782"/>
                  <a:pt x="487240" y="693836"/>
                </a:cubicBezTo>
                <a:cubicBezTo>
                  <a:pt x="549798" y="743044"/>
                  <a:pt x="516886" y="832615"/>
                  <a:pt x="436249" y="832615"/>
                </a:cubicBezTo>
                <a:cubicBezTo>
                  <a:pt x="406949" y="832615"/>
                  <a:pt x="355604" y="778598"/>
                  <a:pt x="355604" y="747775"/>
                </a:cubicBezTo>
                <a:cubicBezTo>
                  <a:pt x="355604" y="737921"/>
                  <a:pt x="369630" y="715832"/>
                  <a:pt x="386777" y="698687"/>
                </a:cubicBezTo>
                <a:cubicBezTo>
                  <a:pt x="405792" y="679671"/>
                  <a:pt x="420069" y="669931"/>
                  <a:pt x="435012" y="669209"/>
                </a:cubicBezTo>
                <a:close/>
                <a:moveTo>
                  <a:pt x="1306336" y="669058"/>
                </a:moveTo>
                <a:cubicBezTo>
                  <a:pt x="1316937" y="666948"/>
                  <a:pt x="1327707" y="669530"/>
                  <a:pt x="1343869" y="675763"/>
                </a:cubicBezTo>
                <a:cubicBezTo>
                  <a:pt x="1394494" y="695295"/>
                  <a:pt x="1410543" y="783595"/>
                  <a:pt x="1368783" y="812844"/>
                </a:cubicBezTo>
                <a:cubicBezTo>
                  <a:pt x="1331868" y="838700"/>
                  <a:pt x="1304644" y="837813"/>
                  <a:pt x="1269828" y="809623"/>
                </a:cubicBezTo>
                <a:cubicBezTo>
                  <a:pt x="1232291" y="779226"/>
                  <a:pt x="1232291" y="720904"/>
                  <a:pt x="1269828" y="690507"/>
                </a:cubicBezTo>
                <a:cubicBezTo>
                  <a:pt x="1285307" y="677971"/>
                  <a:pt x="1295736" y="671169"/>
                  <a:pt x="1306336" y="669058"/>
                </a:cubicBezTo>
                <a:close/>
                <a:moveTo>
                  <a:pt x="2408906" y="669013"/>
                </a:moveTo>
                <a:cubicBezTo>
                  <a:pt x="2422917" y="670516"/>
                  <a:pt x="2436310" y="678554"/>
                  <a:pt x="2455737" y="693836"/>
                </a:cubicBezTo>
                <a:cubicBezTo>
                  <a:pt x="2495951" y="725469"/>
                  <a:pt x="2499244" y="771770"/>
                  <a:pt x="2463800" y="807214"/>
                </a:cubicBezTo>
                <a:cubicBezTo>
                  <a:pt x="2428256" y="842758"/>
                  <a:pt x="2382053" y="839364"/>
                  <a:pt x="2350199" y="798868"/>
                </a:cubicBezTo>
                <a:cubicBezTo>
                  <a:pt x="2314173" y="753069"/>
                  <a:pt x="2317673" y="703541"/>
                  <a:pt x="2358361" y="683389"/>
                </a:cubicBezTo>
                <a:cubicBezTo>
                  <a:pt x="2380264" y="672540"/>
                  <a:pt x="2394894" y="667510"/>
                  <a:pt x="2408906" y="669013"/>
                </a:cubicBezTo>
                <a:close/>
                <a:moveTo>
                  <a:pt x="2632652" y="669003"/>
                </a:moveTo>
                <a:cubicBezTo>
                  <a:pt x="2645688" y="668061"/>
                  <a:pt x="2658346" y="674304"/>
                  <a:pt x="2676874" y="687284"/>
                </a:cubicBezTo>
                <a:cubicBezTo>
                  <a:pt x="2695768" y="700519"/>
                  <a:pt x="2705100" y="720132"/>
                  <a:pt x="2705100" y="746610"/>
                </a:cubicBezTo>
                <a:cubicBezTo>
                  <a:pt x="2705100" y="823924"/>
                  <a:pt x="2630438" y="859553"/>
                  <a:pt x="2578100" y="807214"/>
                </a:cubicBezTo>
                <a:cubicBezTo>
                  <a:pt x="2542656" y="771770"/>
                  <a:pt x="2545949" y="725469"/>
                  <a:pt x="2586163" y="693836"/>
                </a:cubicBezTo>
                <a:cubicBezTo>
                  <a:pt x="2606203" y="678073"/>
                  <a:pt x="2619616" y="669944"/>
                  <a:pt x="2632652" y="669003"/>
                </a:cubicBezTo>
                <a:close/>
                <a:moveTo>
                  <a:pt x="1756352" y="669003"/>
                </a:moveTo>
                <a:cubicBezTo>
                  <a:pt x="1769388" y="668061"/>
                  <a:pt x="1782046" y="674304"/>
                  <a:pt x="1800574" y="687284"/>
                </a:cubicBezTo>
                <a:cubicBezTo>
                  <a:pt x="1839464" y="714525"/>
                  <a:pt x="1839464" y="785605"/>
                  <a:pt x="1800574" y="812844"/>
                </a:cubicBezTo>
                <a:cubicBezTo>
                  <a:pt x="1762585" y="839453"/>
                  <a:pt x="1732315" y="837728"/>
                  <a:pt x="1701803" y="807214"/>
                </a:cubicBezTo>
                <a:cubicBezTo>
                  <a:pt x="1666359" y="771770"/>
                  <a:pt x="1669651" y="725469"/>
                  <a:pt x="1709866" y="693836"/>
                </a:cubicBezTo>
                <a:cubicBezTo>
                  <a:pt x="1729905" y="678073"/>
                  <a:pt x="1743318" y="669944"/>
                  <a:pt x="1756352" y="669003"/>
                </a:cubicBezTo>
                <a:close/>
                <a:moveTo>
                  <a:pt x="883962" y="668968"/>
                </a:moveTo>
                <a:cubicBezTo>
                  <a:pt x="898095" y="668830"/>
                  <a:pt x="911022" y="676824"/>
                  <a:pt x="927109" y="692915"/>
                </a:cubicBezTo>
                <a:cubicBezTo>
                  <a:pt x="961624" y="727430"/>
                  <a:pt x="960204" y="787685"/>
                  <a:pt x="924283" y="812844"/>
                </a:cubicBezTo>
                <a:cubicBezTo>
                  <a:pt x="886294" y="839453"/>
                  <a:pt x="856022" y="837728"/>
                  <a:pt x="825509" y="807214"/>
                </a:cubicBezTo>
                <a:cubicBezTo>
                  <a:pt x="790065" y="771770"/>
                  <a:pt x="793358" y="725469"/>
                  <a:pt x="833572" y="693836"/>
                </a:cubicBezTo>
                <a:cubicBezTo>
                  <a:pt x="854488" y="677381"/>
                  <a:pt x="869828" y="669107"/>
                  <a:pt x="883962" y="668968"/>
                </a:cubicBezTo>
                <a:close/>
                <a:moveTo>
                  <a:pt x="3069340" y="667513"/>
                </a:moveTo>
                <a:cubicBezTo>
                  <a:pt x="3096034" y="667513"/>
                  <a:pt x="3149600" y="726132"/>
                  <a:pt x="3149600" y="755342"/>
                </a:cubicBezTo>
                <a:cubicBezTo>
                  <a:pt x="3149600" y="788011"/>
                  <a:pt x="3101949" y="832615"/>
                  <a:pt x="3067050" y="832615"/>
                </a:cubicBezTo>
                <a:cubicBezTo>
                  <a:pt x="3030067" y="832615"/>
                  <a:pt x="2984500" y="787284"/>
                  <a:pt x="2984500" y="750491"/>
                </a:cubicBezTo>
                <a:cubicBezTo>
                  <a:pt x="2984500" y="732849"/>
                  <a:pt x="2998499" y="709147"/>
                  <a:pt x="3017963" y="693836"/>
                </a:cubicBezTo>
                <a:cubicBezTo>
                  <a:pt x="3036367" y="679359"/>
                  <a:pt x="3059487" y="667513"/>
                  <a:pt x="3069340" y="667513"/>
                </a:cubicBezTo>
                <a:close/>
                <a:moveTo>
                  <a:pt x="2851456" y="667513"/>
                </a:moveTo>
                <a:cubicBezTo>
                  <a:pt x="2875537" y="667513"/>
                  <a:pt x="2904391" y="695215"/>
                  <a:pt x="2920685" y="733978"/>
                </a:cubicBezTo>
                <a:cubicBezTo>
                  <a:pt x="2933553" y="764588"/>
                  <a:pt x="2931499" y="772469"/>
                  <a:pt x="2903316" y="800653"/>
                </a:cubicBezTo>
                <a:cubicBezTo>
                  <a:pt x="2866517" y="837451"/>
                  <a:pt x="2836813" y="840852"/>
                  <a:pt x="2796826" y="812844"/>
                </a:cubicBezTo>
                <a:cubicBezTo>
                  <a:pt x="2756808" y="784815"/>
                  <a:pt x="2759332" y="727448"/>
                  <a:pt x="2802063" y="693836"/>
                </a:cubicBezTo>
                <a:cubicBezTo>
                  <a:pt x="2820467" y="679359"/>
                  <a:pt x="2842694" y="667513"/>
                  <a:pt x="2851456" y="667513"/>
                </a:cubicBezTo>
                <a:close/>
                <a:moveTo>
                  <a:pt x="1974850" y="667513"/>
                </a:moveTo>
                <a:cubicBezTo>
                  <a:pt x="2003411" y="667513"/>
                  <a:pt x="2057400" y="724955"/>
                  <a:pt x="2057400" y="755342"/>
                </a:cubicBezTo>
                <a:cubicBezTo>
                  <a:pt x="2057400" y="788011"/>
                  <a:pt x="2009749" y="832615"/>
                  <a:pt x="1974850" y="832615"/>
                </a:cubicBezTo>
                <a:cubicBezTo>
                  <a:pt x="1939951" y="832615"/>
                  <a:pt x="1892300" y="788011"/>
                  <a:pt x="1892300" y="755342"/>
                </a:cubicBezTo>
                <a:cubicBezTo>
                  <a:pt x="1892300" y="741327"/>
                  <a:pt x="1906328" y="715832"/>
                  <a:pt x="1923473" y="698687"/>
                </a:cubicBezTo>
                <a:cubicBezTo>
                  <a:pt x="1940618" y="681543"/>
                  <a:pt x="1963738" y="667513"/>
                  <a:pt x="1974850" y="667513"/>
                </a:cubicBezTo>
                <a:close/>
                <a:moveTo>
                  <a:pt x="3007018" y="525511"/>
                </a:moveTo>
                <a:cubicBezTo>
                  <a:pt x="3014644" y="529005"/>
                  <a:pt x="3024571" y="536583"/>
                  <a:pt x="3036693" y="548197"/>
                </a:cubicBezTo>
                <a:cubicBezTo>
                  <a:pt x="3079793" y="589489"/>
                  <a:pt x="3082811" y="604012"/>
                  <a:pt x="3048293" y="604012"/>
                </a:cubicBezTo>
                <a:cubicBezTo>
                  <a:pt x="3019347" y="604012"/>
                  <a:pt x="2978026" y="548562"/>
                  <a:pt x="2991148" y="527329"/>
                </a:cubicBezTo>
                <a:cubicBezTo>
                  <a:pt x="2994067" y="522606"/>
                  <a:pt x="2999392" y="522017"/>
                  <a:pt x="3007018" y="525511"/>
                </a:cubicBezTo>
                <a:close/>
                <a:moveTo>
                  <a:pt x="500264" y="524559"/>
                </a:moveTo>
                <a:cubicBezTo>
                  <a:pt x="524117" y="517222"/>
                  <a:pt x="531473" y="545664"/>
                  <a:pt x="499685" y="580787"/>
                </a:cubicBezTo>
                <a:cubicBezTo>
                  <a:pt x="475942" y="607022"/>
                  <a:pt x="444504" y="611676"/>
                  <a:pt x="444504" y="588956"/>
                </a:cubicBezTo>
                <a:cubicBezTo>
                  <a:pt x="444504" y="580674"/>
                  <a:pt x="456765" y="560849"/>
                  <a:pt x="471749" y="544897"/>
                </a:cubicBezTo>
                <a:cubicBezTo>
                  <a:pt x="482527" y="533424"/>
                  <a:pt x="492311" y="527004"/>
                  <a:pt x="500264" y="524559"/>
                </a:cubicBezTo>
                <a:close/>
                <a:moveTo>
                  <a:pt x="2186595" y="445743"/>
                </a:moveTo>
                <a:cubicBezTo>
                  <a:pt x="2212640" y="440753"/>
                  <a:pt x="2231256" y="452164"/>
                  <a:pt x="2247900" y="481516"/>
                </a:cubicBezTo>
                <a:cubicBezTo>
                  <a:pt x="2264871" y="511445"/>
                  <a:pt x="2264827" y="518924"/>
                  <a:pt x="2247501" y="550038"/>
                </a:cubicBezTo>
                <a:cubicBezTo>
                  <a:pt x="2235921" y="570831"/>
                  <a:pt x="2211822" y="589108"/>
                  <a:pt x="2187941" y="595209"/>
                </a:cubicBezTo>
                <a:cubicBezTo>
                  <a:pt x="2152940" y="604150"/>
                  <a:pt x="2145038" y="601193"/>
                  <a:pt x="2125910" y="572000"/>
                </a:cubicBezTo>
                <a:cubicBezTo>
                  <a:pt x="2098760" y="530563"/>
                  <a:pt x="2113138" y="478448"/>
                  <a:pt x="2157872" y="456146"/>
                </a:cubicBezTo>
                <a:cubicBezTo>
                  <a:pt x="2168407" y="450893"/>
                  <a:pt x="2177914" y="447408"/>
                  <a:pt x="2186595" y="445743"/>
                </a:cubicBezTo>
                <a:close/>
                <a:moveTo>
                  <a:pt x="1970695" y="445743"/>
                </a:moveTo>
                <a:cubicBezTo>
                  <a:pt x="1996740" y="440753"/>
                  <a:pt x="2015356" y="452164"/>
                  <a:pt x="2032000" y="481516"/>
                </a:cubicBezTo>
                <a:cubicBezTo>
                  <a:pt x="2048971" y="511445"/>
                  <a:pt x="2048927" y="518924"/>
                  <a:pt x="2031601" y="550038"/>
                </a:cubicBezTo>
                <a:cubicBezTo>
                  <a:pt x="2020021" y="570831"/>
                  <a:pt x="1995922" y="589108"/>
                  <a:pt x="1972041" y="595209"/>
                </a:cubicBezTo>
                <a:cubicBezTo>
                  <a:pt x="1937040" y="604150"/>
                  <a:pt x="1929138" y="601193"/>
                  <a:pt x="1910010" y="572000"/>
                </a:cubicBezTo>
                <a:cubicBezTo>
                  <a:pt x="1882860" y="530563"/>
                  <a:pt x="1897238" y="478448"/>
                  <a:pt x="1941972" y="456146"/>
                </a:cubicBezTo>
                <a:cubicBezTo>
                  <a:pt x="1952507" y="450893"/>
                  <a:pt x="1962014" y="447408"/>
                  <a:pt x="1970695" y="445743"/>
                </a:cubicBezTo>
                <a:close/>
                <a:moveTo>
                  <a:pt x="1094405" y="445743"/>
                </a:moveTo>
                <a:cubicBezTo>
                  <a:pt x="1120449" y="440753"/>
                  <a:pt x="1139066" y="452164"/>
                  <a:pt x="1155709" y="481516"/>
                </a:cubicBezTo>
                <a:cubicBezTo>
                  <a:pt x="1172680" y="511445"/>
                  <a:pt x="1172637" y="518924"/>
                  <a:pt x="1155311" y="550038"/>
                </a:cubicBezTo>
                <a:cubicBezTo>
                  <a:pt x="1143730" y="570831"/>
                  <a:pt x="1119632" y="589108"/>
                  <a:pt x="1095751" y="595209"/>
                </a:cubicBezTo>
                <a:cubicBezTo>
                  <a:pt x="1060749" y="604150"/>
                  <a:pt x="1052848" y="601193"/>
                  <a:pt x="1033720" y="572000"/>
                </a:cubicBezTo>
                <a:cubicBezTo>
                  <a:pt x="1006570" y="530563"/>
                  <a:pt x="1020948" y="478448"/>
                  <a:pt x="1065682" y="456146"/>
                </a:cubicBezTo>
                <a:cubicBezTo>
                  <a:pt x="1076216" y="450893"/>
                  <a:pt x="1085723" y="447408"/>
                  <a:pt x="1094405" y="445743"/>
                </a:cubicBezTo>
                <a:close/>
                <a:moveTo>
                  <a:pt x="685347" y="442976"/>
                </a:moveTo>
                <a:cubicBezTo>
                  <a:pt x="704400" y="449231"/>
                  <a:pt x="720576" y="469261"/>
                  <a:pt x="735469" y="503591"/>
                </a:cubicBezTo>
                <a:cubicBezTo>
                  <a:pt x="747477" y="531270"/>
                  <a:pt x="745522" y="541903"/>
                  <a:pt x="723211" y="570267"/>
                </a:cubicBezTo>
                <a:cubicBezTo>
                  <a:pt x="706644" y="591327"/>
                  <a:pt x="684261" y="604012"/>
                  <a:pt x="663663" y="604012"/>
                </a:cubicBezTo>
                <a:cubicBezTo>
                  <a:pt x="585975" y="604012"/>
                  <a:pt x="556233" y="513560"/>
                  <a:pt x="617956" y="465011"/>
                </a:cubicBezTo>
                <a:cubicBezTo>
                  <a:pt x="644362" y="444240"/>
                  <a:pt x="666294" y="436720"/>
                  <a:pt x="685347" y="442976"/>
                </a:cubicBezTo>
                <a:close/>
                <a:moveTo>
                  <a:pt x="2838454" y="440885"/>
                </a:moveTo>
                <a:cubicBezTo>
                  <a:pt x="2846802" y="439480"/>
                  <a:pt x="2855102" y="444150"/>
                  <a:pt x="2874552" y="453012"/>
                </a:cubicBezTo>
                <a:cubicBezTo>
                  <a:pt x="2891573" y="460768"/>
                  <a:pt x="2912191" y="481800"/>
                  <a:pt x="2920370" y="499753"/>
                </a:cubicBezTo>
                <a:cubicBezTo>
                  <a:pt x="2933435" y="528425"/>
                  <a:pt x="2931523" y="535584"/>
                  <a:pt x="2904640" y="558676"/>
                </a:cubicBezTo>
                <a:cubicBezTo>
                  <a:pt x="2855079" y="601248"/>
                  <a:pt x="2820607" y="609041"/>
                  <a:pt x="2792877" y="583947"/>
                </a:cubicBezTo>
                <a:cubicBezTo>
                  <a:pt x="2757542" y="551969"/>
                  <a:pt x="2761803" y="496902"/>
                  <a:pt x="2802063" y="465235"/>
                </a:cubicBezTo>
                <a:cubicBezTo>
                  <a:pt x="2821709" y="449780"/>
                  <a:pt x="2830106" y="442294"/>
                  <a:pt x="2838454" y="440885"/>
                </a:cubicBezTo>
                <a:close/>
                <a:moveTo>
                  <a:pt x="869647" y="440858"/>
                </a:moveTo>
                <a:cubicBezTo>
                  <a:pt x="877735" y="438637"/>
                  <a:pt x="884764" y="441529"/>
                  <a:pt x="899370" y="447164"/>
                </a:cubicBezTo>
                <a:cubicBezTo>
                  <a:pt x="927096" y="457859"/>
                  <a:pt x="937928" y="474899"/>
                  <a:pt x="945966" y="520462"/>
                </a:cubicBezTo>
                <a:cubicBezTo>
                  <a:pt x="954034" y="566199"/>
                  <a:pt x="923508" y="604012"/>
                  <a:pt x="878517" y="604012"/>
                </a:cubicBezTo>
                <a:cubicBezTo>
                  <a:pt x="801995" y="604012"/>
                  <a:pt x="772587" y="513205"/>
                  <a:pt x="833573" y="465235"/>
                </a:cubicBezTo>
                <a:cubicBezTo>
                  <a:pt x="852413" y="450414"/>
                  <a:pt x="861559" y="443080"/>
                  <a:pt x="869647" y="440858"/>
                </a:cubicBezTo>
                <a:close/>
                <a:moveTo>
                  <a:pt x="2628900" y="438912"/>
                </a:moveTo>
                <a:cubicBezTo>
                  <a:pt x="2634001" y="438912"/>
                  <a:pt x="2653233" y="450758"/>
                  <a:pt x="2671637" y="465235"/>
                </a:cubicBezTo>
                <a:cubicBezTo>
                  <a:pt x="2730519" y="511551"/>
                  <a:pt x="2703515" y="604012"/>
                  <a:pt x="2631107" y="604012"/>
                </a:cubicBezTo>
                <a:cubicBezTo>
                  <a:pt x="2554585" y="604012"/>
                  <a:pt x="2525177" y="513205"/>
                  <a:pt x="2586163" y="465235"/>
                </a:cubicBezTo>
                <a:cubicBezTo>
                  <a:pt x="2604567" y="450758"/>
                  <a:pt x="2623799" y="438912"/>
                  <a:pt x="2628900" y="438912"/>
                </a:cubicBezTo>
                <a:close/>
                <a:moveTo>
                  <a:pt x="1752600" y="438912"/>
                </a:moveTo>
                <a:cubicBezTo>
                  <a:pt x="1757701" y="438912"/>
                  <a:pt x="1776933" y="450758"/>
                  <a:pt x="1795337" y="465235"/>
                </a:cubicBezTo>
                <a:cubicBezTo>
                  <a:pt x="1854219" y="511551"/>
                  <a:pt x="1827215" y="604012"/>
                  <a:pt x="1754807" y="604012"/>
                </a:cubicBezTo>
                <a:cubicBezTo>
                  <a:pt x="1678288" y="604012"/>
                  <a:pt x="1648881" y="513205"/>
                  <a:pt x="1709866" y="465235"/>
                </a:cubicBezTo>
                <a:cubicBezTo>
                  <a:pt x="1728270" y="450758"/>
                  <a:pt x="1747501" y="438912"/>
                  <a:pt x="1752600" y="438912"/>
                </a:cubicBezTo>
                <a:close/>
                <a:moveTo>
                  <a:pt x="2392199" y="434012"/>
                </a:moveTo>
                <a:cubicBezTo>
                  <a:pt x="2406655" y="430632"/>
                  <a:pt x="2423150" y="439601"/>
                  <a:pt x="2455737" y="465235"/>
                </a:cubicBezTo>
                <a:cubicBezTo>
                  <a:pt x="2519802" y="515628"/>
                  <a:pt x="2485488" y="610393"/>
                  <a:pt x="2407857" y="597469"/>
                </a:cubicBezTo>
                <a:cubicBezTo>
                  <a:pt x="2360023" y="589503"/>
                  <a:pt x="2343253" y="579048"/>
                  <a:pt x="2331966" y="550152"/>
                </a:cubicBezTo>
                <a:cubicBezTo>
                  <a:pt x="2322943" y="527055"/>
                  <a:pt x="2350263" y="462347"/>
                  <a:pt x="2377902" y="441350"/>
                </a:cubicBezTo>
                <a:cubicBezTo>
                  <a:pt x="2382788" y="437639"/>
                  <a:pt x="2387380" y="435139"/>
                  <a:pt x="2392199" y="434012"/>
                </a:cubicBezTo>
                <a:close/>
                <a:moveTo>
                  <a:pt x="1300008" y="434012"/>
                </a:moveTo>
                <a:cubicBezTo>
                  <a:pt x="1314464" y="430632"/>
                  <a:pt x="1330960" y="439601"/>
                  <a:pt x="1363546" y="465235"/>
                </a:cubicBezTo>
                <a:cubicBezTo>
                  <a:pt x="1427611" y="515628"/>
                  <a:pt x="1393297" y="610393"/>
                  <a:pt x="1315666" y="597469"/>
                </a:cubicBezTo>
                <a:cubicBezTo>
                  <a:pt x="1267832" y="589503"/>
                  <a:pt x="1251062" y="579048"/>
                  <a:pt x="1239775" y="550152"/>
                </a:cubicBezTo>
                <a:cubicBezTo>
                  <a:pt x="1230752" y="527055"/>
                  <a:pt x="1258072" y="462347"/>
                  <a:pt x="1285711" y="441350"/>
                </a:cubicBezTo>
                <a:cubicBezTo>
                  <a:pt x="1290597" y="437639"/>
                  <a:pt x="1295190" y="435139"/>
                  <a:pt x="1300008" y="434012"/>
                </a:cubicBezTo>
                <a:close/>
                <a:moveTo>
                  <a:pt x="1529178" y="433945"/>
                </a:moveTo>
                <a:cubicBezTo>
                  <a:pt x="1541152" y="436719"/>
                  <a:pt x="1555848" y="446672"/>
                  <a:pt x="1579446" y="465235"/>
                </a:cubicBezTo>
                <a:cubicBezTo>
                  <a:pt x="1647754" y="518970"/>
                  <a:pt x="1605666" y="616437"/>
                  <a:pt x="1523213" y="595439"/>
                </a:cubicBezTo>
                <a:cubicBezTo>
                  <a:pt x="1445535" y="575659"/>
                  <a:pt x="1430873" y="497159"/>
                  <a:pt x="1495249" y="445727"/>
                </a:cubicBezTo>
                <a:cubicBezTo>
                  <a:pt x="1507955" y="435575"/>
                  <a:pt x="1517205" y="431170"/>
                  <a:pt x="1529178" y="433945"/>
                </a:cubicBezTo>
                <a:close/>
                <a:moveTo>
                  <a:pt x="1550246" y="224883"/>
                </a:moveTo>
                <a:cubicBezTo>
                  <a:pt x="1584015" y="230140"/>
                  <a:pt x="1612910" y="257771"/>
                  <a:pt x="1612910" y="300259"/>
                </a:cubicBezTo>
                <a:cubicBezTo>
                  <a:pt x="1612910" y="335688"/>
                  <a:pt x="1563468" y="388113"/>
                  <a:pt x="1530053" y="388113"/>
                </a:cubicBezTo>
                <a:cubicBezTo>
                  <a:pt x="1506801" y="388113"/>
                  <a:pt x="1450237" y="334318"/>
                  <a:pt x="1448691" y="310734"/>
                </a:cubicBezTo>
                <a:cubicBezTo>
                  <a:pt x="1447962" y="299606"/>
                  <a:pt x="1459310" y="275318"/>
                  <a:pt x="1473909" y="256759"/>
                </a:cubicBezTo>
                <a:cubicBezTo>
                  <a:pt x="1485828" y="241605"/>
                  <a:pt x="1500476" y="232026"/>
                  <a:pt x="1515742" y="227362"/>
                </a:cubicBezTo>
                <a:cubicBezTo>
                  <a:pt x="1527192" y="223864"/>
                  <a:pt x="1538990" y="223130"/>
                  <a:pt x="1550246" y="224883"/>
                </a:cubicBezTo>
                <a:close/>
                <a:moveTo>
                  <a:pt x="1081765" y="224466"/>
                </a:moveTo>
                <a:cubicBezTo>
                  <a:pt x="1164400" y="217965"/>
                  <a:pt x="1213557" y="293320"/>
                  <a:pt x="1149937" y="356940"/>
                </a:cubicBezTo>
                <a:cubicBezTo>
                  <a:pt x="1110347" y="396531"/>
                  <a:pt x="1086494" y="396252"/>
                  <a:pt x="1045966" y="355723"/>
                </a:cubicBezTo>
                <a:cubicBezTo>
                  <a:pt x="1004557" y="314314"/>
                  <a:pt x="1003771" y="246846"/>
                  <a:pt x="1044532" y="232537"/>
                </a:cubicBezTo>
                <a:cubicBezTo>
                  <a:pt x="1057472" y="227994"/>
                  <a:pt x="1069960" y="225395"/>
                  <a:pt x="1081765" y="224466"/>
                </a:cubicBezTo>
                <a:close/>
                <a:moveTo>
                  <a:pt x="1307803" y="224169"/>
                </a:moveTo>
                <a:cubicBezTo>
                  <a:pt x="1355470" y="221135"/>
                  <a:pt x="1400521" y="250774"/>
                  <a:pt x="1390466" y="291656"/>
                </a:cubicBezTo>
                <a:cubicBezTo>
                  <a:pt x="1367366" y="385569"/>
                  <a:pt x="1288575" y="410053"/>
                  <a:pt x="1249932" y="335325"/>
                </a:cubicBezTo>
                <a:cubicBezTo>
                  <a:pt x="1225654" y="288377"/>
                  <a:pt x="1229098" y="258929"/>
                  <a:pt x="1261210" y="238887"/>
                </a:cubicBezTo>
                <a:cubicBezTo>
                  <a:pt x="1275735" y="229822"/>
                  <a:pt x="1291915" y="225180"/>
                  <a:pt x="1307803" y="224169"/>
                </a:cubicBezTo>
                <a:close/>
                <a:moveTo>
                  <a:pt x="1736995" y="224107"/>
                </a:moveTo>
                <a:cubicBezTo>
                  <a:pt x="1780292" y="216428"/>
                  <a:pt x="1828800" y="249607"/>
                  <a:pt x="1828800" y="301180"/>
                </a:cubicBezTo>
                <a:cubicBezTo>
                  <a:pt x="1828800" y="339026"/>
                  <a:pt x="1790326" y="388113"/>
                  <a:pt x="1760663" y="388113"/>
                </a:cubicBezTo>
                <a:cubicBezTo>
                  <a:pt x="1751128" y="388113"/>
                  <a:pt x="1728270" y="376268"/>
                  <a:pt x="1709866" y="361791"/>
                </a:cubicBezTo>
                <a:cubicBezTo>
                  <a:pt x="1671133" y="331325"/>
                  <a:pt x="1665741" y="281244"/>
                  <a:pt x="1697420" y="246237"/>
                </a:cubicBezTo>
                <a:cubicBezTo>
                  <a:pt x="1708708" y="233766"/>
                  <a:pt x="1722562" y="226667"/>
                  <a:pt x="1736995" y="224107"/>
                </a:cubicBezTo>
                <a:close/>
                <a:moveTo>
                  <a:pt x="2402854" y="223592"/>
                </a:moveTo>
                <a:cubicBezTo>
                  <a:pt x="2452569" y="221439"/>
                  <a:pt x="2496925" y="255765"/>
                  <a:pt x="2480627" y="300008"/>
                </a:cubicBezTo>
                <a:cubicBezTo>
                  <a:pt x="2467708" y="335078"/>
                  <a:pt x="2414511" y="375575"/>
                  <a:pt x="2383916" y="373629"/>
                </a:cubicBezTo>
                <a:cubicBezTo>
                  <a:pt x="2358669" y="372025"/>
                  <a:pt x="2321700" y="310613"/>
                  <a:pt x="2325513" y="276614"/>
                </a:cubicBezTo>
                <a:cubicBezTo>
                  <a:pt x="2326861" y="264595"/>
                  <a:pt x="2339410" y="247618"/>
                  <a:pt x="2353400" y="238887"/>
                </a:cubicBezTo>
                <a:cubicBezTo>
                  <a:pt x="2369115" y="229080"/>
                  <a:pt x="2386282" y="224308"/>
                  <a:pt x="2402854" y="223592"/>
                </a:cubicBezTo>
                <a:close/>
                <a:moveTo>
                  <a:pt x="2190750" y="223012"/>
                </a:moveTo>
                <a:cubicBezTo>
                  <a:pt x="2229140" y="223012"/>
                  <a:pt x="2273300" y="264085"/>
                  <a:pt x="2273300" y="299789"/>
                </a:cubicBezTo>
                <a:cubicBezTo>
                  <a:pt x="2273300" y="330577"/>
                  <a:pt x="2219525" y="388113"/>
                  <a:pt x="2190750" y="388113"/>
                </a:cubicBezTo>
                <a:cubicBezTo>
                  <a:pt x="2161975" y="388113"/>
                  <a:pt x="2108200" y="330577"/>
                  <a:pt x="2108200" y="299789"/>
                </a:cubicBezTo>
                <a:cubicBezTo>
                  <a:pt x="2108200" y="285503"/>
                  <a:pt x="2119630" y="262382"/>
                  <a:pt x="2133600" y="248412"/>
                </a:cubicBezTo>
                <a:cubicBezTo>
                  <a:pt x="2147570" y="234443"/>
                  <a:pt x="2173288" y="223012"/>
                  <a:pt x="2190750" y="223012"/>
                </a:cubicBezTo>
                <a:close/>
                <a:moveTo>
                  <a:pt x="1974850" y="223012"/>
                </a:moveTo>
                <a:cubicBezTo>
                  <a:pt x="2013240" y="223012"/>
                  <a:pt x="2057400" y="264085"/>
                  <a:pt x="2057400" y="299789"/>
                </a:cubicBezTo>
                <a:cubicBezTo>
                  <a:pt x="2057400" y="330577"/>
                  <a:pt x="2003625" y="388113"/>
                  <a:pt x="1974850" y="388113"/>
                </a:cubicBezTo>
                <a:cubicBezTo>
                  <a:pt x="1946075" y="388113"/>
                  <a:pt x="1892300" y="330577"/>
                  <a:pt x="1892300" y="299789"/>
                </a:cubicBezTo>
                <a:cubicBezTo>
                  <a:pt x="1892300" y="285503"/>
                  <a:pt x="1903730" y="262382"/>
                  <a:pt x="1917700" y="248412"/>
                </a:cubicBezTo>
                <a:cubicBezTo>
                  <a:pt x="1931670" y="234443"/>
                  <a:pt x="1957388" y="223012"/>
                  <a:pt x="1974850" y="223012"/>
                </a:cubicBezTo>
                <a:close/>
                <a:moveTo>
                  <a:pt x="2606162" y="217932"/>
                </a:moveTo>
                <a:cubicBezTo>
                  <a:pt x="2617609" y="216405"/>
                  <a:pt x="2631889" y="224972"/>
                  <a:pt x="2658258" y="242400"/>
                </a:cubicBezTo>
                <a:cubicBezTo>
                  <a:pt x="2701284" y="270834"/>
                  <a:pt x="2705520" y="278198"/>
                  <a:pt x="2696358" y="308631"/>
                </a:cubicBezTo>
                <a:cubicBezTo>
                  <a:pt x="2690689" y="327462"/>
                  <a:pt x="2673453" y="354362"/>
                  <a:pt x="2658057" y="368406"/>
                </a:cubicBezTo>
                <a:lnTo>
                  <a:pt x="2630064" y="393941"/>
                </a:lnTo>
                <a:lnTo>
                  <a:pt x="2588207" y="361177"/>
                </a:lnTo>
                <a:cubicBezTo>
                  <a:pt x="2543050" y="325832"/>
                  <a:pt x="2539314" y="302483"/>
                  <a:pt x="2571063" y="254027"/>
                </a:cubicBezTo>
                <a:cubicBezTo>
                  <a:pt x="2586100" y="231080"/>
                  <a:pt x="2594714" y="219460"/>
                  <a:pt x="2606162" y="217932"/>
                </a:cubicBezTo>
                <a:close/>
                <a:moveTo>
                  <a:pt x="888010" y="216709"/>
                </a:moveTo>
                <a:cubicBezTo>
                  <a:pt x="948228" y="237736"/>
                  <a:pt x="974632" y="318676"/>
                  <a:pt x="930285" y="346303"/>
                </a:cubicBezTo>
                <a:cubicBezTo>
                  <a:pt x="918061" y="353917"/>
                  <a:pt x="898957" y="366539"/>
                  <a:pt x="887831" y="374352"/>
                </a:cubicBezTo>
                <a:cubicBezTo>
                  <a:pt x="872034" y="385445"/>
                  <a:pt x="860207" y="382741"/>
                  <a:pt x="833856" y="362013"/>
                </a:cubicBezTo>
                <a:cubicBezTo>
                  <a:pt x="789848" y="327397"/>
                  <a:pt x="790291" y="282299"/>
                  <a:pt x="835035" y="241923"/>
                </a:cubicBezTo>
                <a:cubicBezTo>
                  <a:pt x="854244" y="224590"/>
                  <a:pt x="878082" y="213243"/>
                  <a:pt x="888010" y="216709"/>
                </a:cubicBezTo>
                <a:close/>
                <a:moveTo>
                  <a:pt x="1137616" y="109311"/>
                </a:moveTo>
                <a:cubicBezTo>
                  <a:pt x="1148368" y="108389"/>
                  <a:pt x="1155710" y="112161"/>
                  <a:pt x="1155710" y="120963"/>
                </a:cubicBezTo>
                <a:cubicBezTo>
                  <a:pt x="1155710" y="139065"/>
                  <a:pt x="1106666" y="162096"/>
                  <a:pt x="1090024" y="151810"/>
                </a:cubicBezTo>
                <a:cubicBezTo>
                  <a:pt x="1080268" y="145780"/>
                  <a:pt x="1083166" y="137446"/>
                  <a:pt x="1099063" y="125822"/>
                </a:cubicBezTo>
                <a:cubicBezTo>
                  <a:pt x="1112702" y="115849"/>
                  <a:pt x="1126864" y="110233"/>
                  <a:pt x="1137616" y="109311"/>
                </a:cubicBezTo>
                <a:close/>
                <a:moveTo>
                  <a:pt x="2373345" y="108711"/>
                </a:moveTo>
                <a:cubicBezTo>
                  <a:pt x="2402880" y="108711"/>
                  <a:pt x="2432685" y="140995"/>
                  <a:pt x="2413879" y="152617"/>
                </a:cubicBezTo>
                <a:cubicBezTo>
                  <a:pt x="2398236" y="162287"/>
                  <a:pt x="2349500" y="138323"/>
                  <a:pt x="2349500" y="120963"/>
                </a:cubicBezTo>
                <a:cubicBezTo>
                  <a:pt x="2349500" y="114225"/>
                  <a:pt x="2360230" y="108711"/>
                  <a:pt x="2373345" y="108711"/>
                </a:cubicBezTo>
                <a:close/>
                <a:moveTo>
                  <a:pt x="2149499" y="44850"/>
                </a:moveTo>
                <a:cubicBezTo>
                  <a:pt x="2156687" y="44437"/>
                  <a:pt x="2165129" y="44499"/>
                  <a:pt x="2175021" y="44979"/>
                </a:cubicBezTo>
                <a:cubicBezTo>
                  <a:pt x="2241993" y="48224"/>
                  <a:pt x="2278206" y="75814"/>
                  <a:pt x="2260042" y="109753"/>
                </a:cubicBezTo>
                <a:cubicBezTo>
                  <a:pt x="2242514" y="142505"/>
                  <a:pt x="2201169" y="162516"/>
                  <a:pt x="2170882" y="152901"/>
                </a:cubicBezTo>
                <a:cubicBezTo>
                  <a:pt x="2137564" y="142327"/>
                  <a:pt x="2103349" y="88870"/>
                  <a:pt x="2113300" y="62938"/>
                </a:cubicBezTo>
                <a:cubicBezTo>
                  <a:pt x="2117652" y="51598"/>
                  <a:pt x="2127936" y="46088"/>
                  <a:pt x="2149499" y="44850"/>
                </a:cubicBezTo>
                <a:close/>
                <a:moveTo>
                  <a:pt x="1355735" y="40006"/>
                </a:moveTo>
                <a:cubicBezTo>
                  <a:pt x="1389907" y="44314"/>
                  <a:pt x="1397010" y="50675"/>
                  <a:pt x="1397010" y="76961"/>
                </a:cubicBezTo>
                <a:cubicBezTo>
                  <a:pt x="1397010" y="113804"/>
                  <a:pt x="1356384" y="159512"/>
                  <a:pt x="1323636" y="159512"/>
                </a:cubicBezTo>
                <a:cubicBezTo>
                  <a:pt x="1289616" y="159512"/>
                  <a:pt x="1244610" y="123144"/>
                  <a:pt x="1244610" y="95653"/>
                </a:cubicBezTo>
                <a:cubicBezTo>
                  <a:pt x="1244610" y="82021"/>
                  <a:pt x="1259956" y="63311"/>
                  <a:pt x="1279535" y="53070"/>
                </a:cubicBezTo>
                <a:cubicBezTo>
                  <a:pt x="1298744" y="43021"/>
                  <a:pt x="1333034" y="37144"/>
                  <a:pt x="1355735" y="40006"/>
                </a:cubicBezTo>
                <a:close/>
                <a:moveTo>
                  <a:pt x="1953478" y="8862"/>
                </a:moveTo>
                <a:cubicBezTo>
                  <a:pt x="1960008" y="8924"/>
                  <a:pt x="1967728" y="9845"/>
                  <a:pt x="1977232" y="11386"/>
                </a:cubicBezTo>
                <a:cubicBezTo>
                  <a:pt x="2063697" y="25418"/>
                  <a:pt x="2073211" y="60255"/>
                  <a:pt x="2010142" y="131885"/>
                </a:cubicBezTo>
                <a:cubicBezTo>
                  <a:pt x="1985350" y="160044"/>
                  <a:pt x="1978022" y="162142"/>
                  <a:pt x="1949630" y="149203"/>
                </a:cubicBezTo>
                <a:cubicBezTo>
                  <a:pt x="1900058" y="126618"/>
                  <a:pt x="1883595" y="79438"/>
                  <a:pt x="1910797" y="37922"/>
                </a:cubicBezTo>
                <a:cubicBezTo>
                  <a:pt x="1925011" y="16228"/>
                  <a:pt x="1933889" y="8679"/>
                  <a:pt x="1953478" y="8862"/>
                </a:cubicBezTo>
                <a:close/>
                <a:moveTo>
                  <a:pt x="1755642" y="7722"/>
                </a:moveTo>
                <a:cubicBezTo>
                  <a:pt x="1779281" y="6771"/>
                  <a:pt x="1802691" y="11481"/>
                  <a:pt x="1813560" y="22351"/>
                </a:cubicBezTo>
                <a:cubicBezTo>
                  <a:pt x="1839701" y="48492"/>
                  <a:pt x="1832045" y="117698"/>
                  <a:pt x="1800574" y="139741"/>
                </a:cubicBezTo>
                <a:cubicBezTo>
                  <a:pt x="1762453" y="166443"/>
                  <a:pt x="1740648" y="164639"/>
                  <a:pt x="1705797" y="131897"/>
                </a:cubicBezTo>
                <a:cubicBezTo>
                  <a:pt x="1671743" y="99905"/>
                  <a:pt x="1667760" y="55667"/>
                  <a:pt x="1696360" y="27067"/>
                </a:cubicBezTo>
                <a:cubicBezTo>
                  <a:pt x="1708139" y="15287"/>
                  <a:pt x="1732007" y="8673"/>
                  <a:pt x="1755642" y="7722"/>
                </a:cubicBezTo>
                <a:close/>
                <a:moveTo>
                  <a:pt x="1537284" y="1191"/>
                </a:moveTo>
                <a:cubicBezTo>
                  <a:pt x="1579941" y="7342"/>
                  <a:pt x="1612910" y="36745"/>
                  <a:pt x="1612910" y="75473"/>
                </a:cubicBezTo>
                <a:cubicBezTo>
                  <a:pt x="1612910" y="111634"/>
                  <a:pt x="1568888" y="159512"/>
                  <a:pt x="1535638" y="159512"/>
                </a:cubicBezTo>
                <a:cubicBezTo>
                  <a:pt x="1506807" y="159512"/>
                  <a:pt x="1447810" y="106078"/>
                  <a:pt x="1447810" y="79965"/>
                </a:cubicBezTo>
                <a:cubicBezTo>
                  <a:pt x="1447810" y="43652"/>
                  <a:pt x="1467896" y="9011"/>
                  <a:pt x="1492260" y="3306"/>
                </a:cubicBezTo>
                <a:cubicBezTo>
                  <a:pt x="1507769" y="-327"/>
                  <a:pt x="1523065" y="-859"/>
                  <a:pt x="1537284" y="11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5270500" y="3894165"/>
            <a:ext cx="1622425" cy="285750"/>
          </a:xfrm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3743325" y="3151305"/>
            <a:ext cx="4702175" cy="285750"/>
          </a:xfrm>
        </p:spPr>
        <p:txBody>
          <a:bodyPr/>
          <a:lstStyle>
            <a:lvl1pPr algn="dist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点击此处添加文本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2231056"/>
            <a:ext cx="10515600" cy="758703"/>
          </a:xfrm>
        </p:spPr>
        <p:txBody>
          <a:bodyPr/>
          <a:lstStyle>
            <a:lvl1pPr algn="ctr"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自定义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>
            <a:spLocks noGrp="1"/>
          </p:cNvSpPr>
          <p:nvPr>
            <p:ph type="title" hasCustomPrompt="1"/>
          </p:nvPr>
        </p:nvSpPr>
        <p:spPr>
          <a:xfrm>
            <a:off x="2618847" y="517123"/>
            <a:ext cx="6954306" cy="341632"/>
          </a:xfrm>
        </p:spPr>
        <p:txBody>
          <a:bodyPr wrap="square">
            <a:spAutoFit/>
          </a:bodyPr>
          <a:lstStyle>
            <a:lvl1pPr algn="ctr">
              <a:def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44" name="文本占位符 2"/>
          <p:cNvSpPr>
            <a:spLocks noGrp="1"/>
          </p:cNvSpPr>
          <p:nvPr>
            <p:ph type="body" idx="23" hasCustomPrompt="1"/>
          </p:nvPr>
        </p:nvSpPr>
        <p:spPr>
          <a:xfrm>
            <a:off x="6197600" y="2291795"/>
            <a:ext cx="1518364" cy="4247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2400" spc="200" dirty="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文本信息</a:t>
            </a:r>
            <a:endParaRPr lang="zh-CN" altLang="en-US" dirty="0"/>
          </a:p>
        </p:txBody>
      </p:sp>
      <p:sp>
        <p:nvSpPr>
          <p:cNvPr id="45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6197600" y="3082430"/>
            <a:ext cx="5095875" cy="34657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0"/>
          </p:nvPr>
        </p:nvSpPr>
        <p:spPr>
          <a:xfrm>
            <a:off x="638180" y="2302988"/>
            <a:ext cx="5082534" cy="3372473"/>
          </a:xfrm>
          <a:custGeom>
            <a:avLst/>
            <a:gdLst>
              <a:gd name="connsiteX0" fmla="*/ 0 w 5082534"/>
              <a:gd name="connsiteY0" fmla="*/ 0 h 3372473"/>
              <a:gd name="connsiteX1" fmla="*/ 5082534 w 5082534"/>
              <a:gd name="connsiteY1" fmla="*/ 0 h 3372473"/>
              <a:gd name="connsiteX2" fmla="*/ 5082534 w 5082534"/>
              <a:gd name="connsiteY2" fmla="*/ 3372473 h 3372473"/>
              <a:gd name="connsiteX3" fmla="*/ 0 w 5082534"/>
              <a:gd name="connsiteY3" fmla="*/ 3372473 h 337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2534" h="3372473">
                <a:moveTo>
                  <a:pt x="0" y="0"/>
                </a:moveTo>
                <a:lnTo>
                  <a:pt x="5082534" y="0"/>
                </a:lnTo>
                <a:lnTo>
                  <a:pt x="5082534" y="3372473"/>
                </a:lnTo>
                <a:lnTo>
                  <a:pt x="0" y="33724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4" name="图文框 20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35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5" name="矩形 204"/>
          <p:cNvSpPr/>
          <p:nvPr userDrawn="1"/>
        </p:nvSpPr>
        <p:spPr>
          <a:xfrm>
            <a:off x="5864645" y="1100249"/>
            <a:ext cx="46271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任意多边形: 形状 207"/>
          <p:cNvSpPr/>
          <p:nvPr userDrawn="1"/>
        </p:nvSpPr>
        <p:spPr>
          <a:xfrm>
            <a:off x="9791700" y="5012945"/>
            <a:ext cx="3505200" cy="3512310"/>
          </a:xfrm>
          <a:custGeom>
            <a:avLst/>
            <a:gdLst>
              <a:gd name="connsiteX0" fmla="*/ 1303390 w 3505200"/>
              <a:gd name="connsiteY0" fmla="*/ 3373829 h 3512310"/>
              <a:gd name="connsiteX1" fmla="*/ 1397000 w 3505200"/>
              <a:gd name="connsiteY1" fmla="*/ 3443679 h 3512310"/>
              <a:gd name="connsiteX2" fmla="*/ 1307081 w 3505200"/>
              <a:gd name="connsiteY2" fmla="*/ 3464193 h 3512310"/>
              <a:gd name="connsiteX3" fmla="*/ 1263923 w 3505200"/>
              <a:gd name="connsiteY3" fmla="*/ 3393201 h 3512310"/>
              <a:gd name="connsiteX4" fmla="*/ 1303390 w 3505200"/>
              <a:gd name="connsiteY4" fmla="*/ 3373829 h 3512310"/>
              <a:gd name="connsiteX5" fmla="*/ 1752696 w 3505200"/>
              <a:gd name="connsiteY5" fmla="*/ 3373411 h 3512310"/>
              <a:gd name="connsiteX6" fmla="*/ 1808843 w 3505200"/>
              <a:gd name="connsiteY6" fmla="*/ 3392567 h 3512310"/>
              <a:gd name="connsiteX7" fmla="*/ 1813560 w 3505200"/>
              <a:gd name="connsiteY7" fmla="*/ 3497070 h 3512310"/>
              <a:gd name="connsiteX8" fmla="*/ 1752600 w 3505200"/>
              <a:gd name="connsiteY8" fmla="*/ 3512310 h 3512310"/>
              <a:gd name="connsiteX9" fmla="*/ 1691640 w 3505200"/>
              <a:gd name="connsiteY9" fmla="*/ 3497070 h 3512310"/>
              <a:gd name="connsiteX10" fmla="*/ 1697418 w 3505200"/>
              <a:gd name="connsiteY10" fmla="*/ 3395835 h 3512310"/>
              <a:gd name="connsiteX11" fmla="*/ 1752696 w 3505200"/>
              <a:gd name="connsiteY11" fmla="*/ 3373411 h 3512310"/>
              <a:gd name="connsiteX12" fmla="*/ 1110745 w 3505200"/>
              <a:gd name="connsiteY12" fmla="*/ 3372918 h 3512310"/>
              <a:gd name="connsiteX13" fmla="*/ 1149872 w 3505200"/>
              <a:gd name="connsiteY13" fmla="*/ 3386155 h 3512310"/>
              <a:gd name="connsiteX14" fmla="*/ 1151213 w 3505200"/>
              <a:gd name="connsiteY14" fmla="*/ 3406730 h 3512310"/>
              <a:gd name="connsiteX15" fmla="*/ 1079500 w 3505200"/>
              <a:gd name="connsiteY15" fmla="*/ 3385068 h 3512310"/>
              <a:gd name="connsiteX16" fmla="*/ 1110745 w 3505200"/>
              <a:gd name="connsiteY16" fmla="*/ 3372918 h 3512310"/>
              <a:gd name="connsiteX17" fmla="*/ 2190628 w 3505200"/>
              <a:gd name="connsiteY17" fmla="*/ 3371705 h 3512310"/>
              <a:gd name="connsiteX18" fmla="*/ 2253168 w 3505200"/>
              <a:gd name="connsiteY18" fmla="*/ 3400320 h 3512310"/>
              <a:gd name="connsiteX19" fmla="*/ 2259386 w 3505200"/>
              <a:gd name="connsiteY19" fmla="*/ 3443923 h 3512310"/>
              <a:gd name="connsiteX20" fmla="*/ 2118146 w 3505200"/>
              <a:gd name="connsiteY20" fmla="*/ 3478858 h 3512310"/>
              <a:gd name="connsiteX21" fmla="*/ 2127970 w 3505200"/>
              <a:gd name="connsiteY21" fmla="*/ 3400836 h 3512310"/>
              <a:gd name="connsiteX22" fmla="*/ 2190628 w 3505200"/>
              <a:gd name="connsiteY22" fmla="*/ 3371705 h 3512310"/>
              <a:gd name="connsiteX23" fmla="*/ 1980833 w 3505200"/>
              <a:gd name="connsiteY23" fmla="*/ 3371630 h 3512310"/>
              <a:gd name="connsiteX24" fmla="*/ 2052257 w 3505200"/>
              <a:gd name="connsiteY24" fmla="*/ 3467574 h 3512310"/>
              <a:gd name="connsiteX25" fmla="*/ 1941693 w 3505200"/>
              <a:gd name="connsiteY25" fmla="*/ 3503777 h 3512310"/>
              <a:gd name="connsiteX26" fmla="*/ 1909537 w 3505200"/>
              <a:gd name="connsiteY26" fmla="*/ 3405344 h 3512310"/>
              <a:gd name="connsiteX27" fmla="*/ 1980833 w 3505200"/>
              <a:gd name="connsiteY27" fmla="*/ 3371630 h 3512310"/>
              <a:gd name="connsiteX28" fmla="*/ 2395965 w 3505200"/>
              <a:gd name="connsiteY28" fmla="*/ 3366543 h 3512310"/>
              <a:gd name="connsiteX29" fmla="*/ 2425700 w 3505200"/>
              <a:gd name="connsiteY29" fmla="*/ 3385068 h 3512310"/>
              <a:gd name="connsiteX30" fmla="*/ 2352451 w 3505200"/>
              <a:gd name="connsiteY30" fmla="*/ 3405195 h 3512310"/>
              <a:gd name="connsiteX31" fmla="*/ 2356218 w 3505200"/>
              <a:gd name="connsiteY31" fmla="*/ 3378464 h 3512310"/>
              <a:gd name="connsiteX32" fmla="*/ 2395965 w 3505200"/>
              <a:gd name="connsiteY32" fmla="*/ 3366543 h 3512310"/>
              <a:gd name="connsiteX33" fmla="*/ 1500695 w 3505200"/>
              <a:gd name="connsiteY33" fmla="*/ 3364160 h 3512310"/>
              <a:gd name="connsiteX34" fmla="*/ 1589675 w 3505200"/>
              <a:gd name="connsiteY34" fmla="*/ 3393628 h 3512310"/>
              <a:gd name="connsiteX35" fmla="*/ 1597660 w 3505200"/>
              <a:gd name="connsiteY35" fmla="*/ 3497070 h 3512310"/>
              <a:gd name="connsiteX36" fmla="*/ 1534453 w 3505200"/>
              <a:gd name="connsiteY36" fmla="*/ 3512310 h 3512310"/>
              <a:gd name="connsiteX37" fmla="*/ 1466240 w 3505200"/>
              <a:gd name="connsiteY37" fmla="*/ 3481411 h 3512310"/>
              <a:gd name="connsiteX38" fmla="*/ 1478276 w 3505200"/>
              <a:gd name="connsiteY38" fmla="*/ 3369630 h 3512310"/>
              <a:gd name="connsiteX39" fmla="*/ 1500695 w 3505200"/>
              <a:gd name="connsiteY39" fmla="*/ 3364160 h 3512310"/>
              <a:gd name="connsiteX40" fmla="*/ 2410695 w 3505200"/>
              <a:gd name="connsiteY40" fmla="*/ 3145440 h 3512310"/>
              <a:gd name="connsiteX41" fmla="*/ 2463800 w 3505200"/>
              <a:gd name="connsiteY41" fmla="*/ 3169410 h 3512310"/>
              <a:gd name="connsiteX42" fmla="*/ 2435340 w 3505200"/>
              <a:gd name="connsiteY42" fmla="*/ 3288544 h 3512310"/>
              <a:gd name="connsiteX43" fmla="*/ 2375015 w 3505200"/>
              <a:gd name="connsiteY43" fmla="*/ 3290119 h 3512310"/>
              <a:gd name="connsiteX44" fmla="*/ 2336800 w 3505200"/>
              <a:gd name="connsiteY44" fmla="*/ 3259023 h 3512310"/>
              <a:gd name="connsiteX45" fmla="*/ 2329308 w 3505200"/>
              <a:gd name="connsiteY45" fmla="*/ 3228163 h 3512310"/>
              <a:gd name="connsiteX46" fmla="*/ 2354131 w 3505200"/>
              <a:gd name="connsiteY46" fmla="*/ 3176325 h 3512310"/>
              <a:gd name="connsiteX47" fmla="*/ 2410695 w 3505200"/>
              <a:gd name="connsiteY47" fmla="*/ 3145440 h 3512310"/>
              <a:gd name="connsiteX48" fmla="*/ 1534669 w 3505200"/>
              <a:gd name="connsiteY48" fmla="*/ 3145382 h 3512310"/>
              <a:gd name="connsiteX49" fmla="*/ 1587501 w 3505200"/>
              <a:gd name="connsiteY49" fmla="*/ 3169410 h 3512310"/>
              <a:gd name="connsiteX50" fmla="*/ 1579155 w 3505200"/>
              <a:gd name="connsiteY50" fmla="*/ 3283011 h 3512310"/>
              <a:gd name="connsiteX51" fmla="*/ 1512480 w 3505200"/>
              <a:gd name="connsiteY51" fmla="*/ 3295529 h 3512310"/>
              <a:gd name="connsiteX52" fmla="*/ 1478974 w 3505200"/>
              <a:gd name="connsiteY52" fmla="*/ 3175183 h 3512310"/>
              <a:gd name="connsiteX53" fmla="*/ 1534669 w 3505200"/>
              <a:gd name="connsiteY53" fmla="*/ 3145382 h 3512310"/>
              <a:gd name="connsiteX54" fmla="*/ 1748183 w 3505200"/>
              <a:gd name="connsiteY54" fmla="*/ 3145216 h 3512310"/>
              <a:gd name="connsiteX55" fmla="*/ 1800574 w 3505200"/>
              <a:gd name="connsiteY55" fmla="*/ 3163780 h 3512310"/>
              <a:gd name="connsiteX56" fmla="*/ 1773239 w 3505200"/>
              <a:gd name="connsiteY56" fmla="*/ 3289454 h 3512310"/>
              <a:gd name="connsiteX57" fmla="*/ 1709739 w 3505200"/>
              <a:gd name="connsiteY57" fmla="*/ 3280575 h 3512310"/>
              <a:gd name="connsiteX58" fmla="*/ 1701032 w 3505200"/>
              <a:gd name="connsiteY58" fmla="*/ 3170179 h 3512310"/>
              <a:gd name="connsiteX59" fmla="*/ 1748183 w 3505200"/>
              <a:gd name="connsiteY59" fmla="*/ 3145216 h 3512310"/>
              <a:gd name="connsiteX60" fmla="*/ 2624684 w 3505200"/>
              <a:gd name="connsiteY60" fmla="*/ 3145174 h 3512310"/>
              <a:gd name="connsiteX61" fmla="*/ 2676874 w 3505200"/>
              <a:gd name="connsiteY61" fmla="*/ 3163780 h 3512310"/>
              <a:gd name="connsiteX62" fmla="*/ 2668215 w 3505200"/>
              <a:gd name="connsiteY62" fmla="*/ 3274622 h 3512310"/>
              <a:gd name="connsiteX63" fmla="*/ 2575925 w 3505200"/>
              <a:gd name="connsiteY63" fmla="*/ 3275392 h 3512310"/>
              <a:gd name="connsiteX64" fmla="*/ 2578100 w 3505200"/>
              <a:gd name="connsiteY64" fmla="*/ 3169410 h 3512310"/>
              <a:gd name="connsiteX65" fmla="*/ 2624684 w 3505200"/>
              <a:gd name="connsiteY65" fmla="*/ 3145174 h 3512310"/>
              <a:gd name="connsiteX66" fmla="*/ 872084 w 3505200"/>
              <a:gd name="connsiteY66" fmla="*/ 3145174 h 3512310"/>
              <a:gd name="connsiteX67" fmla="*/ 924275 w 3505200"/>
              <a:gd name="connsiteY67" fmla="*/ 3163780 h 3512310"/>
              <a:gd name="connsiteX68" fmla="*/ 891269 w 3505200"/>
              <a:gd name="connsiteY68" fmla="*/ 3290013 h 3512310"/>
              <a:gd name="connsiteX69" fmla="*/ 825501 w 3505200"/>
              <a:gd name="connsiteY69" fmla="*/ 3169410 h 3512310"/>
              <a:gd name="connsiteX70" fmla="*/ 872084 w 3505200"/>
              <a:gd name="connsiteY70" fmla="*/ 3145174 h 3512310"/>
              <a:gd name="connsiteX71" fmla="*/ 1320564 w 3505200"/>
              <a:gd name="connsiteY71" fmla="*/ 3144988 h 3512310"/>
              <a:gd name="connsiteX72" fmla="*/ 1368775 w 3505200"/>
              <a:gd name="connsiteY72" fmla="*/ 3163780 h 3512310"/>
              <a:gd name="connsiteX73" fmla="*/ 1343141 w 3505200"/>
              <a:gd name="connsiteY73" fmla="*/ 3288544 h 3512310"/>
              <a:gd name="connsiteX74" fmla="*/ 1282816 w 3505200"/>
              <a:gd name="connsiteY74" fmla="*/ 3290119 h 3512310"/>
              <a:gd name="connsiteX75" fmla="*/ 1265777 w 3505200"/>
              <a:gd name="connsiteY75" fmla="*/ 3159885 h 3512310"/>
              <a:gd name="connsiteX76" fmla="*/ 1320564 w 3505200"/>
              <a:gd name="connsiteY76" fmla="*/ 3144988 h 3512310"/>
              <a:gd name="connsiteX77" fmla="*/ 1973070 w 3505200"/>
              <a:gd name="connsiteY77" fmla="*/ 3144010 h 3512310"/>
              <a:gd name="connsiteX78" fmla="*/ 2057400 w 3505200"/>
              <a:gd name="connsiteY78" fmla="*/ 3221017 h 3512310"/>
              <a:gd name="connsiteX79" fmla="*/ 1915292 w 3505200"/>
              <a:gd name="connsiteY79" fmla="*/ 3271191 h 3512310"/>
              <a:gd name="connsiteX80" fmla="*/ 1919914 w 3505200"/>
              <a:gd name="connsiteY80" fmla="*/ 3173404 h 3512310"/>
              <a:gd name="connsiteX81" fmla="*/ 1973070 w 3505200"/>
              <a:gd name="connsiteY81" fmla="*/ 3144010 h 3512310"/>
              <a:gd name="connsiteX82" fmla="*/ 1098551 w 3505200"/>
              <a:gd name="connsiteY82" fmla="*/ 3144010 h 3512310"/>
              <a:gd name="connsiteX83" fmla="*/ 1181101 w 3505200"/>
              <a:gd name="connsiteY83" fmla="*/ 3226866 h 3512310"/>
              <a:gd name="connsiteX84" fmla="*/ 1098551 w 3505200"/>
              <a:gd name="connsiteY84" fmla="*/ 3299585 h 3512310"/>
              <a:gd name="connsiteX85" fmla="*/ 1016001 w 3505200"/>
              <a:gd name="connsiteY85" fmla="*/ 3226866 h 3512310"/>
              <a:gd name="connsiteX86" fmla="*/ 1042323 w 3505200"/>
              <a:gd name="connsiteY86" fmla="*/ 3177473 h 3512310"/>
              <a:gd name="connsiteX87" fmla="*/ 1098551 w 3505200"/>
              <a:gd name="connsiteY87" fmla="*/ 3144010 h 3512310"/>
              <a:gd name="connsiteX88" fmla="*/ 2192008 w 3505200"/>
              <a:gd name="connsiteY88" fmla="*/ 3141733 h 3512310"/>
              <a:gd name="connsiteX89" fmla="*/ 2246383 w 3505200"/>
              <a:gd name="connsiteY89" fmla="*/ 3179517 h 3512310"/>
              <a:gd name="connsiteX90" fmla="*/ 2253989 w 3505200"/>
              <a:gd name="connsiteY90" fmla="*/ 3248038 h 3512310"/>
              <a:gd name="connsiteX91" fmla="*/ 2157872 w 3505200"/>
              <a:gd name="connsiteY91" fmla="*/ 3291877 h 3512310"/>
              <a:gd name="connsiteX92" fmla="*/ 2115549 w 3505200"/>
              <a:gd name="connsiteY92" fmla="*/ 3242349 h 3512310"/>
              <a:gd name="connsiteX93" fmla="*/ 2133970 w 3505200"/>
              <a:gd name="connsiteY93" fmla="*/ 3175367 h 3512310"/>
              <a:gd name="connsiteX94" fmla="*/ 2192008 w 3505200"/>
              <a:gd name="connsiteY94" fmla="*/ 3141733 h 3512310"/>
              <a:gd name="connsiteX95" fmla="*/ 3039965 w 3505200"/>
              <a:gd name="connsiteY95" fmla="*/ 2929142 h 3512310"/>
              <a:gd name="connsiteX96" fmla="*/ 3060700 w 3505200"/>
              <a:gd name="connsiteY96" fmla="*/ 2940315 h 3512310"/>
              <a:gd name="connsiteX97" fmla="*/ 2994848 w 3505200"/>
              <a:gd name="connsiteY97" fmla="*/ 2994338 h 3512310"/>
              <a:gd name="connsiteX98" fmla="*/ 3004388 w 3505200"/>
              <a:gd name="connsiteY98" fmla="*/ 2956168 h 3512310"/>
              <a:gd name="connsiteX99" fmla="*/ 3039965 w 3505200"/>
              <a:gd name="connsiteY99" fmla="*/ 2929142 h 3512310"/>
              <a:gd name="connsiteX100" fmla="*/ 461732 w 3505200"/>
              <a:gd name="connsiteY100" fmla="*/ 2928950 h 3512310"/>
              <a:gd name="connsiteX101" fmla="*/ 497475 w 3505200"/>
              <a:gd name="connsiteY101" fmla="*/ 2949128 h 3512310"/>
              <a:gd name="connsiteX102" fmla="*/ 511995 w 3505200"/>
              <a:gd name="connsiteY102" fmla="*/ 3004310 h 3512310"/>
              <a:gd name="connsiteX103" fmla="*/ 444501 w 3505200"/>
              <a:gd name="connsiteY103" fmla="*/ 2938596 h 3512310"/>
              <a:gd name="connsiteX104" fmla="*/ 461732 w 3505200"/>
              <a:gd name="connsiteY104" fmla="*/ 2928950 h 3512310"/>
              <a:gd name="connsiteX105" fmla="*/ 2854501 w 3505200"/>
              <a:gd name="connsiteY105" fmla="*/ 2921289 h 3512310"/>
              <a:gd name="connsiteX106" fmla="*/ 2883613 w 3505200"/>
              <a:gd name="connsiteY106" fmla="*/ 2928110 h 3512310"/>
              <a:gd name="connsiteX107" fmla="*/ 2915531 w 3505200"/>
              <a:gd name="connsiteY107" fmla="*/ 2967914 h 3512310"/>
              <a:gd name="connsiteX108" fmla="*/ 2905076 w 3505200"/>
              <a:gd name="connsiteY108" fmla="*/ 3034589 h 3512310"/>
              <a:gd name="connsiteX109" fmla="*/ 2792877 w 3505200"/>
              <a:gd name="connsiteY109" fmla="*/ 3060444 h 3512310"/>
              <a:gd name="connsiteX110" fmla="*/ 2802662 w 3505200"/>
              <a:gd name="connsiteY110" fmla="*/ 2941260 h 3512310"/>
              <a:gd name="connsiteX111" fmla="*/ 2854501 w 3505200"/>
              <a:gd name="connsiteY111" fmla="*/ 2921289 h 3512310"/>
              <a:gd name="connsiteX112" fmla="*/ 685339 w 3505200"/>
              <a:gd name="connsiteY112" fmla="*/ 2919474 h 3512310"/>
              <a:gd name="connsiteX113" fmla="*/ 735461 w 3505200"/>
              <a:gd name="connsiteY113" fmla="*/ 2980089 h 3512310"/>
              <a:gd name="connsiteX114" fmla="*/ 723202 w 3505200"/>
              <a:gd name="connsiteY114" fmla="*/ 3046764 h 3512310"/>
              <a:gd name="connsiteX115" fmla="*/ 663655 w 3505200"/>
              <a:gd name="connsiteY115" fmla="*/ 3080510 h 3512310"/>
              <a:gd name="connsiteX116" fmla="*/ 617948 w 3505200"/>
              <a:gd name="connsiteY116" fmla="*/ 2941509 h 3512310"/>
              <a:gd name="connsiteX117" fmla="*/ 685339 w 3505200"/>
              <a:gd name="connsiteY117" fmla="*/ 2919474 h 3512310"/>
              <a:gd name="connsiteX118" fmla="*/ 1762963 w 3505200"/>
              <a:gd name="connsiteY118" fmla="*/ 2917800 h 3512310"/>
              <a:gd name="connsiteX119" fmla="*/ 1806575 w 3505200"/>
              <a:gd name="connsiteY119" fmla="*/ 2944520 h 3512310"/>
              <a:gd name="connsiteX120" fmla="*/ 1754807 w 3505200"/>
              <a:gd name="connsiteY120" fmla="*/ 3080510 h 3512310"/>
              <a:gd name="connsiteX121" fmla="*/ 1710147 w 3505200"/>
              <a:gd name="connsiteY121" fmla="*/ 2941509 h 3512310"/>
              <a:gd name="connsiteX122" fmla="*/ 1762963 w 3505200"/>
              <a:gd name="connsiteY122" fmla="*/ 2917800 h 3512310"/>
              <a:gd name="connsiteX123" fmla="*/ 886665 w 3505200"/>
              <a:gd name="connsiteY123" fmla="*/ 2917800 h 3512310"/>
              <a:gd name="connsiteX124" fmla="*/ 930276 w 3505200"/>
              <a:gd name="connsiteY124" fmla="*/ 2944520 h 3512310"/>
              <a:gd name="connsiteX125" fmla="*/ 878508 w 3505200"/>
              <a:gd name="connsiteY125" fmla="*/ 3080510 h 3512310"/>
              <a:gd name="connsiteX126" fmla="*/ 833847 w 3505200"/>
              <a:gd name="connsiteY126" fmla="*/ 2941509 h 3512310"/>
              <a:gd name="connsiteX127" fmla="*/ 886665 w 3505200"/>
              <a:gd name="connsiteY127" fmla="*/ 2917800 h 3512310"/>
              <a:gd name="connsiteX128" fmla="*/ 1098295 w 3505200"/>
              <a:gd name="connsiteY128" fmla="*/ 2917146 h 3512310"/>
              <a:gd name="connsiteX129" fmla="*/ 1149928 w 3505200"/>
              <a:gd name="connsiteY129" fmla="*/ 2946583 h 3512310"/>
              <a:gd name="connsiteX130" fmla="*/ 1155701 w 3505200"/>
              <a:gd name="connsiteY130" fmla="*/ 3055110 h 3512310"/>
              <a:gd name="connsiteX131" fmla="*/ 1044523 w 3505200"/>
              <a:gd name="connsiteY131" fmla="*/ 3058285 h 3512310"/>
              <a:gd name="connsiteX132" fmla="*/ 1045957 w 3505200"/>
              <a:gd name="connsiteY132" fmla="*/ 2947799 h 3512310"/>
              <a:gd name="connsiteX133" fmla="*/ 1098295 w 3505200"/>
              <a:gd name="connsiteY133" fmla="*/ 2917146 h 3512310"/>
              <a:gd name="connsiteX134" fmla="*/ 2640421 w 3505200"/>
              <a:gd name="connsiteY134" fmla="*/ 2916742 h 3512310"/>
              <a:gd name="connsiteX135" fmla="*/ 2627652 w 3505200"/>
              <a:gd name="connsiteY135" fmla="*/ 3080510 h 3512310"/>
              <a:gd name="connsiteX136" fmla="*/ 2586446 w 3505200"/>
              <a:gd name="connsiteY136" fmla="*/ 2941509 h 3512310"/>
              <a:gd name="connsiteX137" fmla="*/ 2640421 w 3505200"/>
              <a:gd name="connsiteY137" fmla="*/ 2916742 h 3512310"/>
              <a:gd name="connsiteX138" fmla="*/ 2190750 w 3505200"/>
              <a:gd name="connsiteY138" fmla="*/ 2915410 h 3512310"/>
              <a:gd name="connsiteX139" fmla="*/ 2273300 w 3505200"/>
              <a:gd name="connsiteY139" fmla="*/ 3003733 h 3512310"/>
              <a:gd name="connsiteX140" fmla="*/ 2190750 w 3505200"/>
              <a:gd name="connsiteY140" fmla="*/ 3080510 h 3512310"/>
              <a:gd name="connsiteX141" fmla="*/ 2108200 w 3505200"/>
              <a:gd name="connsiteY141" fmla="*/ 3003733 h 3512310"/>
              <a:gd name="connsiteX142" fmla="*/ 2139373 w 3505200"/>
              <a:gd name="connsiteY142" fmla="*/ 2946583 h 3512310"/>
              <a:gd name="connsiteX143" fmla="*/ 2190750 w 3505200"/>
              <a:gd name="connsiteY143" fmla="*/ 2915410 h 3512310"/>
              <a:gd name="connsiteX144" fmla="*/ 1974850 w 3505200"/>
              <a:gd name="connsiteY144" fmla="*/ 2915410 h 3512310"/>
              <a:gd name="connsiteX145" fmla="*/ 2057400 w 3505200"/>
              <a:gd name="connsiteY145" fmla="*/ 3003733 h 3512310"/>
              <a:gd name="connsiteX146" fmla="*/ 1974850 w 3505200"/>
              <a:gd name="connsiteY146" fmla="*/ 3080510 h 3512310"/>
              <a:gd name="connsiteX147" fmla="*/ 1892300 w 3505200"/>
              <a:gd name="connsiteY147" fmla="*/ 3003733 h 3512310"/>
              <a:gd name="connsiteX148" fmla="*/ 1923473 w 3505200"/>
              <a:gd name="connsiteY148" fmla="*/ 2946583 h 3512310"/>
              <a:gd name="connsiteX149" fmla="*/ 1974850 w 3505200"/>
              <a:gd name="connsiteY149" fmla="*/ 2915410 h 3512310"/>
              <a:gd name="connsiteX150" fmla="*/ 1312111 w 3505200"/>
              <a:gd name="connsiteY150" fmla="*/ 2910533 h 3512310"/>
              <a:gd name="connsiteX151" fmla="*/ 1343861 w 3505200"/>
              <a:gd name="connsiteY151" fmla="*/ 2923661 h 3512310"/>
              <a:gd name="connsiteX152" fmla="*/ 1372724 w 3505200"/>
              <a:gd name="connsiteY152" fmla="*/ 3060444 h 3512310"/>
              <a:gd name="connsiteX153" fmla="*/ 1247825 w 3505200"/>
              <a:gd name="connsiteY153" fmla="*/ 3034589 h 3512310"/>
              <a:gd name="connsiteX154" fmla="*/ 1249571 w 3505200"/>
              <a:gd name="connsiteY154" fmla="*/ 2968879 h 3512310"/>
              <a:gd name="connsiteX155" fmla="*/ 1285703 w 3505200"/>
              <a:gd name="connsiteY155" fmla="*/ 2917848 h 3512310"/>
              <a:gd name="connsiteX156" fmla="*/ 1312111 w 3505200"/>
              <a:gd name="connsiteY156" fmla="*/ 2910533 h 3512310"/>
              <a:gd name="connsiteX157" fmla="*/ 2392199 w 3505200"/>
              <a:gd name="connsiteY157" fmla="*/ 2910510 h 3512310"/>
              <a:gd name="connsiteX158" fmla="*/ 2455737 w 3505200"/>
              <a:gd name="connsiteY158" fmla="*/ 2941732 h 3512310"/>
              <a:gd name="connsiteX159" fmla="*/ 2464923 w 3505200"/>
              <a:gd name="connsiteY159" fmla="*/ 3060444 h 3512310"/>
              <a:gd name="connsiteX160" fmla="*/ 2340024 w 3505200"/>
              <a:gd name="connsiteY160" fmla="*/ 3034589 h 3512310"/>
              <a:gd name="connsiteX161" fmla="*/ 2341770 w 3505200"/>
              <a:gd name="connsiteY161" fmla="*/ 2968879 h 3512310"/>
              <a:gd name="connsiteX162" fmla="*/ 2377902 w 3505200"/>
              <a:gd name="connsiteY162" fmla="*/ 2917848 h 3512310"/>
              <a:gd name="connsiteX163" fmla="*/ 2392199 w 3505200"/>
              <a:gd name="connsiteY163" fmla="*/ 2910510 h 3512310"/>
              <a:gd name="connsiteX164" fmla="*/ 1529170 w 3505200"/>
              <a:gd name="connsiteY164" fmla="*/ 2910442 h 3512310"/>
              <a:gd name="connsiteX165" fmla="*/ 1579438 w 3505200"/>
              <a:gd name="connsiteY165" fmla="*/ 2941732 h 3512310"/>
              <a:gd name="connsiteX166" fmla="*/ 1523205 w 3505200"/>
              <a:gd name="connsiteY166" fmla="*/ 3071937 h 3512310"/>
              <a:gd name="connsiteX167" fmla="*/ 1495241 w 3505200"/>
              <a:gd name="connsiteY167" fmla="*/ 2922224 h 3512310"/>
              <a:gd name="connsiteX168" fmla="*/ 1529170 w 3505200"/>
              <a:gd name="connsiteY168" fmla="*/ 2910442 h 3512310"/>
              <a:gd name="connsiteX169" fmla="*/ 468680 w 3505200"/>
              <a:gd name="connsiteY169" fmla="*/ 2704004 h 3512310"/>
              <a:gd name="connsiteX170" fmla="*/ 520700 w 3505200"/>
              <a:gd name="connsiteY170" fmla="*/ 2773503 h 3512310"/>
              <a:gd name="connsiteX171" fmla="*/ 381924 w 3505200"/>
              <a:gd name="connsiteY171" fmla="*/ 2818447 h 3512310"/>
              <a:gd name="connsiteX172" fmla="*/ 355600 w 3505200"/>
              <a:gd name="connsiteY172" fmla="*/ 2775710 h 3512310"/>
              <a:gd name="connsiteX173" fmla="*/ 381924 w 3505200"/>
              <a:gd name="connsiteY173" fmla="*/ 2732973 h 3512310"/>
              <a:gd name="connsiteX174" fmla="*/ 468680 w 3505200"/>
              <a:gd name="connsiteY174" fmla="*/ 2704004 h 3512310"/>
              <a:gd name="connsiteX175" fmla="*/ 1560848 w 3505200"/>
              <a:gd name="connsiteY175" fmla="*/ 2703968 h 3512310"/>
              <a:gd name="connsiteX176" fmla="*/ 1612902 w 3505200"/>
              <a:gd name="connsiteY176" fmla="*/ 2773503 h 3512310"/>
              <a:gd name="connsiteX177" fmla="*/ 1476912 w 3505200"/>
              <a:gd name="connsiteY177" fmla="*/ 2829685 h 3512310"/>
              <a:gd name="connsiteX178" fmla="*/ 1473901 w 3505200"/>
              <a:gd name="connsiteY178" fmla="*/ 2733256 h 3512310"/>
              <a:gd name="connsiteX179" fmla="*/ 1560848 w 3505200"/>
              <a:gd name="connsiteY179" fmla="*/ 2703968 h 3512310"/>
              <a:gd name="connsiteX180" fmla="*/ 860556 w 3505200"/>
              <a:gd name="connsiteY180" fmla="*/ 2700730 h 3512310"/>
              <a:gd name="connsiteX181" fmla="*/ 952502 w 3505200"/>
              <a:gd name="connsiteY181" fmla="*/ 2776771 h 3512310"/>
              <a:gd name="connsiteX182" fmla="*/ 879570 w 3505200"/>
              <a:gd name="connsiteY182" fmla="*/ 2851910 h 3512310"/>
              <a:gd name="connsiteX183" fmla="*/ 821120 w 3505200"/>
              <a:gd name="connsiteY183" fmla="*/ 2722735 h 3512310"/>
              <a:gd name="connsiteX184" fmla="*/ 860556 w 3505200"/>
              <a:gd name="connsiteY184" fmla="*/ 2700730 h 3512310"/>
              <a:gd name="connsiteX185" fmla="*/ 2416549 w 3505200"/>
              <a:gd name="connsiteY185" fmla="*/ 2700429 h 3512310"/>
              <a:gd name="connsiteX186" fmla="*/ 2468182 w 3505200"/>
              <a:gd name="connsiteY186" fmla="*/ 2828685 h 3512310"/>
              <a:gd name="connsiteX187" fmla="*/ 2331764 w 3505200"/>
              <a:gd name="connsiteY187" fmla="*/ 2797673 h 3512310"/>
              <a:gd name="connsiteX188" fmla="*/ 2353400 w 3505200"/>
              <a:gd name="connsiteY188" fmla="*/ 2715385 h 3512310"/>
              <a:gd name="connsiteX189" fmla="*/ 2416549 w 3505200"/>
              <a:gd name="connsiteY189" fmla="*/ 2700429 h 3512310"/>
              <a:gd name="connsiteX190" fmla="*/ 1324351 w 3505200"/>
              <a:gd name="connsiteY190" fmla="*/ 2700429 h 3512310"/>
              <a:gd name="connsiteX191" fmla="*/ 1375984 w 3505200"/>
              <a:gd name="connsiteY191" fmla="*/ 2828685 h 3512310"/>
              <a:gd name="connsiteX192" fmla="*/ 1239566 w 3505200"/>
              <a:gd name="connsiteY192" fmla="*/ 2797673 h 3512310"/>
              <a:gd name="connsiteX193" fmla="*/ 1261202 w 3505200"/>
              <a:gd name="connsiteY193" fmla="*/ 2715385 h 3512310"/>
              <a:gd name="connsiteX194" fmla="*/ 1324351 w 3505200"/>
              <a:gd name="connsiteY194" fmla="*/ 2700429 h 3512310"/>
              <a:gd name="connsiteX195" fmla="*/ 2626108 w 3505200"/>
              <a:gd name="connsiteY195" fmla="*/ 2700378 h 3512310"/>
              <a:gd name="connsiteX196" fmla="*/ 2681875 w 3505200"/>
              <a:gd name="connsiteY196" fmla="*/ 2720528 h 3512310"/>
              <a:gd name="connsiteX197" fmla="*/ 2631107 w 3505200"/>
              <a:gd name="connsiteY197" fmla="*/ 2851910 h 3512310"/>
              <a:gd name="connsiteX198" fmla="*/ 2573718 w 3505200"/>
              <a:gd name="connsiteY198" fmla="*/ 2722735 h 3512310"/>
              <a:gd name="connsiteX199" fmla="*/ 2626108 w 3505200"/>
              <a:gd name="connsiteY199" fmla="*/ 2700378 h 3512310"/>
              <a:gd name="connsiteX200" fmla="*/ 1749810 w 3505200"/>
              <a:gd name="connsiteY200" fmla="*/ 2700378 h 3512310"/>
              <a:gd name="connsiteX201" fmla="*/ 1805575 w 3505200"/>
              <a:gd name="connsiteY201" fmla="*/ 2720528 h 3512310"/>
              <a:gd name="connsiteX202" fmla="*/ 1754807 w 3505200"/>
              <a:gd name="connsiteY202" fmla="*/ 2851910 h 3512310"/>
              <a:gd name="connsiteX203" fmla="*/ 1697420 w 3505200"/>
              <a:gd name="connsiteY203" fmla="*/ 2722735 h 3512310"/>
              <a:gd name="connsiteX204" fmla="*/ 1749810 w 3505200"/>
              <a:gd name="connsiteY204" fmla="*/ 2700378 h 3512310"/>
              <a:gd name="connsiteX205" fmla="*/ 3067050 w 3505200"/>
              <a:gd name="connsiteY205" fmla="*/ 2699510 h 3512310"/>
              <a:gd name="connsiteX206" fmla="*/ 3149600 w 3505200"/>
              <a:gd name="connsiteY206" fmla="*/ 2772884 h 3512310"/>
              <a:gd name="connsiteX207" fmla="*/ 3004270 w 3505200"/>
              <a:gd name="connsiteY207" fmla="*/ 2823684 h 3512310"/>
              <a:gd name="connsiteX208" fmla="*/ 3009900 w 3505200"/>
              <a:gd name="connsiteY208" fmla="*/ 2724910 h 3512310"/>
              <a:gd name="connsiteX209" fmla="*/ 3067050 w 3505200"/>
              <a:gd name="connsiteY209" fmla="*/ 2699510 h 3512310"/>
              <a:gd name="connsiteX210" fmla="*/ 2190750 w 3505200"/>
              <a:gd name="connsiteY210" fmla="*/ 2699510 h 3512310"/>
              <a:gd name="connsiteX211" fmla="*/ 2273300 w 3505200"/>
              <a:gd name="connsiteY211" fmla="*/ 2772884 h 3512310"/>
              <a:gd name="connsiteX212" fmla="*/ 2127970 w 3505200"/>
              <a:gd name="connsiteY212" fmla="*/ 2823684 h 3512310"/>
              <a:gd name="connsiteX213" fmla="*/ 2133600 w 3505200"/>
              <a:gd name="connsiteY213" fmla="*/ 2724910 h 3512310"/>
              <a:gd name="connsiteX214" fmla="*/ 2190750 w 3505200"/>
              <a:gd name="connsiteY214" fmla="*/ 2699510 h 3512310"/>
              <a:gd name="connsiteX215" fmla="*/ 1974850 w 3505200"/>
              <a:gd name="connsiteY215" fmla="*/ 2699510 h 3512310"/>
              <a:gd name="connsiteX216" fmla="*/ 2057400 w 3505200"/>
              <a:gd name="connsiteY216" fmla="*/ 2772884 h 3512310"/>
              <a:gd name="connsiteX217" fmla="*/ 1912070 w 3505200"/>
              <a:gd name="connsiteY217" fmla="*/ 2823684 h 3512310"/>
              <a:gd name="connsiteX218" fmla="*/ 1917700 w 3505200"/>
              <a:gd name="connsiteY218" fmla="*/ 2724910 h 3512310"/>
              <a:gd name="connsiteX219" fmla="*/ 1974850 w 3505200"/>
              <a:gd name="connsiteY219" fmla="*/ 2699510 h 3512310"/>
              <a:gd name="connsiteX220" fmla="*/ 1098552 w 3505200"/>
              <a:gd name="connsiteY220" fmla="*/ 2699510 h 3512310"/>
              <a:gd name="connsiteX221" fmla="*/ 1181102 w 3505200"/>
              <a:gd name="connsiteY221" fmla="*/ 2772884 h 3512310"/>
              <a:gd name="connsiteX222" fmla="*/ 1035772 w 3505200"/>
              <a:gd name="connsiteY222" fmla="*/ 2823684 h 3512310"/>
              <a:gd name="connsiteX223" fmla="*/ 1041402 w 3505200"/>
              <a:gd name="connsiteY223" fmla="*/ 2724910 h 3512310"/>
              <a:gd name="connsiteX224" fmla="*/ 1098552 w 3505200"/>
              <a:gd name="connsiteY224" fmla="*/ 2699510 h 3512310"/>
              <a:gd name="connsiteX225" fmla="*/ 663089 w 3505200"/>
              <a:gd name="connsiteY225" fmla="*/ 2696031 h 3512310"/>
              <a:gd name="connsiteX226" fmla="*/ 720767 w 3505200"/>
              <a:gd name="connsiteY226" fmla="*/ 2732849 h 3512310"/>
              <a:gd name="connsiteX227" fmla="*/ 729646 w 3505200"/>
              <a:gd name="connsiteY227" fmla="*/ 2796349 h 3512310"/>
              <a:gd name="connsiteX228" fmla="*/ 607427 w 3505200"/>
              <a:gd name="connsiteY228" fmla="*/ 2830892 h 3512310"/>
              <a:gd name="connsiteX229" fmla="*/ 605778 w 3505200"/>
              <a:gd name="connsiteY229" fmla="*/ 2722119 h 3512310"/>
              <a:gd name="connsiteX230" fmla="*/ 663089 w 3505200"/>
              <a:gd name="connsiteY230" fmla="*/ 2696031 h 3512310"/>
              <a:gd name="connsiteX231" fmla="*/ 2847813 w 3505200"/>
              <a:gd name="connsiteY231" fmla="*/ 2696028 h 3512310"/>
              <a:gd name="connsiteX232" fmla="*/ 2906349 w 3505200"/>
              <a:gd name="connsiteY232" fmla="*/ 2734435 h 3512310"/>
              <a:gd name="connsiteX233" fmla="*/ 2938659 w 3505200"/>
              <a:gd name="connsiteY233" fmla="*/ 2775710 h 3512310"/>
              <a:gd name="connsiteX234" fmla="*/ 2906349 w 3505200"/>
              <a:gd name="connsiteY234" fmla="*/ 2804285 h 3512310"/>
              <a:gd name="connsiteX235" fmla="*/ 2792877 w 3505200"/>
              <a:gd name="connsiteY235" fmla="*/ 2831844 h 3512310"/>
              <a:gd name="connsiteX236" fmla="*/ 2790176 w 3505200"/>
              <a:gd name="connsiteY236" fmla="*/ 2722119 h 3512310"/>
              <a:gd name="connsiteX237" fmla="*/ 2847813 w 3505200"/>
              <a:gd name="connsiteY237" fmla="*/ 2696028 h 3512310"/>
              <a:gd name="connsiteX238" fmla="*/ 2619443 w 3505200"/>
              <a:gd name="connsiteY238" fmla="*/ 2473292 h 3512310"/>
              <a:gd name="connsiteX239" fmla="*/ 2705100 w 3505200"/>
              <a:gd name="connsiteY239" fmla="*/ 2552888 h 3512310"/>
              <a:gd name="connsiteX240" fmla="*/ 2636885 w 3505200"/>
              <a:gd name="connsiteY240" fmla="*/ 2623310 h 3512310"/>
              <a:gd name="connsiteX241" fmla="*/ 2578100 w 3505200"/>
              <a:gd name="connsiteY241" fmla="*/ 2496310 h 3512310"/>
              <a:gd name="connsiteX242" fmla="*/ 2619443 w 3505200"/>
              <a:gd name="connsiteY242" fmla="*/ 2473292 h 3512310"/>
              <a:gd name="connsiteX243" fmla="*/ 2401252 w 3505200"/>
              <a:gd name="connsiteY243" fmla="*/ 2472452 h 3512310"/>
              <a:gd name="connsiteX244" fmla="*/ 2460974 w 3505200"/>
              <a:gd name="connsiteY244" fmla="*/ 2490680 h 3512310"/>
              <a:gd name="connsiteX245" fmla="*/ 2406237 w 3505200"/>
              <a:gd name="connsiteY245" fmla="*/ 2623310 h 3512310"/>
              <a:gd name="connsiteX246" fmla="*/ 2350199 w 3505200"/>
              <a:gd name="connsiteY246" fmla="*/ 2504656 h 3512310"/>
              <a:gd name="connsiteX247" fmla="*/ 2401252 w 3505200"/>
              <a:gd name="connsiteY247" fmla="*/ 2472452 h 3512310"/>
              <a:gd name="connsiteX248" fmla="*/ 1525021 w 3505200"/>
              <a:gd name="connsiteY248" fmla="*/ 2472431 h 3512310"/>
              <a:gd name="connsiteX249" fmla="*/ 1584677 w 3505200"/>
              <a:gd name="connsiteY249" fmla="*/ 2490680 h 3512310"/>
              <a:gd name="connsiteX250" fmla="*/ 1591885 w 3505200"/>
              <a:gd name="connsiteY250" fmla="*/ 2600085 h 3512310"/>
              <a:gd name="connsiteX251" fmla="*/ 1467573 w 3505200"/>
              <a:gd name="connsiteY251" fmla="*/ 2595084 h 3512310"/>
              <a:gd name="connsiteX252" fmla="*/ 1474125 w 3505200"/>
              <a:gd name="connsiteY252" fmla="*/ 2504373 h 3512310"/>
              <a:gd name="connsiteX253" fmla="*/ 1525021 w 3505200"/>
              <a:gd name="connsiteY253" fmla="*/ 2472431 h 3512310"/>
              <a:gd name="connsiteX254" fmla="*/ 432820 w 3505200"/>
              <a:gd name="connsiteY254" fmla="*/ 2472431 h 3512310"/>
              <a:gd name="connsiteX255" fmla="*/ 492475 w 3505200"/>
              <a:gd name="connsiteY255" fmla="*/ 2490680 h 3512310"/>
              <a:gd name="connsiteX256" fmla="*/ 499682 w 3505200"/>
              <a:gd name="connsiteY256" fmla="*/ 2600085 h 3512310"/>
              <a:gd name="connsiteX257" fmla="*/ 375371 w 3505200"/>
              <a:gd name="connsiteY257" fmla="*/ 2595084 h 3512310"/>
              <a:gd name="connsiteX258" fmla="*/ 381924 w 3505200"/>
              <a:gd name="connsiteY258" fmla="*/ 2504373 h 3512310"/>
              <a:gd name="connsiteX259" fmla="*/ 432820 w 3505200"/>
              <a:gd name="connsiteY259" fmla="*/ 2472431 h 3512310"/>
              <a:gd name="connsiteX260" fmla="*/ 1756723 w 3505200"/>
              <a:gd name="connsiteY260" fmla="*/ 2472290 h 3512310"/>
              <a:gd name="connsiteX261" fmla="*/ 1811935 w 3505200"/>
              <a:gd name="connsiteY261" fmla="*/ 2603420 h 3512310"/>
              <a:gd name="connsiteX262" fmla="*/ 1676401 w 3505200"/>
              <a:gd name="connsiteY262" fmla="*/ 2551492 h 3512310"/>
              <a:gd name="connsiteX263" fmla="*/ 1701800 w 3505200"/>
              <a:gd name="connsiteY263" fmla="*/ 2496310 h 3512310"/>
              <a:gd name="connsiteX264" fmla="*/ 1756723 w 3505200"/>
              <a:gd name="connsiteY264" fmla="*/ 2472290 h 3512310"/>
              <a:gd name="connsiteX265" fmla="*/ 225638 w 3505200"/>
              <a:gd name="connsiteY265" fmla="*/ 2471978 h 3512310"/>
              <a:gd name="connsiteX266" fmla="*/ 277005 w 3505200"/>
              <a:gd name="connsiteY266" fmla="*/ 2496805 h 3512310"/>
              <a:gd name="connsiteX267" fmla="*/ 283782 w 3505200"/>
              <a:gd name="connsiteY267" fmla="*/ 2600085 h 3512310"/>
              <a:gd name="connsiteX268" fmla="*/ 186504 w 3505200"/>
              <a:gd name="connsiteY268" fmla="*/ 2578429 h 3512310"/>
              <a:gd name="connsiteX269" fmla="*/ 180340 w 3505200"/>
              <a:gd name="connsiteY269" fmla="*/ 2486150 h 3512310"/>
              <a:gd name="connsiteX270" fmla="*/ 225638 w 3505200"/>
              <a:gd name="connsiteY270" fmla="*/ 2471978 h 3512310"/>
              <a:gd name="connsiteX271" fmla="*/ 1312255 w 3505200"/>
              <a:gd name="connsiteY271" fmla="*/ 2471956 h 3512310"/>
              <a:gd name="connsiteX272" fmla="*/ 1368777 w 3505200"/>
              <a:gd name="connsiteY272" fmla="*/ 2490680 h 3512310"/>
              <a:gd name="connsiteX273" fmla="*/ 1377046 w 3505200"/>
              <a:gd name="connsiteY273" fmla="*/ 2603353 h 3512310"/>
              <a:gd name="connsiteX274" fmla="*/ 1257271 w 3505200"/>
              <a:gd name="connsiteY274" fmla="*/ 2604221 h 3512310"/>
              <a:gd name="connsiteX275" fmla="*/ 1264034 w 3505200"/>
              <a:gd name="connsiteY275" fmla="*/ 2495889 h 3512310"/>
              <a:gd name="connsiteX276" fmla="*/ 1312255 w 3505200"/>
              <a:gd name="connsiteY276" fmla="*/ 2471956 h 3512310"/>
              <a:gd name="connsiteX277" fmla="*/ 3283240 w 3505200"/>
              <a:gd name="connsiteY277" fmla="*/ 2471877 h 3512310"/>
              <a:gd name="connsiteX278" fmla="*/ 3332779 w 3505200"/>
              <a:gd name="connsiteY278" fmla="*/ 2495237 h 3512310"/>
              <a:gd name="connsiteX279" fmla="*/ 3318872 w 3505200"/>
              <a:gd name="connsiteY279" fmla="*/ 2564989 h 3512310"/>
              <a:gd name="connsiteX280" fmla="*/ 3228340 w 3505200"/>
              <a:gd name="connsiteY280" fmla="*/ 2608070 h 3512310"/>
              <a:gd name="connsiteX281" fmla="*/ 3234118 w 3505200"/>
              <a:gd name="connsiteY281" fmla="*/ 2494135 h 3512310"/>
              <a:gd name="connsiteX282" fmla="*/ 3283240 w 3505200"/>
              <a:gd name="connsiteY282" fmla="*/ 2471877 h 3512310"/>
              <a:gd name="connsiteX283" fmla="*/ 878616 w 3505200"/>
              <a:gd name="connsiteY283" fmla="*/ 2471281 h 3512310"/>
              <a:gd name="connsiteX284" fmla="*/ 939356 w 3505200"/>
              <a:gd name="connsiteY284" fmla="*/ 2598745 h 3512310"/>
              <a:gd name="connsiteX285" fmla="*/ 886381 w 3505200"/>
              <a:gd name="connsiteY285" fmla="*/ 2623310 h 3512310"/>
              <a:gd name="connsiteX286" fmla="*/ 825503 w 3505200"/>
              <a:gd name="connsiteY286" fmla="*/ 2496310 h 3512310"/>
              <a:gd name="connsiteX287" fmla="*/ 878616 w 3505200"/>
              <a:gd name="connsiteY287" fmla="*/ 2471281 h 3512310"/>
              <a:gd name="connsiteX288" fmla="*/ 3067050 w 3505200"/>
              <a:gd name="connsiteY288" fmla="*/ 2470910 h 3512310"/>
              <a:gd name="connsiteX289" fmla="*/ 3149600 w 3505200"/>
              <a:gd name="connsiteY289" fmla="*/ 2546198 h 3512310"/>
              <a:gd name="connsiteX290" fmla="*/ 3069037 w 3505200"/>
              <a:gd name="connsiteY290" fmla="*/ 2626485 h 3512310"/>
              <a:gd name="connsiteX291" fmla="*/ 3012295 w 3505200"/>
              <a:gd name="connsiteY291" fmla="*/ 2496805 h 3512310"/>
              <a:gd name="connsiteX292" fmla="*/ 3067050 w 3505200"/>
              <a:gd name="connsiteY292" fmla="*/ 2470910 h 3512310"/>
              <a:gd name="connsiteX293" fmla="*/ 1974850 w 3505200"/>
              <a:gd name="connsiteY293" fmla="*/ 2470910 h 3512310"/>
              <a:gd name="connsiteX294" fmla="*/ 2057400 w 3505200"/>
              <a:gd name="connsiteY294" fmla="*/ 2544779 h 3512310"/>
              <a:gd name="connsiteX295" fmla="*/ 1912070 w 3505200"/>
              <a:gd name="connsiteY295" fmla="*/ 2595084 h 3512310"/>
              <a:gd name="connsiteX296" fmla="*/ 1920095 w 3505200"/>
              <a:gd name="connsiteY296" fmla="*/ 2496805 h 3512310"/>
              <a:gd name="connsiteX297" fmla="*/ 1974850 w 3505200"/>
              <a:gd name="connsiteY297" fmla="*/ 2470910 h 3512310"/>
              <a:gd name="connsiteX298" fmla="*/ 2183786 w 3505200"/>
              <a:gd name="connsiteY298" fmla="*/ 2465638 h 3512310"/>
              <a:gd name="connsiteX299" fmla="*/ 2230177 w 3505200"/>
              <a:gd name="connsiteY299" fmla="*/ 2480888 h 3512310"/>
              <a:gd name="connsiteX300" fmla="*/ 2191177 w 3505200"/>
              <a:gd name="connsiteY300" fmla="*/ 2623310 h 3512310"/>
              <a:gd name="connsiteX301" fmla="*/ 2133600 w 3505200"/>
              <a:gd name="connsiteY301" fmla="*/ 2496310 h 3512310"/>
              <a:gd name="connsiteX302" fmla="*/ 2183786 w 3505200"/>
              <a:gd name="connsiteY302" fmla="*/ 2465638 h 3512310"/>
              <a:gd name="connsiteX303" fmla="*/ 661159 w 3505200"/>
              <a:gd name="connsiteY303" fmla="*/ 2462374 h 3512310"/>
              <a:gd name="connsiteX304" fmla="*/ 722386 w 3505200"/>
              <a:gd name="connsiteY304" fmla="*/ 2506417 h 3512310"/>
              <a:gd name="connsiteX305" fmla="*/ 755131 w 3505200"/>
              <a:gd name="connsiteY305" fmla="*/ 2548274 h 3512310"/>
              <a:gd name="connsiteX306" fmla="*/ 729596 w 3505200"/>
              <a:gd name="connsiteY306" fmla="*/ 2576267 h 3512310"/>
              <a:gd name="connsiteX307" fmla="*/ 668344 w 3505200"/>
              <a:gd name="connsiteY307" fmla="*/ 2614678 h 3512310"/>
              <a:gd name="connsiteX308" fmla="*/ 606428 w 3505200"/>
              <a:gd name="connsiteY308" fmla="*/ 2483911 h 3512310"/>
              <a:gd name="connsiteX309" fmla="*/ 661159 w 3505200"/>
              <a:gd name="connsiteY309" fmla="*/ 2462374 h 3512310"/>
              <a:gd name="connsiteX310" fmla="*/ 2845160 w 3505200"/>
              <a:gd name="connsiteY310" fmla="*/ 2462236 h 3512310"/>
              <a:gd name="connsiteX311" fmla="*/ 2905260 w 3505200"/>
              <a:gd name="connsiteY311" fmla="*/ 2504378 h 3512310"/>
              <a:gd name="connsiteX312" fmla="*/ 2912778 w 3505200"/>
              <a:gd name="connsiteY312" fmla="*/ 2574228 h 3512310"/>
              <a:gd name="connsiteX313" fmla="*/ 2792812 w 3505200"/>
              <a:gd name="connsiteY313" fmla="*/ 2603185 h 3512310"/>
              <a:gd name="connsiteX314" fmla="*/ 2790825 w 3505200"/>
              <a:gd name="connsiteY314" fmla="*/ 2483911 h 3512310"/>
              <a:gd name="connsiteX315" fmla="*/ 2845160 w 3505200"/>
              <a:gd name="connsiteY315" fmla="*/ 2462236 h 3512310"/>
              <a:gd name="connsiteX316" fmla="*/ 1076138 w 3505200"/>
              <a:gd name="connsiteY316" fmla="*/ 2461629 h 3512310"/>
              <a:gd name="connsiteX317" fmla="*/ 1174693 w 3505200"/>
              <a:gd name="connsiteY317" fmla="*/ 2535998 h 3512310"/>
              <a:gd name="connsiteX318" fmla="*/ 1038214 w 3505200"/>
              <a:gd name="connsiteY318" fmla="*/ 2597126 h 3512310"/>
              <a:gd name="connsiteX319" fmla="*/ 1045420 w 3505200"/>
              <a:gd name="connsiteY319" fmla="*/ 2481623 h 3512310"/>
              <a:gd name="connsiteX320" fmla="*/ 1076138 w 3505200"/>
              <a:gd name="connsiteY320" fmla="*/ 2461629 h 3512310"/>
              <a:gd name="connsiteX321" fmla="*/ 464488 w 3505200"/>
              <a:gd name="connsiteY321" fmla="*/ 2246127 h 3512310"/>
              <a:gd name="connsiteX322" fmla="*/ 520700 w 3505200"/>
              <a:gd name="connsiteY322" fmla="*/ 2324860 h 3512310"/>
              <a:gd name="connsiteX323" fmla="*/ 381924 w 3505200"/>
              <a:gd name="connsiteY323" fmla="*/ 2373947 h 3512310"/>
              <a:gd name="connsiteX324" fmla="*/ 386773 w 3505200"/>
              <a:gd name="connsiteY324" fmla="*/ 2273483 h 3512310"/>
              <a:gd name="connsiteX325" fmla="*/ 431311 w 3505200"/>
              <a:gd name="connsiteY325" fmla="*/ 2247011 h 3512310"/>
              <a:gd name="connsiteX326" fmla="*/ 464488 w 3505200"/>
              <a:gd name="connsiteY326" fmla="*/ 2246127 h 3512310"/>
              <a:gd name="connsiteX327" fmla="*/ 2862979 w 3505200"/>
              <a:gd name="connsiteY327" fmla="*/ 2245580 h 3512310"/>
              <a:gd name="connsiteX328" fmla="*/ 2920119 w 3505200"/>
              <a:gd name="connsiteY328" fmla="*/ 2306989 h 3512310"/>
              <a:gd name="connsiteX329" fmla="*/ 2907601 w 3505200"/>
              <a:gd name="connsiteY329" fmla="*/ 2373664 h 3512310"/>
              <a:gd name="connsiteX330" fmla="*/ 2796826 w 3505200"/>
              <a:gd name="connsiteY330" fmla="*/ 2387640 h 3512310"/>
              <a:gd name="connsiteX331" fmla="*/ 2794000 w 3505200"/>
              <a:gd name="connsiteY331" fmla="*/ 2267710 h 3512310"/>
              <a:gd name="connsiteX332" fmla="*/ 2862979 w 3505200"/>
              <a:gd name="connsiteY332" fmla="*/ 2245580 h 3512310"/>
              <a:gd name="connsiteX333" fmla="*/ 1313468 w 3505200"/>
              <a:gd name="connsiteY333" fmla="*/ 2245229 h 3512310"/>
              <a:gd name="connsiteX334" fmla="*/ 1397003 w 3505200"/>
              <a:gd name="connsiteY334" fmla="*/ 2324860 h 3512310"/>
              <a:gd name="connsiteX335" fmla="*/ 1264035 w 3505200"/>
              <a:gd name="connsiteY335" fmla="*/ 2382431 h 3512310"/>
              <a:gd name="connsiteX336" fmla="*/ 1269822 w 3505200"/>
              <a:gd name="connsiteY336" fmla="*/ 2265302 h 3512310"/>
              <a:gd name="connsiteX337" fmla="*/ 1313468 w 3505200"/>
              <a:gd name="connsiteY337" fmla="*/ 2245229 h 3512310"/>
              <a:gd name="connsiteX338" fmla="*/ 2408790 w 3505200"/>
              <a:gd name="connsiteY338" fmla="*/ 2243768 h 3512310"/>
              <a:gd name="connsiteX339" fmla="*/ 2461405 w 3505200"/>
              <a:gd name="connsiteY339" fmla="*/ 2268205 h 3512310"/>
              <a:gd name="connsiteX340" fmla="*/ 2463800 w 3505200"/>
              <a:gd name="connsiteY340" fmla="*/ 2382010 h 3512310"/>
              <a:gd name="connsiteX341" fmla="*/ 2350422 w 3505200"/>
              <a:gd name="connsiteY341" fmla="*/ 2373947 h 3512310"/>
              <a:gd name="connsiteX342" fmla="*/ 2355273 w 3505200"/>
              <a:gd name="connsiteY342" fmla="*/ 2273483 h 3512310"/>
              <a:gd name="connsiteX343" fmla="*/ 2408790 w 3505200"/>
              <a:gd name="connsiteY343" fmla="*/ 2243768 h 3512310"/>
              <a:gd name="connsiteX344" fmla="*/ 1532494 w 3505200"/>
              <a:gd name="connsiteY344" fmla="*/ 2243768 h 3512310"/>
              <a:gd name="connsiteX345" fmla="*/ 1585108 w 3505200"/>
              <a:gd name="connsiteY345" fmla="*/ 2268205 h 3512310"/>
              <a:gd name="connsiteX346" fmla="*/ 1587503 w 3505200"/>
              <a:gd name="connsiteY346" fmla="*/ 2382010 h 3512310"/>
              <a:gd name="connsiteX347" fmla="*/ 1474125 w 3505200"/>
              <a:gd name="connsiteY347" fmla="*/ 2373947 h 3512310"/>
              <a:gd name="connsiteX348" fmla="*/ 1478976 w 3505200"/>
              <a:gd name="connsiteY348" fmla="*/ 2273483 h 3512310"/>
              <a:gd name="connsiteX349" fmla="*/ 1532494 w 3505200"/>
              <a:gd name="connsiteY349" fmla="*/ 2243768 h 3512310"/>
              <a:gd name="connsiteX350" fmla="*/ 664614 w 3505200"/>
              <a:gd name="connsiteY350" fmla="*/ 2243768 h 3512310"/>
              <a:gd name="connsiteX351" fmla="*/ 718131 w 3505200"/>
              <a:gd name="connsiteY351" fmla="*/ 2273483 h 3512310"/>
              <a:gd name="connsiteX352" fmla="*/ 722982 w 3505200"/>
              <a:gd name="connsiteY352" fmla="*/ 2373947 h 3512310"/>
              <a:gd name="connsiteX353" fmla="*/ 609604 w 3505200"/>
              <a:gd name="connsiteY353" fmla="*/ 2382010 h 3512310"/>
              <a:gd name="connsiteX354" fmla="*/ 611999 w 3505200"/>
              <a:gd name="connsiteY354" fmla="*/ 2268205 h 3512310"/>
              <a:gd name="connsiteX355" fmla="*/ 664614 w 3505200"/>
              <a:gd name="connsiteY355" fmla="*/ 2243768 h 3512310"/>
              <a:gd name="connsiteX356" fmla="*/ 1970596 w 3505200"/>
              <a:gd name="connsiteY356" fmla="*/ 2243766 h 3512310"/>
              <a:gd name="connsiteX357" fmla="*/ 2028006 w 3505200"/>
              <a:gd name="connsiteY357" fmla="*/ 2269924 h 3512310"/>
              <a:gd name="connsiteX358" fmla="*/ 2031505 w 3505200"/>
              <a:gd name="connsiteY358" fmla="*/ 2379615 h 3512310"/>
              <a:gd name="connsiteX359" fmla="*/ 1921694 w 3505200"/>
              <a:gd name="connsiteY359" fmla="*/ 2379796 h 3512310"/>
              <a:gd name="connsiteX360" fmla="*/ 1918622 w 3505200"/>
              <a:gd name="connsiteY360" fmla="*/ 2275773 h 3512310"/>
              <a:gd name="connsiteX361" fmla="*/ 1970596 w 3505200"/>
              <a:gd name="connsiteY361" fmla="*/ 2243766 h 3512310"/>
              <a:gd name="connsiteX362" fmla="*/ 217996 w 3505200"/>
              <a:gd name="connsiteY362" fmla="*/ 2243766 h 3512310"/>
              <a:gd name="connsiteX363" fmla="*/ 275408 w 3505200"/>
              <a:gd name="connsiteY363" fmla="*/ 2269924 h 3512310"/>
              <a:gd name="connsiteX364" fmla="*/ 277188 w 3505200"/>
              <a:gd name="connsiteY364" fmla="*/ 2378016 h 3512310"/>
              <a:gd name="connsiteX365" fmla="*/ 169094 w 3505200"/>
              <a:gd name="connsiteY365" fmla="*/ 2379796 h 3512310"/>
              <a:gd name="connsiteX366" fmla="*/ 166022 w 3505200"/>
              <a:gd name="connsiteY366" fmla="*/ 2275773 h 3512310"/>
              <a:gd name="connsiteX367" fmla="*/ 217996 w 3505200"/>
              <a:gd name="connsiteY367" fmla="*/ 2243766 h 3512310"/>
              <a:gd name="connsiteX368" fmla="*/ 2626982 w 3505200"/>
              <a:gd name="connsiteY368" fmla="*/ 2243569 h 3512310"/>
              <a:gd name="connsiteX369" fmla="*/ 2676874 w 3505200"/>
              <a:gd name="connsiteY369" fmla="*/ 2262080 h 3512310"/>
              <a:gd name="connsiteX370" fmla="*/ 2633282 w 3505200"/>
              <a:gd name="connsiteY370" fmla="*/ 2407410 h 3512310"/>
              <a:gd name="connsiteX371" fmla="*/ 2552700 w 3505200"/>
              <a:gd name="connsiteY371" fmla="*/ 2325355 h 3512310"/>
              <a:gd name="connsiteX372" fmla="*/ 2580495 w 3505200"/>
              <a:gd name="connsiteY372" fmla="*/ 2268205 h 3512310"/>
              <a:gd name="connsiteX373" fmla="*/ 2626982 w 3505200"/>
              <a:gd name="connsiteY373" fmla="*/ 2243569 h 3512310"/>
              <a:gd name="connsiteX374" fmla="*/ 1750684 w 3505200"/>
              <a:gd name="connsiteY374" fmla="*/ 2243569 h 3512310"/>
              <a:gd name="connsiteX375" fmla="*/ 1800574 w 3505200"/>
              <a:gd name="connsiteY375" fmla="*/ 2262080 h 3512310"/>
              <a:gd name="connsiteX376" fmla="*/ 1756982 w 3505200"/>
              <a:gd name="connsiteY376" fmla="*/ 2407410 h 3512310"/>
              <a:gd name="connsiteX377" fmla="*/ 1676401 w 3505200"/>
              <a:gd name="connsiteY377" fmla="*/ 2325355 h 3512310"/>
              <a:gd name="connsiteX378" fmla="*/ 1704197 w 3505200"/>
              <a:gd name="connsiteY378" fmla="*/ 2268205 h 3512310"/>
              <a:gd name="connsiteX379" fmla="*/ 1750684 w 3505200"/>
              <a:gd name="connsiteY379" fmla="*/ 2243569 h 3512310"/>
              <a:gd name="connsiteX380" fmla="*/ 874386 w 3505200"/>
              <a:gd name="connsiteY380" fmla="*/ 2243569 h 3512310"/>
              <a:gd name="connsiteX381" fmla="*/ 924278 w 3505200"/>
              <a:gd name="connsiteY381" fmla="*/ 2262080 h 3512310"/>
              <a:gd name="connsiteX382" fmla="*/ 880686 w 3505200"/>
              <a:gd name="connsiteY382" fmla="*/ 2407410 h 3512310"/>
              <a:gd name="connsiteX383" fmla="*/ 800104 w 3505200"/>
              <a:gd name="connsiteY383" fmla="*/ 2325355 h 3512310"/>
              <a:gd name="connsiteX384" fmla="*/ 827899 w 3505200"/>
              <a:gd name="connsiteY384" fmla="*/ 2268205 h 3512310"/>
              <a:gd name="connsiteX385" fmla="*/ 874386 w 3505200"/>
              <a:gd name="connsiteY385" fmla="*/ 2243569 h 3512310"/>
              <a:gd name="connsiteX386" fmla="*/ 3291204 w 3505200"/>
              <a:gd name="connsiteY386" fmla="*/ 2242310 h 3512310"/>
              <a:gd name="connsiteX387" fmla="*/ 3365500 w 3505200"/>
              <a:gd name="connsiteY387" fmla="*/ 2324860 h 3512310"/>
              <a:gd name="connsiteX388" fmla="*/ 3286203 w 3505200"/>
              <a:gd name="connsiteY388" fmla="*/ 2407410 h 3512310"/>
              <a:gd name="connsiteX389" fmla="*/ 3241326 w 3505200"/>
              <a:gd name="connsiteY389" fmla="*/ 2262080 h 3512310"/>
              <a:gd name="connsiteX390" fmla="*/ 3291204 w 3505200"/>
              <a:gd name="connsiteY390" fmla="*/ 2242310 h 3512310"/>
              <a:gd name="connsiteX391" fmla="*/ 3068342 w 3505200"/>
              <a:gd name="connsiteY391" fmla="*/ 2242310 h 3512310"/>
              <a:gd name="connsiteX392" fmla="*/ 3149600 w 3505200"/>
              <a:gd name="connsiteY392" fmla="*/ 2330528 h 3512310"/>
              <a:gd name="connsiteX393" fmla="*/ 3067050 w 3505200"/>
              <a:gd name="connsiteY393" fmla="*/ 2407410 h 3512310"/>
              <a:gd name="connsiteX394" fmla="*/ 2984500 w 3505200"/>
              <a:gd name="connsiteY394" fmla="*/ 2326459 h 3512310"/>
              <a:gd name="connsiteX395" fmla="*/ 3012114 w 3505200"/>
              <a:gd name="connsiteY395" fmla="*/ 2271704 h 3512310"/>
              <a:gd name="connsiteX396" fmla="*/ 3068342 w 3505200"/>
              <a:gd name="connsiteY396" fmla="*/ 2242310 h 3512310"/>
              <a:gd name="connsiteX397" fmla="*/ 2190750 w 3505200"/>
              <a:gd name="connsiteY397" fmla="*/ 2242310 h 3512310"/>
              <a:gd name="connsiteX398" fmla="*/ 2273300 w 3505200"/>
              <a:gd name="connsiteY398" fmla="*/ 2324860 h 3512310"/>
              <a:gd name="connsiteX399" fmla="*/ 2189828 w 3505200"/>
              <a:gd name="connsiteY399" fmla="*/ 2407410 h 3512310"/>
              <a:gd name="connsiteX400" fmla="*/ 2108200 w 3505200"/>
              <a:gd name="connsiteY400" fmla="*/ 2332923 h 3512310"/>
              <a:gd name="connsiteX401" fmla="*/ 2134522 w 3505200"/>
              <a:gd name="connsiteY401" fmla="*/ 2275773 h 3512310"/>
              <a:gd name="connsiteX402" fmla="*/ 2190750 w 3505200"/>
              <a:gd name="connsiteY402" fmla="*/ 2242310 h 3512310"/>
              <a:gd name="connsiteX403" fmla="*/ 1095597 w 3505200"/>
              <a:gd name="connsiteY403" fmla="*/ 2238434 h 3512310"/>
              <a:gd name="connsiteX404" fmla="*/ 1175262 w 3505200"/>
              <a:gd name="connsiteY404" fmla="*/ 2342309 h 3512310"/>
              <a:gd name="connsiteX405" fmla="*/ 1042326 w 3505200"/>
              <a:gd name="connsiteY405" fmla="*/ 2373947 h 3512310"/>
              <a:gd name="connsiteX406" fmla="*/ 1042877 w 3505200"/>
              <a:gd name="connsiteY406" fmla="*/ 2275071 h 3512310"/>
              <a:gd name="connsiteX407" fmla="*/ 1095597 w 3505200"/>
              <a:gd name="connsiteY407" fmla="*/ 2238434 h 3512310"/>
              <a:gd name="connsiteX408" fmla="*/ 30015 w 3505200"/>
              <a:gd name="connsiteY408" fmla="*/ 2026410 h 3512310"/>
              <a:gd name="connsiteX409" fmla="*/ 81724 w 3505200"/>
              <a:gd name="connsiteY409" fmla="*/ 2120435 h 3512310"/>
              <a:gd name="connsiteX410" fmla="*/ 12303 w 3505200"/>
              <a:gd name="connsiteY410" fmla="*/ 2080385 h 3512310"/>
              <a:gd name="connsiteX411" fmla="*/ 30015 w 3505200"/>
              <a:gd name="connsiteY411" fmla="*/ 2026410 h 3512310"/>
              <a:gd name="connsiteX412" fmla="*/ 685342 w 3505200"/>
              <a:gd name="connsiteY412" fmla="*/ 2017774 h 3512310"/>
              <a:gd name="connsiteX413" fmla="*/ 735464 w 3505200"/>
              <a:gd name="connsiteY413" fmla="*/ 2078389 h 3512310"/>
              <a:gd name="connsiteX414" fmla="*/ 723206 w 3505200"/>
              <a:gd name="connsiteY414" fmla="*/ 2145064 h 3512310"/>
              <a:gd name="connsiteX415" fmla="*/ 663658 w 3505200"/>
              <a:gd name="connsiteY415" fmla="*/ 2178810 h 3512310"/>
              <a:gd name="connsiteX416" fmla="*/ 617951 w 3505200"/>
              <a:gd name="connsiteY416" fmla="*/ 2039809 h 3512310"/>
              <a:gd name="connsiteX417" fmla="*/ 685342 w 3505200"/>
              <a:gd name="connsiteY417" fmla="*/ 2017774 h 3512310"/>
              <a:gd name="connsiteX418" fmla="*/ 2624436 w 3505200"/>
              <a:gd name="connsiteY418" fmla="*/ 2015754 h 3512310"/>
              <a:gd name="connsiteX419" fmla="*/ 2667631 w 3505200"/>
              <a:gd name="connsiteY419" fmla="*/ 2033086 h 3512310"/>
              <a:gd name="connsiteX420" fmla="*/ 2705100 w 3505200"/>
              <a:gd name="connsiteY420" fmla="*/ 2092411 h 3512310"/>
              <a:gd name="connsiteX421" fmla="*/ 2572470 w 3505200"/>
              <a:gd name="connsiteY421" fmla="*/ 2150584 h 3512310"/>
              <a:gd name="connsiteX422" fmla="*/ 2586163 w 3505200"/>
              <a:gd name="connsiteY422" fmla="*/ 2040032 h 3512310"/>
              <a:gd name="connsiteX423" fmla="*/ 2624436 w 3505200"/>
              <a:gd name="connsiteY423" fmla="*/ 2015754 h 3512310"/>
              <a:gd name="connsiteX424" fmla="*/ 1745938 w 3505200"/>
              <a:gd name="connsiteY424" fmla="*/ 2015656 h 3512310"/>
              <a:gd name="connsiteX425" fmla="*/ 1775660 w 3505200"/>
              <a:gd name="connsiteY425" fmla="*/ 2021961 h 3512310"/>
              <a:gd name="connsiteX426" fmla="*/ 1822255 w 3505200"/>
              <a:gd name="connsiteY426" fmla="*/ 2095260 h 3512310"/>
              <a:gd name="connsiteX427" fmla="*/ 1754807 w 3505200"/>
              <a:gd name="connsiteY427" fmla="*/ 2178810 h 3512310"/>
              <a:gd name="connsiteX428" fmla="*/ 1709864 w 3505200"/>
              <a:gd name="connsiteY428" fmla="*/ 2040032 h 3512310"/>
              <a:gd name="connsiteX429" fmla="*/ 1745938 w 3505200"/>
              <a:gd name="connsiteY429" fmla="*/ 2015656 h 3512310"/>
              <a:gd name="connsiteX430" fmla="*/ 869642 w 3505200"/>
              <a:gd name="connsiteY430" fmla="*/ 2015656 h 3512310"/>
              <a:gd name="connsiteX431" fmla="*/ 899364 w 3505200"/>
              <a:gd name="connsiteY431" fmla="*/ 2021961 h 3512310"/>
              <a:gd name="connsiteX432" fmla="*/ 945961 w 3505200"/>
              <a:gd name="connsiteY432" fmla="*/ 2095260 h 3512310"/>
              <a:gd name="connsiteX433" fmla="*/ 878512 w 3505200"/>
              <a:gd name="connsiteY433" fmla="*/ 2178810 h 3512310"/>
              <a:gd name="connsiteX434" fmla="*/ 833567 w 3505200"/>
              <a:gd name="connsiteY434" fmla="*/ 2040032 h 3512310"/>
              <a:gd name="connsiteX435" fmla="*/ 869642 w 3505200"/>
              <a:gd name="connsiteY435" fmla="*/ 2015656 h 3512310"/>
              <a:gd name="connsiteX436" fmla="*/ 1098298 w 3505200"/>
              <a:gd name="connsiteY436" fmla="*/ 2015446 h 3512310"/>
              <a:gd name="connsiteX437" fmla="*/ 1149931 w 3505200"/>
              <a:gd name="connsiteY437" fmla="*/ 2044883 h 3512310"/>
              <a:gd name="connsiteX438" fmla="*/ 1155704 w 3505200"/>
              <a:gd name="connsiteY438" fmla="*/ 2153410 h 3512310"/>
              <a:gd name="connsiteX439" fmla="*/ 1044526 w 3505200"/>
              <a:gd name="connsiteY439" fmla="*/ 2156585 h 3512310"/>
              <a:gd name="connsiteX440" fmla="*/ 1045960 w 3505200"/>
              <a:gd name="connsiteY440" fmla="*/ 2046099 h 3512310"/>
              <a:gd name="connsiteX441" fmla="*/ 1098298 w 3505200"/>
              <a:gd name="connsiteY441" fmla="*/ 2015446 h 3512310"/>
              <a:gd name="connsiteX442" fmla="*/ 3468473 w 3505200"/>
              <a:gd name="connsiteY442" fmla="*/ 2015254 h 3512310"/>
              <a:gd name="connsiteX443" fmla="*/ 3487754 w 3505200"/>
              <a:gd name="connsiteY443" fmla="*/ 2086222 h 3512310"/>
              <a:gd name="connsiteX444" fmla="*/ 3435630 w 3505200"/>
              <a:gd name="connsiteY444" fmla="*/ 2136569 h 3512310"/>
              <a:gd name="connsiteX445" fmla="*/ 3446776 w 3505200"/>
              <a:gd name="connsiteY445" fmla="*/ 2023430 h 3512310"/>
              <a:gd name="connsiteX446" fmla="*/ 3468473 w 3505200"/>
              <a:gd name="connsiteY446" fmla="*/ 2015254 h 3512310"/>
              <a:gd name="connsiteX447" fmla="*/ 3067050 w 3505200"/>
              <a:gd name="connsiteY447" fmla="*/ 2013710 h 3512310"/>
              <a:gd name="connsiteX448" fmla="*/ 3149600 w 3505200"/>
              <a:gd name="connsiteY448" fmla="*/ 2102033 h 3512310"/>
              <a:gd name="connsiteX449" fmla="*/ 3067050 w 3505200"/>
              <a:gd name="connsiteY449" fmla="*/ 2178810 h 3512310"/>
              <a:gd name="connsiteX450" fmla="*/ 2984500 w 3505200"/>
              <a:gd name="connsiteY450" fmla="*/ 2102033 h 3512310"/>
              <a:gd name="connsiteX451" fmla="*/ 3015673 w 3505200"/>
              <a:gd name="connsiteY451" fmla="*/ 2044883 h 3512310"/>
              <a:gd name="connsiteX452" fmla="*/ 3067050 w 3505200"/>
              <a:gd name="connsiteY452" fmla="*/ 2013710 h 3512310"/>
              <a:gd name="connsiteX453" fmla="*/ 2190750 w 3505200"/>
              <a:gd name="connsiteY453" fmla="*/ 2013710 h 3512310"/>
              <a:gd name="connsiteX454" fmla="*/ 2273300 w 3505200"/>
              <a:gd name="connsiteY454" fmla="*/ 2102033 h 3512310"/>
              <a:gd name="connsiteX455" fmla="*/ 2190750 w 3505200"/>
              <a:gd name="connsiteY455" fmla="*/ 2178810 h 3512310"/>
              <a:gd name="connsiteX456" fmla="*/ 2108200 w 3505200"/>
              <a:gd name="connsiteY456" fmla="*/ 2102033 h 3512310"/>
              <a:gd name="connsiteX457" fmla="*/ 2139373 w 3505200"/>
              <a:gd name="connsiteY457" fmla="*/ 2044883 h 3512310"/>
              <a:gd name="connsiteX458" fmla="*/ 2190750 w 3505200"/>
              <a:gd name="connsiteY458" fmla="*/ 2013710 h 3512310"/>
              <a:gd name="connsiteX459" fmla="*/ 1974850 w 3505200"/>
              <a:gd name="connsiteY459" fmla="*/ 2013710 h 3512310"/>
              <a:gd name="connsiteX460" fmla="*/ 2057400 w 3505200"/>
              <a:gd name="connsiteY460" fmla="*/ 2102033 h 3512310"/>
              <a:gd name="connsiteX461" fmla="*/ 1974850 w 3505200"/>
              <a:gd name="connsiteY461" fmla="*/ 2178810 h 3512310"/>
              <a:gd name="connsiteX462" fmla="*/ 1892300 w 3505200"/>
              <a:gd name="connsiteY462" fmla="*/ 2102033 h 3512310"/>
              <a:gd name="connsiteX463" fmla="*/ 1923473 w 3505200"/>
              <a:gd name="connsiteY463" fmla="*/ 2044883 h 3512310"/>
              <a:gd name="connsiteX464" fmla="*/ 1974850 w 3505200"/>
              <a:gd name="connsiteY464" fmla="*/ 2013710 h 3512310"/>
              <a:gd name="connsiteX465" fmla="*/ 222250 w 3505200"/>
              <a:gd name="connsiteY465" fmla="*/ 2013710 h 3512310"/>
              <a:gd name="connsiteX466" fmla="*/ 304800 w 3505200"/>
              <a:gd name="connsiteY466" fmla="*/ 2102033 h 3512310"/>
              <a:gd name="connsiteX467" fmla="*/ 222746 w 3505200"/>
              <a:gd name="connsiteY467" fmla="*/ 2178810 h 3512310"/>
              <a:gd name="connsiteX468" fmla="*/ 139701 w 3505200"/>
              <a:gd name="connsiteY468" fmla="*/ 2099638 h 3512310"/>
              <a:gd name="connsiteX469" fmla="*/ 170873 w 3505200"/>
              <a:gd name="connsiteY469" fmla="*/ 2044883 h 3512310"/>
              <a:gd name="connsiteX470" fmla="*/ 222250 w 3505200"/>
              <a:gd name="connsiteY470" fmla="*/ 2013710 h 3512310"/>
              <a:gd name="connsiteX471" fmla="*/ 2405463 w 3505200"/>
              <a:gd name="connsiteY471" fmla="*/ 2008863 h 3512310"/>
              <a:gd name="connsiteX472" fmla="*/ 2455737 w 3505200"/>
              <a:gd name="connsiteY472" fmla="*/ 2040032 h 3512310"/>
              <a:gd name="connsiteX473" fmla="*/ 2407857 w 3505200"/>
              <a:gd name="connsiteY473" fmla="*/ 2172265 h 3512310"/>
              <a:gd name="connsiteX474" fmla="*/ 2332293 w 3505200"/>
              <a:gd name="connsiteY474" fmla="*/ 2125561 h 3512310"/>
              <a:gd name="connsiteX475" fmla="*/ 2373174 w 3505200"/>
              <a:gd name="connsiteY475" fmla="*/ 2022214 h 3512310"/>
              <a:gd name="connsiteX476" fmla="*/ 2405463 w 3505200"/>
              <a:gd name="connsiteY476" fmla="*/ 2008863 h 3512310"/>
              <a:gd name="connsiteX477" fmla="*/ 1527607 w 3505200"/>
              <a:gd name="connsiteY477" fmla="*/ 2008587 h 3512310"/>
              <a:gd name="connsiteX478" fmla="*/ 1579441 w 3505200"/>
              <a:gd name="connsiteY478" fmla="*/ 2040032 h 3512310"/>
              <a:gd name="connsiteX479" fmla="*/ 1588627 w 3505200"/>
              <a:gd name="connsiteY479" fmla="*/ 2158744 h 3512310"/>
              <a:gd name="connsiteX480" fmla="*/ 1458753 w 3505200"/>
              <a:gd name="connsiteY480" fmla="*/ 2128010 h 3512310"/>
              <a:gd name="connsiteX481" fmla="*/ 1490673 w 3505200"/>
              <a:gd name="connsiteY481" fmla="*/ 2026489 h 3512310"/>
              <a:gd name="connsiteX482" fmla="*/ 1527607 w 3505200"/>
              <a:gd name="connsiteY482" fmla="*/ 2008587 h 3512310"/>
              <a:gd name="connsiteX483" fmla="*/ 1312114 w 3505200"/>
              <a:gd name="connsiteY483" fmla="*/ 2008219 h 3512310"/>
              <a:gd name="connsiteX484" fmla="*/ 1343864 w 3505200"/>
              <a:gd name="connsiteY484" fmla="*/ 2021961 h 3512310"/>
              <a:gd name="connsiteX485" fmla="*/ 1372727 w 3505200"/>
              <a:gd name="connsiteY485" fmla="*/ 2158744 h 3512310"/>
              <a:gd name="connsiteX486" fmla="*/ 1248264 w 3505200"/>
              <a:gd name="connsiteY486" fmla="*/ 2133474 h 3512310"/>
              <a:gd name="connsiteX487" fmla="*/ 1280978 w 3505200"/>
              <a:gd name="connsiteY487" fmla="*/ 2022214 h 3512310"/>
              <a:gd name="connsiteX488" fmla="*/ 1312114 w 3505200"/>
              <a:gd name="connsiteY488" fmla="*/ 2008219 h 3512310"/>
              <a:gd name="connsiteX489" fmla="*/ 435812 w 3505200"/>
              <a:gd name="connsiteY489" fmla="*/ 2007868 h 3512310"/>
              <a:gd name="connsiteX490" fmla="*/ 467561 w 3505200"/>
              <a:gd name="connsiteY490" fmla="*/ 2021961 h 3512310"/>
              <a:gd name="connsiteX491" fmla="*/ 514158 w 3505200"/>
              <a:gd name="connsiteY491" fmla="*/ 2097467 h 3512310"/>
              <a:gd name="connsiteX492" fmla="*/ 366550 w 3505200"/>
              <a:gd name="connsiteY492" fmla="*/ 2128010 h 3512310"/>
              <a:gd name="connsiteX493" fmla="*/ 398469 w 3505200"/>
              <a:gd name="connsiteY493" fmla="*/ 2026489 h 3512310"/>
              <a:gd name="connsiteX494" fmla="*/ 435812 w 3505200"/>
              <a:gd name="connsiteY494" fmla="*/ 2007868 h 3512310"/>
              <a:gd name="connsiteX495" fmla="*/ 3263580 w 3505200"/>
              <a:gd name="connsiteY495" fmla="*/ 2007781 h 3512310"/>
              <a:gd name="connsiteX496" fmla="*/ 3335544 w 3505200"/>
              <a:gd name="connsiteY496" fmla="*/ 2046099 h 3512310"/>
              <a:gd name="connsiteX497" fmla="*/ 3353321 w 3505200"/>
              <a:gd name="connsiteY497" fmla="*/ 2106424 h 3512310"/>
              <a:gd name="connsiteX498" fmla="*/ 3281430 w 3505200"/>
              <a:gd name="connsiteY498" fmla="*/ 2178810 h 3512310"/>
              <a:gd name="connsiteX499" fmla="*/ 3209253 w 3505200"/>
              <a:gd name="connsiteY499" fmla="*/ 2085447 h 3512310"/>
              <a:gd name="connsiteX500" fmla="*/ 3238500 w 3505200"/>
              <a:gd name="connsiteY500" fmla="*/ 2017364 h 3512310"/>
              <a:gd name="connsiteX501" fmla="*/ 3263580 w 3505200"/>
              <a:gd name="connsiteY501" fmla="*/ 2007781 h 3512310"/>
              <a:gd name="connsiteX502" fmla="*/ 2834677 w 3505200"/>
              <a:gd name="connsiteY502" fmla="*/ 2007746 h 3512310"/>
              <a:gd name="connsiteX503" fmla="*/ 2874552 w 3505200"/>
              <a:gd name="connsiteY503" fmla="*/ 2027810 h 3512310"/>
              <a:gd name="connsiteX504" fmla="*/ 2920370 w 3505200"/>
              <a:gd name="connsiteY504" fmla="*/ 2074550 h 3512310"/>
              <a:gd name="connsiteX505" fmla="*/ 2904640 w 3505200"/>
              <a:gd name="connsiteY505" fmla="*/ 2133474 h 3512310"/>
              <a:gd name="connsiteX506" fmla="*/ 2762445 w 3505200"/>
              <a:gd name="connsiteY506" fmla="*/ 2097467 h 3512310"/>
              <a:gd name="connsiteX507" fmla="*/ 2800350 w 3505200"/>
              <a:gd name="connsiteY507" fmla="*/ 2016186 h 3512310"/>
              <a:gd name="connsiteX508" fmla="*/ 2834677 w 3505200"/>
              <a:gd name="connsiteY508" fmla="*/ 2007746 h 3512310"/>
              <a:gd name="connsiteX509" fmla="*/ 2618698 w 3505200"/>
              <a:gd name="connsiteY509" fmla="*/ 1800816 h 3512310"/>
              <a:gd name="connsiteX510" fmla="*/ 2705100 w 3505200"/>
              <a:gd name="connsiteY510" fmla="*/ 1875071 h 3512310"/>
              <a:gd name="connsiteX511" fmla="*/ 2632168 w 3505200"/>
              <a:gd name="connsiteY511" fmla="*/ 1950210 h 3512310"/>
              <a:gd name="connsiteX512" fmla="*/ 2578100 w 3505200"/>
              <a:gd name="connsiteY512" fmla="*/ 1823210 h 3512310"/>
              <a:gd name="connsiteX513" fmla="*/ 2618698 w 3505200"/>
              <a:gd name="connsiteY513" fmla="*/ 1800816 h 3512310"/>
              <a:gd name="connsiteX514" fmla="*/ 1748086 w 3505200"/>
              <a:gd name="connsiteY514" fmla="*/ 1800383 h 3512310"/>
              <a:gd name="connsiteX515" fmla="*/ 1828800 w 3505200"/>
              <a:gd name="connsiteY515" fmla="*/ 1875071 h 3512310"/>
              <a:gd name="connsiteX516" fmla="*/ 1755868 w 3505200"/>
              <a:gd name="connsiteY516" fmla="*/ 1950210 h 3512310"/>
              <a:gd name="connsiteX517" fmla="*/ 1704626 w 3505200"/>
              <a:gd name="connsiteY517" fmla="*/ 1817580 h 3512310"/>
              <a:gd name="connsiteX518" fmla="*/ 1748086 w 3505200"/>
              <a:gd name="connsiteY518" fmla="*/ 1800383 h 3512310"/>
              <a:gd name="connsiteX519" fmla="*/ 871791 w 3505200"/>
              <a:gd name="connsiteY519" fmla="*/ 1800383 h 3512310"/>
              <a:gd name="connsiteX520" fmla="*/ 952505 w 3505200"/>
              <a:gd name="connsiteY520" fmla="*/ 1875071 h 3512310"/>
              <a:gd name="connsiteX521" fmla="*/ 879573 w 3505200"/>
              <a:gd name="connsiteY521" fmla="*/ 1950210 h 3512310"/>
              <a:gd name="connsiteX522" fmla="*/ 828331 w 3505200"/>
              <a:gd name="connsiteY522" fmla="*/ 1817580 h 3512310"/>
              <a:gd name="connsiteX523" fmla="*/ 871791 w 3505200"/>
              <a:gd name="connsiteY523" fmla="*/ 1800383 h 3512310"/>
              <a:gd name="connsiteX524" fmla="*/ 1539625 w 3505200"/>
              <a:gd name="connsiteY524" fmla="*/ 1799183 h 3512310"/>
              <a:gd name="connsiteX525" fmla="*/ 1591887 w 3505200"/>
              <a:gd name="connsiteY525" fmla="*/ 1926985 h 3512310"/>
              <a:gd name="connsiteX526" fmla="*/ 1455469 w 3505200"/>
              <a:gd name="connsiteY526" fmla="*/ 1895973 h 3512310"/>
              <a:gd name="connsiteX527" fmla="*/ 1477105 w 3505200"/>
              <a:gd name="connsiteY527" fmla="*/ 1813685 h 3512310"/>
              <a:gd name="connsiteX528" fmla="*/ 1539625 w 3505200"/>
              <a:gd name="connsiteY528" fmla="*/ 1799183 h 3512310"/>
              <a:gd name="connsiteX529" fmla="*/ 447420 w 3505200"/>
              <a:gd name="connsiteY529" fmla="*/ 1799183 h 3512310"/>
              <a:gd name="connsiteX530" fmla="*/ 499682 w 3505200"/>
              <a:gd name="connsiteY530" fmla="*/ 1926985 h 3512310"/>
              <a:gd name="connsiteX531" fmla="*/ 363265 w 3505200"/>
              <a:gd name="connsiteY531" fmla="*/ 1895973 h 3512310"/>
              <a:gd name="connsiteX532" fmla="*/ 384901 w 3505200"/>
              <a:gd name="connsiteY532" fmla="*/ 1813685 h 3512310"/>
              <a:gd name="connsiteX533" fmla="*/ 447420 w 3505200"/>
              <a:gd name="connsiteY533" fmla="*/ 1799183 h 3512310"/>
              <a:gd name="connsiteX534" fmla="*/ 3067050 w 3505200"/>
              <a:gd name="connsiteY534" fmla="*/ 1797810 h 3512310"/>
              <a:gd name="connsiteX535" fmla="*/ 3149600 w 3505200"/>
              <a:gd name="connsiteY535" fmla="*/ 1871184 h 3512310"/>
              <a:gd name="connsiteX536" fmla="*/ 3004270 w 3505200"/>
              <a:gd name="connsiteY536" fmla="*/ 1921984 h 3512310"/>
              <a:gd name="connsiteX537" fmla="*/ 3009900 w 3505200"/>
              <a:gd name="connsiteY537" fmla="*/ 1823210 h 3512310"/>
              <a:gd name="connsiteX538" fmla="*/ 3067050 w 3505200"/>
              <a:gd name="connsiteY538" fmla="*/ 1797810 h 3512310"/>
              <a:gd name="connsiteX539" fmla="*/ 2190750 w 3505200"/>
              <a:gd name="connsiteY539" fmla="*/ 1797810 h 3512310"/>
              <a:gd name="connsiteX540" fmla="*/ 2273300 w 3505200"/>
              <a:gd name="connsiteY540" fmla="*/ 1871184 h 3512310"/>
              <a:gd name="connsiteX541" fmla="*/ 2127970 w 3505200"/>
              <a:gd name="connsiteY541" fmla="*/ 1921984 h 3512310"/>
              <a:gd name="connsiteX542" fmla="*/ 2133600 w 3505200"/>
              <a:gd name="connsiteY542" fmla="*/ 1823210 h 3512310"/>
              <a:gd name="connsiteX543" fmla="*/ 2190750 w 3505200"/>
              <a:gd name="connsiteY543" fmla="*/ 1797810 h 3512310"/>
              <a:gd name="connsiteX544" fmla="*/ 1974850 w 3505200"/>
              <a:gd name="connsiteY544" fmla="*/ 1797810 h 3512310"/>
              <a:gd name="connsiteX545" fmla="*/ 2057400 w 3505200"/>
              <a:gd name="connsiteY545" fmla="*/ 1871184 h 3512310"/>
              <a:gd name="connsiteX546" fmla="*/ 1912070 w 3505200"/>
              <a:gd name="connsiteY546" fmla="*/ 1921984 h 3512310"/>
              <a:gd name="connsiteX547" fmla="*/ 1917700 w 3505200"/>
              <a:gd name="connsiteY547" fmla="*/ 1823210 h 3512310"/>
              <a:gd name="connsiteX548" fmla="*/ 1974850 w 3505200"/>
              <a:gd name="connsiteY548" fmla="*/ 1797810 h 3512310"/>
              <a:gd name="connsiteX549" fmla="*/ 1098555 w 3505200"/>
              <a:gd name="connsiteY549" fmla="*/ 1797810 h 3512310"/>
              <a:gd name="connsiteX550" fmla="*/ 1181105 w 3505200"/>
              <a:gd name="connsiteY550" fmla="*/ 1871184 h 3512310"/>
              <a:gd name="connsiteX551" fmla="*/ 1035775 w 3505200"/>
              <a:gd name="connsiteY551" fmla="*/ 1921984 h 3512310"/>
              <a:gd name="connsiteX552" fmla="*/ 1041405 w 3505200"/>
              <a:gd name="connsiteY552" fmla="*/ 1823210 h 3512310"/>
              <a:gd name="connsiteX553" fmla="*/ 1098555 w 3505200"/>
              <a:gd name="connsiteY553" fmla="*/ 1797810 h 3512310"/>
              <a:gd name="connsiteX554" fmla="*/ 222250 w 3505200"/>
              <a:gd name="connsiteY554" fmla="*/ 1797810 h 3512310"/>
              <a:gd name="connsiteX555" fmla="*/ 304800 w 3505200"/>
              <a:gd name="connsiteY555" fmla="*/ 1871184 h 3512310"/>
              <a:gd name="connsiteX556" fmla="*/ 159472 w 3505200"/>
              <a:gd name="connsiteY556" fmla="*/ 1921984 h 3512310"/>
              <a:gd name="connsiteX557" fmla="*/ 165100 w 3505200"/>
              <a:gd name="connsiteY557" fmla="*/ 1823210 h 3512310"/>
              <a:gd name="connsiteX558" fmla="*/ 222250 w 3505200"/>
              <a:gd name="connsiteY558" fmla="*/ 1797810 h 3512310"/>
              <a:gd name="connsiteX559" fmla="*/ 19050 w 3505200"/>
              <a:gd name="connsiteY559" fmla="*/ 1797810 h 3512310"/>
              <a:gd name="connsiteX560" fmla="*/ 88900 w 3505200"/>
              <a:gd name="connsiteY560" fmla="*/ 1871184 h 3512310"/>
              <a:gd name="connsiteX561" fmla="*/ 24680 w 3505200"/>
              <a:gd name="connsiteY561" fmla="*/ 1950210 h 3512310"/>
              <a:gd name="connsiteX562" fmla="*/ 0 w 3505200"/>
              <a:gd name="connsiteY562" fmla="*/ 1874010 h 3512310"/>
              <a:gd name="connsiteX563" fmla="*/ 19050 w 3505200"/>
              <a:gd name="connsiteY563" fmla="*/ 1797810 h 3512310"/>
              <a:gd name="connsiteX564" fmla="*/ 3284584 w 3505200"/>
              <a:gd name="connsiteY564" fmla="*/ 1796269 h 3512310"/>
              <a:gd name="connsiteX565" fmla="*/ 3346737 w 3505200"/>
              <a:gd name="connsiteY565" fmla="*/ 1919805 h 3512310"/>
              <a:gd name="connsiteX566" fmla="*/ 3228340 w 3505200"/>
              <a:gd name="connsiteY566" fmla="*/ 1934970 h 3512310"/>
              <a:gd name="connsiteX567" fmla="*/ 3233057 w 3505200"/>
              <a:gd name="connsiteY567" fmla="*/ 1817767 h 3512310"/>
              <a:gd name="connsiteX568" fmla="*/ 3284584 w 3505200"/>
              <a:gd name="connsiteY568" fmla="*/ 1796269 h 3512310"/>
              <a:gd name="connsiteX569" fmla="*/ 679285 w 3505200"/>
              <a:gd name="connsiteY569" fmla="*/ 1790419 h 3512310"/>
              <a:gd name="connsiteX570" fmla="*/ 728801 w 3505200"/>
              <a:gd name="connsiteY570" fmla="*/ 1839085 h 3512310"/>
              <a:gd name="connsiteX571" fmla="*/ 728801 w 3505200"/>
              <a:gd name="connsiteY571" fmla="*/ 1896235 h 3512310"/>
              <a:gd name="connsiteX572" fmla="*/ 607430 w 3505200"/>
              <a:gd name="connsiteY572" fmla="*/ 1929192 h 3512310"/>
              <a:gd name="connsiteX573" fmla="*/ 612431 w 3505200"/>
              <a:gd name="connsiteY573" fmla="*/ 1817580 h 3512310"/>
              <a:gd name="connsiteX574" fmla="*/ 679285 w 3505200"/>
              <a:gd name="connsiteY574" fmla="*/ 1790419 h 3512310"/>
              <a:gd name="connsiteX575" fmla="*/ 3463174 w 3505200"/>
              <a:gd name="connsiteY575" fmla="*/ 1790048 h 3512310"/>
              <a:gd name="connsiteX576" fmla="*/ 3482975 w 3505200"/>
              <a:gd name="connsiteY576" fmla="*/ 1791655 h 3512310"/>
              <a:gd name="connsiteX577" fmla="*/ 3505200 w 3505200"/>
              <a:gd name="connsiteY577" fmla="*/ 1874010 h 3512310"/>
              <a:gd name="connsiteX578" fmla="*/ 3482975 w 3505200"/>
              <a:gd name="connsiteY578" fmla="*/ 1943665 h 3512310"/>
              <a:gd name="connsiteX579" fmla="*/ 3424105 w 3505200"/>
              <a:gd name="connsiteY579" fmla="*/ 1896235 h 3512310"/>
              <a:gd name="connsiteX580" fmla="*/ 3446776 w 3505200"/>
              <a:gd name="connsiteY580" fmla="*/ 1794830 h 3512310"/>
              <a:gd name="connsiteX581" fmla="*/ 3463174 w 3505200"/>
              <a:gd name="connsiteY581" fmla="*/ 1790048 h 3512310"/>
              <a:gd name="connsiteX582" fmla="*/ 2374371 w 3505200"/>
              <a:gd name="connsiteY582" fmla="*/ 1789654 h 3512310"/>
              <a:gd name="connsiteX583" fmla="*/ 2460974 w 3505200"/>
              <a:gd name="connsiteY583" fmla="*/ 1817580 h 3512310"/>
              <a:gd name="connsiteX584" fmla="*/ 2407857 w 3505200"/>
              <a:gd name="connsiteY584" fmla="*/ 1943665 h 3512310"/>
              <a:gd name="connsiteX585" fmla="*/ 2331904 w 3505200"/>
              <a:gd name="connsiteY585" fmla="*/ 1896235 h 3512310"/>
              <a:gd name="connsiteX586" fmla="*/ 2354576 w 3505200"/>
              <a:gd name="connsiteY586" fmla="*/ 1794830 h 3512310"/>
              <a:gd name="connsiteX587" fmla="*/ 2374371 w 3505200"/>
              <a:gd name="connsiteY587" fmla="*/ 1789654 h 3512310"/>
              <a:gd name="connsiteX588" fmla="*/ 1282177 w 3505200"/>
              <a:gd name="connsiteY588" fmla="*/ 1789654 h 3512310"/>
              <a:gd name="connsiteX589" fmla="*/ 1368779 w 3505200"/>
              <a:gd name="connsiteY589" fmla="*/ 1817580 h 3512310"/>
              <a:gd name="connsiteX590" fmla="*/ 1315662 w 3505200"/>
              <a:gd name="connsiteY590" fmla="*/ 1943665 h 3512310"/>
              <a:gd name="connsiteX591" fmla="*/ 1239709 w 3505200"/>
              <a:gd name="connsiteY591" fmla="*/ 1896235 h 3512310"/>
              <a:gd name="connsiteX592" fmla="*/ 1262381 w 3505200"/>
              <a:gd name="connsiteY592" fmla="*/ 1794830 h 3512310"/>
              <a:gd name="connsiteX593" fmla="*/ 1282177 w 3505200"/>
              <a:gd name="connsiteY593" fmla="*/ 1789654 h 3512310"/>
              <a:gd name="connsiteX594" fmla="*/ 2845134 w 3505200"/>
              <a:gd name="connsiteY594" fmla="*/ 1789127 h 3512310"/>
              <a:gd name="connsiteX595" fmla="*/ 2905165 w 3505200"/>
              <a:gd name="connsiteY595" fmla="*/ 1831149 h 3512310"/>
              <a:gd name="connsiteX596" fmla="*/ 2914044 w 3505200"/>
              <a:gd name="connsiteY596" fmla="*/ 1894649 h 3512310"/>
              <a:gd name="connsiteX597" fmla="*/ 2791825 w 3505200"/>
              <a:gd name="connsiteY597" fmla="*/ 1929192 h 3512310"/>
              <a:gd name="connsiteX598" fmla="*/ 2790825 w 3505200"/>
              <a:gd name="connsiteY598" fmla="*/ 1810811 h 3512310"/>
              <a:gd name="connsiteX599" fmla="*/ 2845134 w 3505200"/>
              <a:gd name="connsiteY599" fmla="*/ 1789127 h 3512310"/>
              <a:gd name="connsiteX600" fmla="*/ 2618863 w 3505200"/>
              <a:gd name="connsiteY600" fmla="*/ 1572325 h 3512310"/>
              <a:gd name="connsiteX601" fmla="*/ 2705100 w 3505200"/>
              <a:gd name="connsiteY601" fmla="*/ 1649941 h 3512310"/>
              <a:gd name="connsiteX602" fmla="*/ 2636885 w 3505200"/>
              <a:gd name="connsiteY602" fmla="*/ 1721610 h 3512310"/>
              <a:gd name="connsiteX603" fmla="*/ 2578100 w 3505200"/>
              <a:gd name="connsiteY603" fmla="*/ 1594611 h 3512310"/>
              <a:gd name="connsiteX604" fmla="*/ 2618863 w 3505200"/>
              <a:gd name="connsiteY604" fmla="*/ 1572325 h 3512310"/>
              <a:gd name="connsiteX605" fmla="*/ 438036 w 3505200"/>
              <a:gd name="connsiteY605" fmla="*/ 1570774 h 3512310"/>
              <a:gd name="connsiteX606" fmla="*/ 492475 w 3505200"/>
              <a:gd name="connsiteY606" fmla="*/ 1588981 h 3512310"/>
              <a:gd name="connsiteX607" fmla="*/ 500745 w 3505200"/>
              <a:gd name="connsiteY607" fmla="*/ 1701653 h 3512310"/>
              <a:gd name="connsiteX608" fmla="*/ 377761 w 3505200"/>
              <a:gd name="connsiteY608" fmla="*/ 1699385 h 3512310"/>
              <a:gd name="connsiteX609" fmla="*/ 385985 w 3505200"/>
              <a:gd name="connsiteY609" fmla="*/ 1601172 h 3512310"/>
              <a:gd name="connsiteX610" fmla="*/ 438036 w 3505200"/>
              <a:gd name="connsiteY610" fmla="*/ 1570774 h 3512310"/>
              <a:gd name="connsiteX611" fmla="*/ 1534674 w 3505200"/>
              <a:gd name="connsiteY611" fmla="*/ 1570583 h 3512310"/>
              <a:gd name="connsiteX612" fmla="*/ 1587506 w 3505200"/>
              <a:gd name="connsiteY612" fmla="*/ 1594611 h 3512310"/>
              <a:gd name="connsiteX613" fmla="*/ 1529108 w 3505200"/>
              <a:gd name="connsiteY613" fmla="*/ 1721610 h 3512310"/>
              <a:gd name="connsiteX614" fmla="*/ 1467576 w 3505200"/>
              <a:gd name="connsiteY614" fmla="*/ 1693384 h 3512310"/>
              <a:gd name="connsiteX615" fmla="*/ 1478979 w 3505200"/>
              <a:gd name="connsiteY615" fmla="*/ 1600384 h 3512310"/>
              <a:gd name="connsiteX616" fmla="*/ 1534674 w 3505200"/>
              <a:gd name="connsiteY616" fmla="*/ 1570583 h 3512310"/>
              <a:gd name="connsiteX617" fmla="*/ 662438 w 3505200"/>
              <a:gd name="connsiteY617" fmla="*/ 1570583 h 3512310"/>
              <a:gd name="connsiteX618" fmla="*/ 718133 w 3505200"/>
              <a:gd name="connsiteY618" fmla="*/ 1600384 h 3512310"/>
              <a:gd name="connsiteX619" fmla="*/ 729536 w 3505200"/>
              <a:gd name="connsiteY619" fmla="*/ 1693384 h 3512310"/>
              <a:gd name="connsiteX620" fmla="*/ 670211 w 3505200"/>
              <a:gd name="connsiteY620" fmla="*/ 1721610 h 3512310"/>
              <a:gd name="connsiteX621" fmla="*/ 609606 w 3505200"/>
              <a:gd name="connsiteY621" fmla="*/ 1594611 h 3512310"/>
              <a:gd name="connsiteX622" fmla="*/ 662438 w 3505200"/>
              <a:gd name="connsiteY622" fmla="*/ 1570583 h 3512310"/>
              <a:gd name="connsiteX623" fmla="*/ 1748384 w 3505200"/>
              <a:gd name="connsiteY623" fmla="*/ 1570375 h 3512310"/>
              <a:gd name="connsiteX624" fmla="*/ 1800574 w 3505200"/>
              <a:gd name="connsiteY624" fmla="*/ 1588981 h 3512310"/>
              <a:gd name="connsiteX625" fmla="*/ 1762678 w 3505200"/>
              <a:gd name="connsiteY625" fmla="*/ 1721610 h 3512310"/>
              <a:gd name="connsiteX626" fmla="*/ 1701801 w 3505200"/>
              <a:gd name="connsiteY626" fmla="*/ 1594611 h 3512310"/>
              <a:gd name="connsiteX627" fmla="*/ 1748384 w 3505200"/>
              <a:gd name="connsiteY627" fmla="*/ 1570375 h 3512310"/>
              <a:gd name="connsiteX628" fmla="*/ 872090 w 3505200"/>
              <a:gd name="connsiteY628" fmla="*/ 1570375 h 3512310"/>
              <a:gd name="connsiteX629" fmla="*/ 924280 w 3505200"/>
              <a:gd name="connsiteY629" fmla="*/ 1588981 h 3512310"/>
              <a:gd name="connsiteX630" fmla="*/ 886384 w 3505200"/>
              <a:gd name="connsiteY630" fmla="*/ 1721610 h 3512310"/>
              <a:gd name="connsiteX631" fmla="*/ 825506 w 3505200"/>
              <a:gd name="connsiteY631" fmla="*/ 1594611 h 3512310"/>
              <a:gd name="connsiteX632" fmla="*/ 872090 w 3505200"/>
              <a:gd name="connsiteY632" fmla="*/ 1570375 h 3512310"/>
              <a:gd name="connsiteX633" fmla="*/ 222127 w 3505200"/>
              <a:gd name="connsiteY633" fmla="*/ 1570326 h 3512310"/>
              <a:gd name="connsiteX634" fmla="*/ 279401 w 3505200"/>
              <a:gd name="connsiteY634" fmla="*/ 1594611 h 3512310"/>
              <a:gd name="connsiteX635" fmla="*/ 221002 w 3505200"/>
              <a:gd name="connsiteY635" fmla="*/ 1721610 h 3512310"/>
              <a:gd name="connsiteX636" fmla="*/ 159472 w 3505200"/>
              <a:gd name="connsiteY636" fmla="*/ 1693384 h 3512310"/>
              <a:gd name="connsiteX637" fmla="*/ 165596 w 3505200"/>
              <a:gd name="connsiteY637" fmla="*/ 1597006 h 3512310"/>
              <a:gd name="connsiteX638" fmla="*/ 222127 w 3505200"/>
              <a:gd name="connsiteY638" fmla="*/ 1570326 h 3512310"/>
              <a:gd name="connsiteX639" fmla="*/ 2839959 w 3505200"/>
              <a:gd name="connsiteY639" fmla="*/ 1570219 h 3512310"/>
              <a:gd name="connsiteX640" fmla="*/ 2883444 w 3505200"/>
              <a:gd name="connsiteY640" fmla="*/ 1582202 h 3512310"/>
              <a:gd name="connsiteX641" fmla="*/ 2914709 w 3505200"/>
              <a:gd name="connsiteY641" fmla="*/ 1683395 h 3512310"/>
              <a:gd name="connsiteX642" fmla="*/ 2851731 w 3505200"/>
              <a:gd name="connsiteY642" fmla="*/ 1721610 h 3512310"/>
              <a:gd name="connsiteX643" fmla="*/ 2788557 w 3505200"/>
              <a:gd name="connsiteY643" fmla="*/ 1701653 h 3512310"/>
              <a:gd name="connsiteX644" fmla="*/ 2796826 w 3505200"/>
              <a:gd name="connsiteY644" fmla="*/ 1588981 h 3512310"/>
              <a:gd name="connsiteX645" fmla="*/ 2839959 w 3505200"/>
              <a:gd name="connsiteY645" fmla="*/ 1570219 h 3512310"/>
              <a:gd name="connsiteX646" fmla="*/ 23198 w 3505200"/>
              <a:gd name="connsiteY646" fmla="*/ 1569980 h 3512310"/>
              <a:gd name="connsiteX647" fmla="*/ 50174 w 3505200"/>
              <a:gd name="connsiteY647" fmla="*/ 1581576 h 3512310"/>
              <a:gd name="connsiteX648" fmla="*/ 25107 w 3505200"/>
              <a:gd name="connsiteY648" fmla="*/ 1721610 h 3512310"/>
              <a:gd name="connsiteX649" fmla="*/ 0 w 3505200"/>
              <a:gd name="connsiteY649" fmla="*/ 1653877 h 3512310"/>
              <a:gd name="connsiteX650" fmla="*/ 8467 w 3505200"/>
              <a:gd name="connsiteY650" fmla="*/ 1577678 h 3512310"/>
              <a:gd name="connsiteX651" fmla="*/ 23198 w 3505200"/>
              <a:gd name="connsiteY651" fmla="*/ 1569980 h 3512310"/>
              <a:gd name="connsiteX652" fmla="*/ 2188829 w 3505200"/>
              <a:gd name="connsiteY652" fmla="*/ 1569452 h 3512310"/>
              <a:gd name="connsiteX653" fmla="*/ 2254537 w 3505200"/>
              <a:gd name="connsiteY653" fmla="*/ 1691205 h 3512310"/>
              <a:gd name="connsiteX654" fmla="*/ 2127970 w 3505200"/>
              <a:gd name="connsiteY654" fmla="*/ 1693384 h 3512310"/>
              <a:gd name="connsiteX655" fmla="*/ 2133600 w 3505200"/>
              <a:gd name="connsiteY655" fmla="*/ 1594611 h 3512310"/>
              <a:gd name="connsiteX656" fmla="*/ 2188829 w 3505200"/>
              <a:gd name="connsiteY656" fmla="*/ 1569452 h 3512310"/>
              <a:gd name="connsiteX657" fmla="*/ 3067050 w 3505200"/>
              <a:gd name="connsiteY657" fmla="*/ 1569211 h 3512310"/>
              <a:gd name="connsiteX658" fmla="*/ 3149600 w 3505200"/>
              <a:gd name="connsiteY658" fmla="*/ 1642585 h 3512310"/>
              <a:gd name="connsiteX659" fmla="*/ 3070505 w 3505200"/>
              <a:gd name="connsiteY659" fmla="*/ 1721610 h 3512310"/>
              <a:gd name="connsiteX660" fmla="*/ 3009900 w 3505200"/>
              <a:gd name="connsiteY660" fmla="*/ 1594611 h 3512310"/>
              <a:gd name="connsiteX661" fmla="*/ 3067050 w 3505200"/>
              <a:gd name="connsiteY661" fmla="*/ 1569211 h 3512310"/>
              <a:gd name="connsiteX662" fmla="*/ 1974850 w 3505200"/>
              <a:gd name="connsiteY662" fmla="*/ 1569211 h 3512310"/>
              <a:gd name="connsiteX663" fmla="*/ 2057400 w 3505200"/>
              <a:gd name="connsiteY663" fmla="*/ 1642585 h 3512310"/>
              <a:gd name="connsiteX664" fmla="*/ 1912070 w 3505200"/>
              <a:gd name="connsiteY664" fmla="*/ 1693384 h 3512310"/>
              <a:gd name="connsiteX665" fmla="*/ 1917700 w 3505200"/>
              <a:gd name="connsiteY665" fmla="*/ 1594611 h 3512310"/>
              <a:gd name="connsiteX666" fmla="*/ 1974850 w 3505200"/>
              <a:gd name="connsiteY666" fmla="*/ 1569211 h 3512310"/>
              <a:gd name="connsiteX667" fmla="*/ 3284712 w 3505200"/>
              <a:gd name="connsiteY667" fmla="*/ 1568411 h 3512310"/>
              <a:gd name="connsiteX668" fmla="*/ 3346737 w 3505200"/>
              <a:gd name="connsiteY668" fmla="*/ 1691205 h 3512310"/>
              <a:gd name="connsiteX669" fmla="*/ 3228340 w 3505200"/>
              <a:gd name="connsiteY669" fmla="*/ 1706370 h 3512310"/>
              <a:gd name="connsiteX670" fmla="*/ 3234118 w 3505200"/>
              <a:gd name="connsiteY670" fmla="*/ 1592436 h 3512310"/>
              <a:gd name="connsiteX671" fmla="*/ 3284712 w 3505200"/>
              <a:gd name="connsiteY671" fmla="*/ 1568411 h 3512310"/>
              <a:gd name="connsiteX672" fmla="*/ 2398526 w 3505200"/>
              <a:gd name="connsiteY672" fmla="*/ 1562424 h 3512310"/>
              <a:gd name="connsiteX673" fmla="*/ 2489200 w 3505200"/>
              <a:gd name="connsiteY673" fmla="*/ 1645224 h 3512310"/>
              <a:gd name="connsiteX674" fmla="*/ 2406069 w 3505200"/>
              <a:gd name="connsiteY674" fmla="*/ 1721610 h 3512310"/>
              <a:gd name="connsiteX675" fmla="*/ 2343091 w 3505200"/>
              <a:gd name="connsiteY675" fmla="*/ 1683395 h 3512310"/>
              <a:gd name="connsiteX676" fmla="*/ 2365531 w 3505200"/>
              <a:gd name="connsiteY676" fmla="*/ 1576491 h 3512310"/>
              <a:gd name="connsiteX677" fmla="*/ 2398526 w 3505200"/>
              <a:gd name="connsiteY677" fmla="*/ 1562424 h 3512310"/>
              <a:gd name="connsiteX678" fmla="*/ 1306332 w 3505200"/>
              <a:gd name="connsiteY678" fmla="*/ 1562424 h 3512310"/>
              <a:gd name="connsiteX679" fmla="*/ 1397006 w 3505200"/>
              <a:gd name="connsiteY679" fmla="*/ 1645224 h 3512310"/>
              <a:gd name="connsiteX680" fmla="*/ 1313875 w 3505200"/>
              <a:gd name="connsiteY680" fmla="*/ 1721610 h 3512310"/>
              <a:gd name="connsiteX681" fmla="*/ 1250897 w 3505200"/>
              <a:gd name="connsiteY681" fmla="*/ 1683395 h 3512310"/>
              <a:gd name="connsiteX682" fmla="*/ 1273337 w 3505200"/>
              <a:gd name="connsiteY682" fmla="*/ 1576491 h 3512310"/>
              <a:gd name="connsiteX683" fmla="*/ 1306332 w 3505200"/>
              <a:gd name="connsiteY683" fmla="*/ 1562424 h 3512310"/>
              <a:gd name="connsiteX684" fmla="*/ 1080003 w 3505200"/>
              <a:gd name="connsiteY684" fmla="*/ 1562096 h 3512310"/>
              <a:gd name="connsiteX685" fmla="*/ 1181106 w 3505200"/>
              <a:gd name="connsiteY685" fmla="*/ 1642585 h 3512310"/>
              <a:gd name="connsiteX686" fmla="*/ 1034769 w 3505200"/>
              <a:gd name="connsiteY686" fmla="*/ 1691205 h 3512310"/>
              <a:gd name="connsiteX687" fmla="*/ 1045998 w 3505200"/>
              <a:gd name="connsiteY687" fmla="*/ 1575785 h 3512310"/>
              <a:gd name="connsiteX688" fmla="*/ 1080003 w 3505200"/>
              <a:gd name="connsiteY688" fmla="*/ 1562096 h 3512310"/>
              <a:gd name="connsiteX689" fmla="*/ 3477696 w 3505200"/>
              <a:gd name="connsiteY689" fmla="*/ 1560743 h 3512310"/>
              <a:gd name="connsiteX690" fmla="*/ 3505200 w 3505200"/>
              <a:gd name="connsiteY690" fmla="*/ 1645411 h 3512310"/>
              <a:gd name="connsiteX691" fmla="*/ 3480126 w 3505200"/>
              <a:gd name="connsiteY691" fmla="*/ 1721610 h 3512310"/>
              <a:gd name="connsiteX692" fmla="*/ 3435291 w 3505200"/>
              <a:gd name="connsiteY692" fmla="*/ 1683395 h 3512310"/>
              <a:gd name="connsiteX693" fmla="*/ 3457731 w 3505200"/>
              <a:gd name="connsiteY693" fmla="*/ 1576491 h 3512310"/>
              <a:gd name="connsiteX694" fmla="*/ 3477696 w 3505200"/>
              <a:gd name="connsiteY694" fmla="*/ 1560743 h 3512310"/>
              <a:gd name="connsiteX695" fmla="*/ 3457382 w 3505200"/>
              <a:gd name="connsiteY695" fmla="*/ 1360125 h 3512310"/>
              <a:gd name="connsiteX696" fmla="*/ 3487754 w 3505200"/>
              <a:gd name="connsiteY696" fmla="*/ 1433199 h 3512310"/>
              <a:gd name="connsiteX697" fmla="*/ 3476731 w 3505200"/>
              <a:gd name="connsiteY697" fmla="*/ 1493011 h 3512310"/>
              <a:gd name="connsiteX698" fmla="*/ 3442114 w 3505200"/>
              <a:gd name="connsiteY698" fmla="*/ 1371863 h 3512310"/>
              <a:gd name="connsiteX699" fmla="*/ 3457382 w 3505200"/>
              <a:gd name="connsiteY699" fmla="*/ 1360125 h 3512310"/>
              <a:gd name="connsiteX700" fmla="*/ 46583 w 3505200"/>
              <a:gd name="connsiteY700" fmla="*/ 1355374 h 3512310"/>
              <a:gd name="connsiteX701" fmla="*/ 71068 w 3505200"/>
              <a:gd name="connsiteY701" fmla="*/ 1385137 h 3512310"/>
              <a:gd name="connsiteX702" fmla="*/ 76170 w 3505200"/>
              <a:gd name="connsiteY702" fmla="*/ 1454986 h 3512310"/>
              <a:gd name="connsiteX703" fmla="*/ 35146 w 3505200"/>
              <a:gd name="connsiteY703" fmla="*/ 1493011 h 3512310"/>
              <a:gd name="connsiteX704" fmla="*/ 11964 w 3505200"/>
              <a:gd name="connsiteY704" fmla="*/ 1439036 h 3512310"/>
              <a:gd name="connsiteX705" fmla="*/ 26933 w 3505200"/>
              <a:gd name="connsiteY705" fmla="*/ 1369187 h 3512310"/>
              <a:gd name="connsiteX706" fmla="*/ 46583 w 3505200"/>
              <a:gd name="connsiteY706" fmla="*/ 1355374 h 3512310"/>
              <a:gd name="connsiteX707" fmla="*/ 866582 w 3505200"/>
              <a:gd name="connsiteY707" fmla="*/ 1343449 h 3512310"/>
              <a:gd name="connsiteX708" fmla="*/ 952507 w 3505200"/>
              <a:gd name="connsiteY708" fmla="*/ 1423162 h 3512310"/>
              <a:gd name="connsiteX709" fmla="*/ 873481 w 3505200"/>
              <a:gd name="connsiteY709" fmla="*/ 1505711 h 3512310"/>
              <a:gd name="connsiteX710" fmla="*/ 800107 w 3505200"/>
              <a:gd name="connsiteY710" fmla="*/ 1423162 h 3512310"/>
              <a:gd name="connsiteX711" fmla="*/ 825507 w 3505200"/>
              <a:gd name="connsiteY711" fmla="*/ 1366012 h 3512310"/>
              <a:gd name="connsiteX712" fmla="*/ 866582 w 3505200"/>
              <a:gd name="connsiteY712" fmla="*/ 1343449 h 3512310"/>
              <a:gd name="connsiteX713" fmla="*/ 218936 w 3505200"/>
              <a:gd name="connsiteY713" fmla="*/ 1342354 h 3512310"/>
              <a:gd name="connsiteX714" fmla="*/ 271338 w 3505200"/>
              <a:gd name="connsiteY714" fmla="*/ 1366934 h 3512310"/>
              <a:gd name="connsiteX715" fmla="*/ 239701 w 3505200"/>
              <a:gd name="connsiteY715" fmla="*/ 1499869 h 3512310"/>
              <a:gd name="connsiteX716" fmla="*/ 135678 w 3505200"/>
              <a:gd name="connsiteY716" fmla="*/ 1425333 h 3512310"/>
              <a:gd name="connsiteX717" fmla="*/ 170026 w 3505200"/>
              <a:gd name="connsiteY717" fmla="*/ 1372633 h 3512310"/>
              <a:gd name="connsiteX718" fmla="*/ 218936 w 3505200"/>
              <a:gd name="connsiteY718" fmla="*/ 1342354 h 3512310"/>
              <a:gd name="connsiteX719" fmla="*/ 2191007 w 3505200"/>
              <a:gd name="connsiteY719" fmla="*/ 1342348 h 3512310"/>
              <a:gd name="connsiteX720" fmla="*/ 2243344 w 3505200"/>
              <a:gd name="connsiteY720" fmla="*/ 1373001 h 3512310"/>
              <a:gd name="connsiteX721" fmla="*/ 2260918 w 3505200"/>
              <a:gd name="connsiteY721" fmla="*/ 1433325 h 3512310"/>
              <a:gd name="connsiteX722" fmla="*/ 2243429 w 3505200"/>
              <a:gd name="connsiteY722" fmla="*/ 1476898 h 3512310"/>
              <a:gd name="connsiteX723" fmla="*/ 2201201 w 3505200"/>
              <a:gd name="connsiteY723" fmla="*/ 1500446 h 3512310"/>
              <a:gd name="connsiteX724" fmla="*/ 2134923 w 3505200"/>
              <a:gd name="connsiteY724" fmla="*/ 1481634 h 3512310"/>
              <a:gd name="connsiteX725" fmla="*/ 2139373 w 3505200"/>
              <a:gd name="connsiteY725" fmla="*/ 1371785 h 3512310"/>
              <a:gd name="connsiteX726" fmla="*/ 2191007 w 3505200"/>
              <a:gd name="connsiteY726" fmla="*/ 1342348 h 3512310"/>
              <a:gd name="connsiteX727" fmla="*/ 1098814 w 3505200"/>
              <a:gd name="connsiteY727" fmla="*/ 1342348 h 3512310"/>
              <a:gd name="connsiteX728" fmla="*/ 1151151 w 3505200"/>
              <a:gd name="connsiteY728" fmla="*/ 1373001 h 3512310"/>
              <a:gd name="connsiteX729" fmla="*/ 1168725 w 3505200"/>
              <a:gd name="connsiteY729" fmla="*/ 1433325 h 3512310"/>
              <a:gd name="connsiteX730" fmla="*/ 1108721 w 3505200"/>
              <a:gd name="connsiteY730" fmla="*/ 1493329 h 3512310"/>
              <a:gd name="connsiteX731" fmla="*/ 1048396 w 3505200"/>
              <a:gd name="connsiteY731" fmla="*/ 1475755 h 3512310"/>
              <a:gd name="connsiteX732" fmla="*/ 1047180 w 3505200"/>
              <a:gd name="connsiteY732" fmla="*/ 1371785 h 3512310"/>
              <a:gd name="connsiteX733" fmla="*/ 1098814 w 3505200"/>
              <a:gd name="connsiteY733" fmla="*/ 1342348 h 3512310"/>
              <a:gd name="connsiteX734" fmla="*/ 1971709 w 3505200"/>
              <a:gd name="connsiteY734" fmla="*/ 1342309 h 3512310"/>
              <a:gd name="connsiteX735" fmla="*/ 2023937 w 3505200"/>
              <a:gd name="connsiteY735" fmla="*/ 1366934 h 3512310"/>
              <a:gd name="connsiteX736" fmla="*/ 2033987 w 3505200"/>
              <a:gd name="connsiteY736" fmla="*/ 1463594 h 3512310"/>
              <a:gd name="connsiteX737" fmla="*/ 1926675 w 3505200"/>
              <a:gd name="connsiteY737" fmla="*/ 1480107 h 3512310"/>
              <a:gd name="connsiteX738" fmla="*/ 1923473 w 3505200"/>
              <a:gd name="connsiteY738" fmla="*/ 1371785 h 3512310"/>
              <a:gd name="connsiteX739" fmla="*/ 1971709 w 3505200"/>
              <a:gd name="connsiteY739" fmla="*/ 1342309 h 3512310"/>
              <a:gd name="connsiteX740" fmla="*/ 442470 w 3505200"/>
              <a:gd name="connsiteY740" fmla="*/ 1341984 h 3512310"/>
              <a:gd name="connsiteX741" fmla="*/ 495301 w 3505200"/>
              <a:gd name="connsiteY741" fmla="*/ 1366012 h 3512310"/>
              <a:gd name="connsiteX742" fmla="*/ 441099 w 3505200"/>
              <a:gd name="connsiteY742" fmla="*/ 1505711 h 3512310"/>
              <a:gd name="connsiteX743" fmla="*/ 355601 w 3505200"/>
              <a:gd name="connsiteY743" fmla="*/ 1423162 h 3512310"/>
              <a:gd name="connsiteX744" fmla="*/ 386774 w 3505200"/>
              <a:gd name="connsiteY744" fmla="*/ 1371785 h 3512310"/>
              <a:gd name="connsiteX745" fmla="*/ 442470 w 3505200"/>
              <a:gd name="connsiteY745" fmla="*/ 1341984 h 3512310"/>
              <a:gd name="connsiteX746" fmla="*/ 2624684 w 3505200"/>
              <a:gd name="connsiteY746" fmla="*/ 1341776 h 3512310"/>
              <a:gd name="connsiteX747" fmla="*/ 2676874 w 3505200"/>
              <a:gd name="connsiteY747" fmla="*/ 1360382 h 3512310"/>
              <a:gd name="connsiteX748" fmla="*/ 2626074 w 3505200"/>
              <a:gd name="connsiteY748" fmla="*/ 1505711 h 3512310"/>
              <a:gd name="connsiteX749" fmla="*/ 2552700 w 3505200"/>
              <a:gd name="connsiteY749" fmla="*/ 1423162 h 3512310"/>
              <a:gd name="connsiteX750" fmla="*/ 2578100 w 3505200"/>
              <a:gd name="connsiteY750" fmla="*/ 1366012 h 3512310"/>
              <a:gd name="connsiteX751" fmla="*/ 2624684 w 3505200"/>
              <a:gd name="connsiteY751" fmla="*/ 1341776 h 3512310"/>
              <a:gd name="connsiteX752" fmla="*/ 1322744 w 3505200"/>
              <a:gd name="connsiteY752" fmla="*/ 1341771 h 3512310"/>
              <a:gd name="connsiteX753" fmla="*/ 1371607 w 3505200"/>
              <a:gd name="connsiteY753" fmla="*/ 1366012 h 3512310"/>
              <a:gd name="connsiteX754" fmla="*/ 1319388 w 3505200"/>
              <a:gd name="connsiteY754" fmla="*/ 1505711 h 3512310"/>
              <a:gd name="connsiteX755" fmla="*/ 1269826 w 3505200"/>
              <a:gd name="connsiteY755" fmla="*/ 1363604 h 3512310"/>
              <a:gd name="connsiteX756" fmla="*/ 1322744 w 3505200"/>
              <a:gd name="connsiteY756" fmla="*/ 1341771 h 3512310"/>
              <a:gd name="connsiteX757" fmla="*/ 1538319 w 3505200"/>
              <a:gd name="connsiteY757" fmla="*/ 1341394 h 3512310"/>
              <a:gd name="connsiteX758" fmla="*/ 1590682 w 3505200"/>
              <a:gd name="connsiteY758" fmla="*/ 1369134 h 3512310"/>
              <a:gd name="connsiteX759" fmla="*/ 1587507 w 3505200"/>
              <a:gd name="connsiteY759" fmla="*/ 1480311 h 3512310"/>
              <a:gd name="connsiteX760" fmla="*/ 1478980 w 3505200"/>
              <a:gd name="connsiteY760" fmla="*/ 1474538 h 3512310"/>
              <a:gd name="connsiteX761" fmla="*/ 1480196 w 3505200"/>
              <a:gd name="connsiteY761" fmla="*/ 1370568 h 3512310"/>
              <a:gd name="connsiteX762" fmla="*/ 1538319 w 3505200"/>
              <a:gd name="connsiteY762" fmla="*/ 1341394 h 3512310"/>
              <a:gd name="connsiteX763" fmla="*/ 3286353 w 3505200"/>
              <a:gd name="connsiteY763" fmla="*/ 1340612 h 3512310"/>
              <a:gd name="connsiteX764" fmla="*/ 3365500 w 3505200"/>
              <a:gd name="connsiteY764" fmla="*/ 1423162 h 3512310"/>
              <a:gd name="connsiteX765" fmla="*/ 3286353 w 3505200"/>
              <a:gd name="connsiteY765" fmla="*/ 1505711 h 3512310"/>
              <a:gd name="connsiteX766" fmla="*/ 3241326 w 3505200"/>
              <a:gd name="connsiteY766" fmla="*/ 1360382 h 3512310"/>
              <a:gd name="connsiteX767" fmla="*/ 3286353 w 3505200"/>
              <a:gd name="connsiteY767" fmla="*/ 1340612 h 3512310"/>
              <a:gd name="connsiteX768" fmla="*/ 3067050 w 3505200"/>
              <a:gd name="connsiteY768" fmla="*/ 1340612 h 3512310"/>
              <a:gd name="connsiteX769" fmla="*/ 3142846 w 3505200"/>
              <a:gd name="connsiteY769" fmla="*/ 1414559 h 3512310"/>
              <a:gd name="connsiteX770" fmla="*/ 3076530 w 3505200"/>
              <a:gd name="connsiteY770" fmla="*/ 1500640 h 3512310"/>
              <a:gd name="connsiteX771" fmla="*/ 3017963 w 3505200"/>
              <a:gd name="connsiteY771" fmla="*/ 1366934 h 3512310"/>
              <a:gd name="connsiteX772" fmla="*/ 3067050 w 3505200"/>
              <a:gd name="connsiteY772" fmla="*/ 1340612 h 3512310"/>
              <a:gd name="connsiteX773" fmla="*/ 2843393 w 3505200"/>
              <a:gd name="connsiteY773" fmla="*/ 1340612 h 3512310"/>
              <a:gd name="connsiteX774" fmla="*/ 2924175 w 3505200"/>
              <a:gd name="connsiteY774" fmla="*/ 1423162 h 3512310"/>
              <a:gd name="connsiteX775" fmla="*/ 2843393 w 3505200"/>
              <a:gd name="connsiteY775" fmla="*/ 1505711 h 3512310"/>
              <a:gd name="connsiteX776" fmla="*/ 2768600 w 3505200"/>
              <a:gd name="connsiteY776" fmla="*/ 1423162 h 3512310"/>
              <a:gd name="connsiteX777" fmla="*/ 2794000 w 3505200"/>
              <a:gd name="connsiteY777" fmla="*/ 1366012 h 3512310"/>
              <a:gd name="connsiteX778" fmla="*/ 2843393 w 3505200"/>
              <a:gd name="connsiteY778" fmla="*/ 1340612 h 3512310"/>
              <a:gd name="connsiteX779" fmla="*/ 2412423 w 3505200"/>
              <a:gd name="connsiteY779" fmla="*/ 1340612 h 3512310"/>
              <a:gd name="connsiteX780" fmla="*/ 2489200 w 3505200"/>
              <a:gd name="connsiteY780" fmla="*/ 1423162 h 3512310"/>
              <a:gd name="connsiteX781" fmla="*/ 2412423 w 3505200"/>
              <a:gd name="connsiteY781" fmla="*/ 1505711 h 3512310"/>
              <a:gd name="connsiteX782" fmla="*/ 2324100 w 3505200"/>
              <a:gd name="connsiteY782" fmla="*/ 1423162 h 3512310"/>
              <a:gd name="connsiteX783" fmla="*/ 2355273 w 3505200"/>
              <a:gd name="connsiteY783" fmla="*/ 1371785 h 3512310"/>
              <a:gd name="connsiteX784" fmla="*/ 2412423 w 3505200"/>
              <a:gd name="connsiteY784" fmla="*/ 1340612 h 3512310"/>
              <a:gd name="connsiteX785" fmla="*/ 660984 w 3505200"/>
              <a:gd name="connsiteY785" fmla="*/ 1340612 h 3512310"/>
              <a:gd name="connsiteX786" fmla="*/ 749307 w 3505200"/>
              <a:gd name="connsiteY786" fmla="*/ 1423162 h 3512310"/>
              <a:gd name="connsiteX787" fmla="*/ 660984 w 3505200"/>
              <a:gd name="connsiteY787" fmla="*/ 1505711 h 3512310"/>
              <a:gd name="connsiteX788" fmla="*/ 584201 w 3505200"/>
              <a:gd name="connsiteY788" fmla="*/ 1423162 h 3512310"/>
              <a:gd name="connsiteX789" fmla="*/ 609607 w 3505200"/>
              <a:gd name="connsiteY789" fmla="*/ 1366012 h 3512310"/>
              <a:gd name="connsiteX790" fmla="*/ 660984 w 3505200"/>
              <a:gd name="connsiteY790" fmla="*/ 1340612 h 3512310"/>
              <a:gd name="connsiteX791" fmla="*/ 1748368 w 3505200"/>
              <a:gd name="connsiteY791" fmla="*/ 1335321 h 3512310"/>
              <a:gd name="connsiteX792" fmla="*/ 1828800 w 3505200"/>
              <a:gd name="connsiteY792" fmla="*/ 1423589 h 3512310"/>
              <a:gd name="connsiteX793" fmla="*/ 1687057 w 3505200"/>
              <a:gd name="connsiteY793" fmla="*/ 1461847 h 3512310"/>
              <a:gd name="connsiteX794" fmla="*/ 1711707 w 3505200"/>
              <a:gd name="connsiteY794" fmla="*/ 1347217 h 3512310"/>
              <a:gd name="connsiteX795" fmla="*/ 1748368 w 3505200"/>
              <a:gd name="connsiteY795" fmla="*/ 1335321 h 3512310"/>
              <a:gd name="connsiteX796" fmla="*/ 3043161 w 3505200"/>
              <a:gd name="connsiteY796" fmla="*/ 1127849 h 3512310"/>
              <a:gd name="connsiteX797" fmla="*/ 3149600 w 3505200"/>
              <a:gd name="connsiteY797" fmla="*/ 1200913 h 3512310"/>
              <a:gd name="connsiteX798" fmla="*/ 3067050 w 3505200"/>
              <a:gd name="connsiteY798" fmla="*/ 1277113 h 3512310"/>
              <a:gd name="connsiteX799" fmla="*/ 2984500 w 3505200"/>
              <a:gd name="connsiteY799" fmla="*/ 1203739 h 3512310"/>
              <a:gd name="connsiteX800" fmla="*/ 3004270 w 3505200"/>
              <a:gd name="connsiteY800" fmla="*/ 1152939 h 3512310"/>
              <a:gd name="connsiteX801" fmla="*/ 3043161 w 3505200"/>
              <a:gd name="connsiteY801" fmla="*/ 1127849 h 3512310"/>
              <a:gd name="connsiteX802" fmla="*/ 458112 w 3505200"/>
              <a:gd name="connsiteY802" fmla="*/ 1126580 h 3512310"/>
              <a:gd name="connsiteX803" fmla="*/ 520701 w 3505200"/>
              <a:gd name="connsiteY803" fmla="*/ 1202161 h 3512310"/>
              <a:gd name="connsiteX804" fmla="*/ 436249 w 3505200"/>
              <a:gd name="connsiteY804" fmla="*/ 1277113 h 3512310"/>
              <a:gd name="connsiteX805" fmla="*/ 355602 w 3505200"/>
              <a:gd name="connsiteY805" fmla="*/ 1200913 h 3512310"/>
              <a:gd name="connsiteX806" fmla="*/ 381924 w 3505200"/>
              <a:gd name="connsiteY806" fmla="*/ 1158176 h 3512310"/>
              <a:gd name="connsiteX807" fmla="*/ 423665 w 3505200"/>
              <a:gd name="connsiteY807" fmla="*/ 1128934 h 3512310"/>
              <a:gd name="connsiteX808" fmla="*/ 458112 w 3505200"/>
              <a:gd name="connsiteY808" fmla="*/ 1126580 h 3512310"/>
              <a:gd name="connsiteX809" fmla="*/ 2612645 w 3505200"/>
              <a:gd name="connsiteY809" fmla="*/ 1126395 h 3512310"/>
              <a:gd name="connsiteX810" fmla="*/ 2705100 w 3505200"/>
              <a:gd name="connsiteY810" fmla="*/ 1198706 h 3512310"/>
              <a:gd name="connsiteX811" fmla="*/ 2578100 w 3505200"/>
              <a:gd name="connsiteY811" fmla="*/ 1251713 h 3512310"/>
              <a:gd name="connsiteX812" fmla="*/ 2573718 w 3505200"/>
              <a:gd name="connsiteY812" fmla="*/ 1147938 h 3512310"/>
              <a:gd name="connsiteX813" fmla="*/ 2612645 w 3505200"/>
              <a:gd name="connsiteY813" fmla="*/ 1126395 h 3512310"/>
              <a:gd name="connsiteX814" fmla="*/ 1736346 w 3505200"/>
              <a:gd name="connsiteY814" fmla="*/ 1126395 h 3512310"/>
              <a:gd name="connsiteX815" fmla="*/ 1828800 w 3505200"/>
              <a:gd name="connsiteY815" fmla="*/ 1198706 h 3512310"/>
              <a:gd name="connsiteX816" fmla="*/ 1759808 w 3505200"/>
              <a:gd name="connsiteY816" fmla="*/ 1277113 h 3512310"/>
              <a:gd name="connsiteX817" fmla="*/ 1697420 w 3505200"/>
              <a:gd name="connsiteY817" fmla="*/ 1147938 h 3512310"/>
              <a:gd name="connsiteX818" fmla="*/ 1736346 w 3505200"/>
              <a:gd name="connsiteY818" fmla="*/ 1126395 h 3512310"/>
              <a:gd name="connsiteX819" fmla="*/ 860561 w 3505200"/>
              <a:gd name="connsiteY819" fmla="*/ 1125933 h 3512310"/>
              <a:gd name="connsiteX820" fmla="*/ 952508 w 3505200"/>
              <a:gd name="connsiteY820" fmla="*/ 1201974 h 3512310"/>
              <a:gd name="connsiteX821" fmla="*/ 828334 w 3505200"/>
              <a:gd name="connsiteY821" fmla="*/ 1257343 h 3512310"/>
              <a:gd name="connsiteX822" fmla="*/ 821126 w 3505200"/>
              <a:gd name="connsiteY822" fmla="*/ 1147938 h 3512310"/>
              <a:gd name="connsiteX823" fmla="*/ 860561 w 3505200"/>
              <a:gd name="connsiteY823" fmla="*/ 1125933 h 3512310"/>
              <a:gd name="connsiteX824" fmla="*/ 1526715 w 3505200"/>
              <a:gd name="connsiteY824" fmla="*/ 1125172 h 3512310"/>
              <a:gd name="connsiteX825" fmla="*/ 1604335 w 3505200"/>
              <a:gd name="connsiteY825" fmla="*/ 1202564 h 3512310"/>
              <a:gd name="connsiteX826" fmla="*/ 1462524 w 3505200"/>
              <a:gd name="connsiteY826" fmla="*/ 1232016 h 3512310"/>
              <a:gd name="connsiteX827" fmla="*/ 1477108 w 3505200"/>
              <a:gd name="connsiteY827" fmla="*/ 1140588 h 3512310"/>
              <a:gd name="connsiteX828" fmla="*/ 1526715 w 3505200"/>
              <a:gd name="connsiteY828" fmla="*/ 1125172 h 3512310"/>
              <a:gd name="connsiteX829" fmla="*/ 2190750 w 3505200"/>
              <a:gd name="connsiteY829" fmla="*/ 1124713 h 3512310"/>
              <a:gd name="connsiteX830" fmla="*/ 2273300 w 3505200"/>
              <a:gd name="connsiteY830" fmla="*/ 1200913 h 3512310"/>
              <a:gd name="connsiteX831" fmla="*/ 2190750 w 3505200"/>
              <a:gd name="connsiteY831" fmla="*/ 1277113 h 3512310"/>
              <a:gd name="connsiteX832" fmla="*/ 2108200 w 3505200"/>
              <a:gd name="connsiteY832" fmla="*/ 1200913 h 3512310"/>
              <a:gd name="connsiteX833" fmla="*/ 2133600 w 3505200"/>
              <a:gd name="connsiteY833" fmla="*/ 1150113 h 3512310"/>
              <a:gd name="connsiteX834" fmla="*/ 2190750 w 3505200"/>
              <a:gd name="connsiteY834" fmla="*/ 1124713 h 3512310"/>
              <a:gd name="connsiteX835" fmla="*/ 1974850 w 3505200"/>
              <a:gd name="connsiteY835" fmla="*/ 1124713 h 3512310"/>
              <a:gd name="connsiteX836" fmla="*/ 2057400 w 3505200"/>
              <a:gd name="connsiteY836" fmla="*/ 1200913 h 3512310"/>
              <a:gd name="connsiteX837" fmla="*/ 1974850 w 3505200"/>
              <a:gd name="connsiteY837" fmla="*/ 1277113 h 3512310"/>
              <a:gd name="connsiteX838" fmla="*/ 1892300 w 3505200"/>
              <a:gd name="connsiteY838" fmla="*/ 1200913 h 3512310"/>
              <a:gd name="connsiteX839" fmla="*/ 1917700 w 3505200"/>
              <a:gd name="connsiteY839" fmla="*/ 1150113 h 3512310"/>
              <a:gd name="connsiteX840" fmla="*/ 1974850 w 3505200"/>
              <a:gd name="connsiteY840" fmla="*/ 1124713 h 3512310"/>
              <a:gd name="connsiteX841" fmla="*/ 1098558 w 3505200"/>
              <a:gd name="connsiteY841" fmla="*/ 1124713 h 3512310"/>
              <a:gd name="connsiteX842" fmla="*/ 1181108 w 3505200"/>
              <a:gd name="connsiteY842" fmla="*/ 1200913 h 3512310"/>
              <a:gd name="connsiteX843" fmla="*/ 1098558 w 3505200"/>
              <a:gd name="connsiteY843" fmla="*/ 1277113 h 3512310"/>
              <a:gd name="connsiteX844" fmla="*/ 1016008 w 3505200"/>
              <a:gd name="connsiteY844" fmla="*/ 1200913 h 3512310"/>
              <a:gd name="connsiteX845" fmla="*/ 1041408 w 3505200"/>
              <a:gd name="connsiteY845" fmla="*/ 1150113 h 3512310"/>
              <a:gd name="connsiteX846" fmla="*/ 1098558 w 3505200"/>
              <a:gd name="connsiteY846" fmla="*/ 1124713 h 3512310"/>
              <a:gd name="connsiteX847" fmla="*/ 222254 w 3505200"/>
              <a:gd name="connsiteY847" fmla="*/ 1124713 h 3512310"/>
              <a:gd name="connsiteX848" fmla="*/ 304803 w 3505200"/>
              <a:gd name="connsiteY848" fmla="*/ 1200913 h 3512310"/>
              <a:gd name="connsiteX849" fmla="*/ 222254 w 3505200"/>
              <a:gd name="connsiteY849" fmla="*/ 1277113 h 3512310"/>
              <a:gd name="connsiteX850" fmla="*/ 139701 w 3505200"/>
              <a:gd name="connsiteY850" fmla="*/ 1200913 h 3512310"/>
              <a:gd name="connsiteX851" fmla="*/ 165103 w 3505200"/>
              <a:gd name="connsiteY851" fmla="*/ 1150113 h 3512310"/>
              <a:gd name="connsiteX852" fmla="*/ 222254 w 3505200"/>
              <a:gd name="connsiteY852" fmla="*/ 1124713 h 3512310"/>
              <a:gd name="connsiteX853" fmla="*/ 3271957 w 3505200"/>
              <a:gd name="connsiteY853" fmla="*/ 1124467 h 3512310"/>
              <a:gd name="connsiteX854" fmla="*/ 3357033 w 3505200"/>
              <a:gd name="connsiteY854" fmla="*/ 1200913 h 3512310"/>
              <a:gd name="connsiteX855" fmla="*/ 3281430 w 3505200"/>
              <a:gd name="connsiteY855" fmla="*/ 1277113 h 3512310"/>
              <a:gd name="connsiteX856" fmla="*/ 3233057 w 3505200"/>
              <a:gd name="connsiteY856" fmla="*/ 1144670 h 3512310"/>
              <a:gd name="connsiteX857" fmla="*/ 3271957 w 3505200"/>
              <a:gd name="connsiteY857" fmla="*/ 1124467 h 3512310"/>
              <a:gd name="connsiteX858" fmla="*/ 662691 w 3505200"/>
              <a:gd name="connsiteY858" fmla="*/ 1121238 h 3512310"/>
              <a:gd name="connsiteX859" fmla="*/ 720248 w 3505200"/>
              <a:gd name="connsiteY859" fmla="*/ 1157349 h 3512310"/>
              <a:gd name="connsiteX860" fmla="*/ 735201 w 3505200"/>
              <a:gd name="connsiteY860" fmla="*/ 1230678 h 3512310"/>
              <a:gd name="connsiteX861" fmla="*/ 616838 w 3505200"/>
              <a:gd name="connsiteY861" fmla="*/ 1256440 h 3512310"/>
              <a:gd name="connsiteX862" fmla="*/ 604832 w 3505200"/>
              <a:gd name="connsiteY862" fmla="*/ 1148374 h 3512310"/>
              <a:gd name="connsiteX863" fmla="*/ 662691 w 3505200"/>
              <a:gd name="connsiteY863" fmla="*/ 1121238 h 3512310"/>
              <a:gd name="connsiteX864" fmla="*/ 2847813 w 3505200"/>
              <a:gd name="connsiteY864" fmla="*/ 1121231 h 3512310"/>
              <a:gd name="connsiteX865" fmla="*/ 2906349 w 3505200"/>
              <a:gd name="connsiteY865" fmla="*/ 1159638 h 3512310"/>
              <a:gd name="connsiteX866" fmla="*/ 2938659 w 3505200"/>
              <a:gd name="connsiteY866" fmla="*/ 1200913 h 3512310"/>
              <a:gd name="connsiteX867" fmla="*/ 2906349 w 3505200"/>
              <a:gd name="connsiteY867" fmla="*/ 1229488 h 3512310"/>
              <a:gd name="connsiteX868" fmla="*/ 2792877 w 3505200"/>
              <a:gd name="connsiteY868" fmla="*/ 1257047 h 3512310"/>
              <a:gd name="connsiteX869" fmla="*/ 2790176 w 3505200"/>
              <a:gd name="connsiteY869" fmla="*/ 1147322 h 3512310"/>
              <a:gd name="connsiteX870" fmla="*/ 2847813 w 3505200"/>
              <a:gd name="connsiteY870" fmla="*/ 1121231 h 3512310"/>
              <a:gd name="connsiteX871" fmla="*/ 1284802 w 3505200"/>
              <a:gd name="connsiteY871" fmla="*/ 1116263 h 3512310"/>
              <a:gd name="connsiteX872" fmla="*/ 1373783 w 3505200"/>
              <a:gd name="connsiteY872" fmla="*/ 1145731 h 3512310"/>
              <a:gd name="connsiteX873" fmla="*/ 1315665 w 3505200"/>
              <a:gd name="connsiteY873" fmla="*/ 1270569 h 3512310"/>
              <a:gd name="connsiteX874" fmla="*/ 1239712 w 3505200"/>
              <a:gd name="connsiteY874" fmla="*/ 1223138 h 3512310"/>
              <a:gd name="connsiteX875" fmla="*/ 1262384 w 3505200"/>
              <a:gd name="connsiteY875" fmla="*/ 1121732 h 3512310"/>
              <a:gd name="connsiteX876" fmla="*/ 1284802 w 3505200"/>
              <a:gd name="connsiteY876" fmla="*/ 1116263 h 3512310"/>
              <a:gd name="connsiteX877" fmla="*/ 2378718 w 3505200"/>
              <a:gd name="connsiteY877" fmla="*/ 1115912 h 3512310"/>
              <a:gd name="connsiteX878" fmla="*/ 2469134 w 3505200"/>
              <a:gd name="connsiteY878" fmla="*/ 1148990 h 3512310"/>
              <a:gd name="connsiteX879" fmla="*/ 2443870 w 3505200"/>
              <a:gd name="connsiteY879" fmla="*/ 1256440 h 3512310"/>
              <a:gd name="connsiteX880" fmla="*/ 2332293 w 3505200"/>
              <a:gd name="connsiteY880" fmla="*/ 1165262 h 3512310"/>
              <a:gd name="connsiteX881" fmla="*/ 2354576 w 3505200"/>
              <a:gd name="connsiteY881" fmla="*/ 1121732 h 3512310"/>
              <a:gd name="connsiteX882" fmla="*/ 2378718 w 3505200"/>
              <a:gd name="connsiteY882" fmla="*/ 1115912 h 3512310"/>
              <a:gd name="connsiteX883" fmla="*/ 2619175 w 3505200"/>
              <a:gd name="connsiteY883" fmla="*/ 898951 h 3512310"/>
              <a:gd name="connsiteX884" fmla="*/ 2705100 w 3505200"/>
              <a:gd name="connsiteY884" fmla="*/ 978664 h 3512310"/>
              <a:gd name="connsiteX885" fmla="*/ 2580495 w 3505200"/>
              <a:gd name="connsiteY885" fmla="*/ 1035319 h 3512310"/>
              <a:gd name="connsiteX886" fmla="*/ 2578100 w 3505200"/>
              <a:gd name="connsiteY886" fmla="*/ 921514 h 3512310"/>
              <a:gd name="connsiteX887" fmla="*/ 2619175 w 3505200"/>
              <a:gd name="connsiteY887" fmla="*/ 898951 h 3512310"/>
              <a:gd name="connsiteX888" fmla="*/ 1742876 w 3505200"/>
              <a:gd name="connsiteY888" fmla="*/ 898951 h 3512310"/>
              <a:gd name="connsiteX889" fmla="*/ 1828800 w 3505200"/>
              <a:gd name="connsiteY889" fmla="*/ 978664 h 3512310"/>
              <a:gd name="connsiteX890" fmla="*/ 1704197 w 3505200"/>
              <a:gd name="connsiteY890" fmla="*/ 1035319 h 3512310"/>
              <a:gd name="connsiteX891" fmla="*/ 1701803 w 3505200"/>
              <a:gd name="connsiteY891" fmla="*/ 921514 h 3512310"/>
              <a:gd name="connsiteX892" fmla="*/ 1742876 w 3505200"/>
              <a:gd name="connsiteY892" fmla="*/ 898951 h 3512310"/>
              <a:gd name="connsiteX893" fmla="*/ 866583 w 3505200"/>
              <a:gd name="connsiteY893" fmla="*/ 898951 h 3512310"/>
              <a:gd name="connsiteX894" fmla="*/ 952509 w 3505200"/>
              <a:gd name="connsiteY894" fmla="*/ 978664 h 3512310"/>
              <a:gd name="connsiteX895" fmla="*/ 827904 w 3505200"/>
              <a:gd name="connsiteY895" fmla="*/ 1035319 h 3512310"/>
              <a:gd name="connsiteX896" fmla="*/ 825508 w 3505200"/>
              <a:gd name="connsiteY896" fmla="*/ 921514 h 3512310"/>
              <a:gd name="connsiteX897" fmla="*/ 866583 w 3505200"/>
              <a:gd name="connsiteY897" fmla="*/ 898951 h 3512310"/>
              <a:gd name="connsiteX898" fmla="*/ 232247 w 3505200"/>
              <a:gd name="connsiteY898" fmla="*/ 898387 h 3512310"/>
              <a:gd name="connsiteX899" fmla="*/ 278235 w 3505200"/>
              <a:gd name="connsiteY899" fmla="*/ 926621 h 3512310"/>
              <a:gd name="connsiteX900" fmla="*/ 257545 w 3505200"/>
              <a:gd name="connsiteY900" fmla="*/ 1033571 h 3512310"/>
              <a:gd name="connsiteX901" fmla="*/ 197220 w 3505200"/>
              <a:gd name="connsiteY901" fmla="*/ 1050992 h 3512310"/>
              <a:gd name="connsiteX902" fmla="*/ 191540 w 3505200"/>
              <a:gd name="connsiteY902" fmla="*/ 938888 h 3512310"/>
              <a:gd name="connsiteX903" fmla="*/ 232247 w 3505200"/>
              <a:gd name="connsiteY903" fmla="*/ 898387 h 3512310"/>
              <a:gd name="connsiteX904" fmla="*/ 1973153 w 3505200"/>
              <a:gd name="connsiteY904" fmla="*/ 897884 h 3512310"/>
              <a:gd name="connsiteX905" fmla="*/ 2024639 w 3505200"/>
              <a:gd name="connsiteY905" fmla="*/ 922987 h 3512310"/>
              <a:gd name="connsiteX906" fmla="*/ 2009193 w 3505200"/>
              <a:gd name="connsiteY906" fmla="*/ 1034297 h 3512310"/>
              <a:gd name="connsiteX907" fmla="*/ 1945861 w 3505200"/>
              <a:gd name="connsiteY907" fmla="*/ 1047860 h 3512310"/>
              <a:gd name="connsiteX908" fmla="*/ 1899076 w 3505200"/>
              <a:gd name="connsiteY908" fmla="*/ 992824 h 3512310"/>
              <a:gd name="connsiteX909" fmla="*/ 1921842 w 3505200"/>
              <a:gd name="connsiteY909" fmla="*/ 926542 h 3512310"/>
              <a:gd name="connsiteX910" fmla="*/ 1973153 w 3505200"/>
              <a:gd name="connsiteY910" fmla="*/ 897884 h 3512310"/>
              <a:gd name="connsiteX911" fmla="*/ 2851267 w 3505200"/>
              <a:gd name="connsiteY911" fmla="*/ 897677 h 3512310"/>
              <a:gd name="connsiteX912" fmla="*/ 2903316 w 3505200"/>
              <a:gd name="connsiteY912" fmla="*/ 928075 h 3512310"/>
              <a:gd name="connsiteX913" fmla="*/ 2886739 w 3505200"/>
              <a:gd name="connsiteY913" fmla="*/ 1032639 h 3512310"/>
              <a:gd name="connsiteX914" fmla="*/ 2796395 w 3505200"/>
              <a:gd name="connsiteY914" fmla="*/ 1035319 h 3512310"/>
              <a:gd name="connsiteX915" fmla="*/ 2796826 w 3505200"/>
              <a:gd name="connsiteY915" fmla="*/ 915884 h 3512310"/>
              <a:gd name="connsiteX916" fmla="*/ 2851267 w 3505200"/>
              <a:gd name="connsiteY916" fmla="*/ 897677 h 3512310"/>
              <a:gd name="connsiteX917" fmla="*/ 438224 w 3505200"/>
              <a:gd name="connsiteY917" fmla="*/ 897622 h 3512310"/>
              <a:gd name="connsiteX918" fmla="*/ 492478 w 3505200"/>
              <a:gd name="connsiteY918" fmla="*/ 915884 h 3512310"/>
              <a:gd name="connsiteX919" fmla="*/ 441531 w 3505200"/>
              <a:gd name="connsiteY919" fmla="*/ 1061214 h 3512310"/>
              <a:gd name="connsiteX920" fmla="*/ 355604 w 3505200"/>
              <a:gd name="connsiteY920" fmla="*/ 978664 h 3512310"/>
              <a:gd name="connsiteX921" fmla="*/ 386775 w 3505200"/>
              <a:gd name="connsiteY921" fmla="*/ 927287 h 3512310"/>
              <a:gd name="connsiteX922" fmla="*/ 438224 w 3505200"/>
              <a:gd name="connsiteY922" fmla="*/ 897622 h 3512310"/>
              <a:gd name="connsiteX923" fmla="*/ 3067390 w 3505200"/>
              <a:gd name="connsiteY923" fmla="*/ 897569 h 3512310"/>
              <a:gd name="connsiteX924" fmla="*/ 3124373 w 3505200"/>
              <a:gd name="connsiteY924" fmla="*/ 928048 h 3512310"/>
              <a:gd name="connsiteX925" fmla="*/ 3142294 w 3505200"/>
              <a:gd name="connsiteY925" fmla="*/ 994330 h 3512310"/>
              <a:gd name="connsiteX926" fmla="*/ 3096039 w 3505200"/>
              <a:gd name="connsiteY926" fmla="*/ 1047860 h 3512310"/>
              <a:gd name="connsiteX927" fmla="*/ 3020007 w 3505200"/>
              <a:gd name="connsiteY927" fmla="*/ 1034279 h 3512310"/>
              <a:gd name="connsiteX928" fmla="*/ 3011068 w 3505200"/>
              <a:gd name="connsiteY928" fmla="*/ 926621 h 3512310"/>
              <a:gd name="connsiteX929" fmla="*/ 3067390 w 3505200"/>
              <a:gd name="connsiteY929" fmla="*/ 897569 h 3512310"/>
              <a:gd name="connsiteX930" fmla="*/ 1318518 w 3505200"/>
              <a:gd name="connsiteY930" fmla="*/ 897228 h 3512310"/>
              <a:gd name="connsiteX931" fmla="*/ 1368782 w 3505200"/>
              <a:gd name="connsiteY931" fmla="*/ 915884 h 3512310"/>
              <a:gd name="connsiteX932" fmla="*/ 1319820 w 3505200"/>
              <a:gd name="connsiteY932" fmla="*/ 1061214 h 3512310"/>
              <a:gd name="connsiteX933" fmla="*/ 1269827 w 3505200"/>
              <a:gd name="connsiteY933" fmla="*/ 919106 h 3512310"/>
              <a:gd name="connsiteX934" fmla="*/ 1318518 w 3505200"/>
              <a:gd name="connsiteY934" fmla="*/ 897228 h 3512310"/>
              <a:gd name="connsiteX935" fmla="*/ 2412423 w 3505200"/>
              <a:gd name="connsiteY935" fmla="*/ 896114 h 3512310"/>
              <a:gd name="connsiteX936" fmla="*/ 2489200 w 3505200"/>
              <a:gd name="connsiteY936" fmla="*/ 978169 h 3512310"/>
              <a:gd name="connsiteX937" fmla="*/ 2410028 w 3505200"/>
              <a:gd name="connsiteY937" fmla="*/ 1061214 h 3512310"/>
              <a:gd name="connsiteX938" fmla="*/ 2324100 w 3505200"/>
              <a:gd name="connsiteY938" fmla="*/ 978664 h 3512310"/>
              <a:gd name="connsiteX939" fmla="*/ 2355273 w 3505200"/>
              <a:gd name="connsiteY939" fmla="*/ 927287 h 3512310"/>
              <a:gd name="connsiteX940" fmla="*/ 2412423 w 3505200"/>
              <a:gd name="connsiteY940" fmla="*/ 896114 h 3512310"/>
              <a:gd name="connsiteX941" fmla="*/ 2187191 w 3505200"/>
              <a:gd name="connsiteY941" fmla="*/ 896114 h 3512310"/>
              <a:gd name="connsiteX942" fmla="*/ 2273300 w 3505200"/>
              <a:gd name="connsiteY942" fmla="*/ 978664 h 3512310"/>
              <a:gd name="connsiteX943" fmla="*/ 2242127 w 3505200"/>
              <a:gd name="connsiteY943" fmla="*/ 1030041 h 3512310"/>
              <a:gd name="connsiteX944" fmla="*/ 2190750 w 3505200"/>
              <a:gd name="connsiteY944" fmla="*/ 1061214 h 3512310"/>
              <a:gd name="connsiteX945" fmla="*/ 2108200 w 3505200"/>
              <a:gd name="connsiteY945" fmla="*/ 976885 h 3512310"/>
              <a:gd name="connsiteX946" fmla="*/ 2135814 w 3505200"/>
              <a:gd name="connsiteY946" fmla="*/ 925508 h 3512310"/>
              <a:gd name="connsiteX947" fmla="*/ 2187191 w 3505200"/>
              <a:gd name="connsiteY947" fmla="*/ 896114 h 3512310"/>
              <a:gd name="connsiteX948" fmla="*/ 1536131 w 3505200"/>
              <a:gd name="connsiteY948" fmla="*/ 896114 h 3512310"/>
              <a:gd name="connsiteX949" fmla="*/ 1612908 w 3505200"/>
              <a:gd name="connsiteY949" fmla="*/ 978169 h 3512310"/>
              <a:gd name="connsiteX950" fmla="*/ 1533736 w 3505200"/>
              <a:gd name="connsiteY950" fmla="*/ 1061214 h 3512310"/>
              <a:gd name="connsiteX951" fmla="*/ 1447808 w 3505200"/>
              <a:gd name="connsiteY951" fmla="*/ 978664 h 3512310"/>
              <a:gd name="connsiteX952" fmla="*/ 1478981 w 3505200"/>
              <a:gd name="connsiteY952" fmla="*/ 927287 h 3512310"/>
              <a:gd name="connsiteX953" fmla="*/ 1536131 w 3505200"/>
              <a:gd name="connsiteY953" fmla="*/ 896114 h 3512310"/>
              <a:gd name="connsiteX954" fmla="*/ 1098558 w 3505200"/>
              <a:gd name="connsiteY954" fmla="*/ 896114 h 3512310"/>
              <a:gd name="connsiteX955" fmla="*/ 1181109 w 3505200"/>
              <a:gd name="connsiteY955" fmla="*/ 980954 h 3512310"/>
              <a:gd name="connsiteX956" fmla="*/ 1098558 w 3505200"/>
              <a:gd name="connsiteY956" fmla="*/ 1061214 h 3512310"/>
              <a:gd name="connsiteX957" fmla="*/ 1016009 w 3505200"/>
              <a:gd name="connsiteY957" fmla="*/ 980954 h 3512310"/>
              <a:gd name="connsiteX958" fmla="*/ 1042330 w 3505200"/>
              <a:gd name="connsiteY958" fmla="*/ 929577 h 3512310"/>
              <a:gd name="connsiteX959" fmla="*/ 1098558 w 3505200"/>
              <a:gd name="connsiteY959" fmla="*/ 896114 h 3512310"/>
              <a:gd name="connsiteX960" fmla="*/ 660986 w 3505200"/>
              <a:gd name="connsiteY960" fmla="*/ 896114 h 3512310"/>
              <a:gd name="connsiteX961" fmla="*/ 749309 w 3505200"/>
              <a:gd name="connsiteY961" fmla="*/ 978664 h 3512310"/>
              <a:gd name="connsiteX962" fmla="*/ 663381 w 3505200"/>
              <a:gd name="connsiteY962" fmla="*/ 1061214 h 3512310"/>
              <a:gd name="connsiteX963" fmla="*/ 584202 w 3505200"/>
              <a:gd name="connsiteY963" fmla="*/ 978169 h 3512310"/>
              <a:gd name="connsiteX964" fmla="*/ 609609 w 3505200"/>
              <a:gd name="connsiteY964" fmla="*/ 921514 h 3512310"/>
              <a:gd name="connsiteX965" fmla="*/ 660986 w 3505200"/>
              <a:gd name="connsiteY965" fmla="*/ 896114 h 3512310"/>
              <a:gd name="connsiteX966" fmla="*/ 3276364 w 3505200"/>
              <a:gd name="connsiteY966" fmla="*/ 893793 h 3512310"/>
              <a:gd name="connsiteX967" fmla="*/ 3319941 w 3505200"/>
              <a:gd name="connsiteY967" fmla="*/ 953042 h 3512310"/>
              <a:gd name="connsiteX968" fmla="*/ 3356932 w 3505200"/>
              <a:gd name="connsiteY968" fmla="*/ 1014454 h 3512310"/>
              <a:gd name="connsiteX969" fmla="*/ 3328059 w 3505200"/>
              <a:gd name="connsiteY969" fmla="*/ 1037834 h 3512310"/>
              <a:gd name="connsiteX970" fmla="*/ 3241326 w 3505200"/>
              <a:gd name="connsiteY970" fmla="*/ 1041444 h 3512310"/>
              <a:gd name="connsiteX971" fmla="*/ 3241439 w 3505200"/>
              <a:gd name="connsiteY971" fmla="*/ 915805 h 3512310"/>
              <a:gd name="connsiteX972" fmla="*/ 3276364 w 3505200"/>
              <a:gd name="connsiteY972" fmla="*/ 893793 h 3512310"/>
              <a:gd name="connsiteX973" fmla="*/ 1098559 w 3505200"/>
              <a:gd name="connsiteY973" fmla="*/ 669294 h 3512310"/>
              <a:gd name="connsiteX974" fmla="*/ 1151153 w 3505200"/>
              <a:gd name="connsiteY974" fmla="*/ 699903 h 3512310"/>
              <a:gd name="connsiteX975" fmla="*/ 1085859 w 3505200"/>
              <a:gd name="connsiteY975" fmla="*/ 819106 h 3512310"/>
              <a:gd name="connsiteX976" fmla="*/ 1045965 w 3505200"/>
              <a:gd name="connsiteY976" fmla="*/ 699903 h 3512310"/>
              <a:gd name="connsiteX977" fmla="*/ 1098559 w 3505200"/>
              <a:gd name="connsiteY977" fmla="*/ 669294 h 3512310"/>
              <a:gd name="connsiteX978" fmla="*/ 2191007 w 3505200"/>
              <a:gd name="connsiteY978" fmla="*/ 669249 h 3512310"/>
              <a:gd name="connsiteX979" fmla="*/ 2243344 w 3505200"/>
              <a:gd name="connsiteY979" fmla="*/ 699903 h 3512310"/>
              <a:gd name="connsiteX980" fmla="*/ 2231183 w 3505200"/>
              <a:gd name="connsiteY980" fmla="*/ 809201 h 3512310"/>
              <a:gd name="connsiteX981" fmla="*/ 2183620 w 3505200"/>
              <a:gd name="connsiteY981" fmla="*/ 825861 h 3512310"/>
              <a:gd name="connsiteX982" fmla="*/ 2108200 w 3505200"/>
              <a:gd name="connsiteY982" fmla="*/ 755342 h 3512310"/>
              <a:gd name="connsiteX983" fmla="*/ 2139373 w 3505200"/>
              <a:gd name="connsiteY983" fmla="*/ 698687 h 3512310"/>
              <a:gd name="connsiteX984" fmla="*/ 2191007 w 3505200"/>
              <a:gd name="connsiteY984" fmla="*/ 669249 h 3512310"/>
              <a:gd name="connsiteX985" fmla="*/ 1527218 w 3505200"/>
              <a:gd name="connsiteY985" fmla="*/ 669209 h 3512310"/>
              <a:gd name="connsiteX986" fmla="*/ 1579446 w 3505200"/>
              <a:gd name="connsiteY986" fmla="*/ 693836 h 3512310"/>
              <a:gd name="connsiteX987" fmla="*/ 1528455 w 3505200"/>
              <a:gd name="connsiteY987" fmla="*/ 832615 h 3512310"/>
              <a:gd name="connsiteX988" fmla="*/ 1447809 w 3505200"/>
              <a:gd name="connsiteY988" fmla="*/ 747775 h 3512310"/>
              <a:gd name="connsiteX989" fmla="*/ 1478982 w 3505200"/>
              <a:gd name="connsiteY989" fmla="*/ 698687 h 3512310"/>
              <a:gd name="connsiteX990" fmla="*/ 1527218 w 3505200"/>
              <a:gd name="connsiteY990" fmla="*/ 669209 h 3512310"/>
              <a:gd name="connsiteX991" fmla="*/ 669900 w 3505200"/>
              <a:gd name="connsiteY991" fmla="*/ 669209 h 3512310"/>
              <a:gd name="connsiteX992" fmla="*/ 718136 w 3505200"/>
              <a:gd name="connsiteY992" fmla="*/ 698687 h 3512310"/>
              <a:gd name="connsiteX993" fmla="*/ 722987 w 3505200"/>
              <a:gd name="connsiteY993" fmla="*/ 799152 h 3512310"/>
              <a:gd name="connsiteX994" fmla="*/ 609609 w 3505200"/>
              <a:gd name="connsiteY994" fmla="*/ 807214 h 3512310"/>
              <a:gd name="connsiteX995" fmla="*/ 617672 w 3505200"/>
              <a:gd name="connsiteY995" fmla="*/ 693836 h 3512310"/>
              <a:gd name="connsiteX996" fmla="*/ 669900 w 3505200"/>
              <a:gd name="connsiteY996" fmla="*/ 669209 h 3512310"/>
              <a:gd name="connsiteX997" fmla="*/ 435012 w 3505200"/>
              <a:gd name="connsiteY997" fmla="*/ 669209 h 3512310"/>
              <a:gd name="connsiteX998" fmla="*/ 487240 w 3505200"/>
              <a:gd name="connsiteY998" fmla="*/ 693836 h 3512310"/>
              <a:gd name="connsiteX999" fmla="*/ 436249 w 3505200"/>
              <a:gd name="connsiteY999" fmla="*/ 832615 h 3512310"/>
              <a:gd name="connsiteX1000" fmla="*/ 355604 w 3505200"/>
              <a:gd name="connsiteY1000" fmla="*/ 747775 h 3512310"/>
              <a:gd name="connsiteX1001" fmla="*/ 386777 w 3505200"/>
              <a:gd name="connsiteY1001" fmla="*/ 698687 h 3512310"/>
              <a:gd name="connsiteX1002" fmla="*/ 435012 w 3505200"/>
              <a:gd name="connsiteY1002" fmla="*/ 669209 h 3512310"/>
              <a:gd name="connsiteX1003" fmla="*/ 1306336 w 3505200"/>
              <a:gd name="connsiteY1003" fmla="*/ 669058 h 3512310"/>
              <a:gd name="connsiteX1004" fmla="*/ 1343869 w 3505200"/>
              <a:gd name="connsiteY1004" fmla="*/ 675763 h 3512310"/>
              <a:gd name="connsiteX1005" fmla="*/ 1368783 w 3505200"/>
              <a:gd name="connsiteY1005" fmla="*/ 812844 h 3512310"/>
              <a:gd name="connsiteX1006" fmla="*/ 1269828 w 3505200"/>
              <a:gd name="connsiteY1006" fmla="*/ 809623 h 3512310"/>
              <a:gd name="connsiteX1007" fmla="*/ 1269828 w 3505200"/>
              <a:gd name="connsiteY1007" fmla="*/ 690507 h 3512310"/>
              <a:gd name="connsiteX1008" fmla="*/ 1306336 w 3505200"/>
              <a:gd name="connsiteY1008" fmla="*/ 669058 h 3512310"/>
              <a:gd name="connsiteX1009" fmla="*/ 2408906 w 3505200"/>
              <a:gd name="connsiteY1009" fmla="*/ 669013 h 3512310"/>
              <a:gd name="connsiteX1010" fmla="*/ 2455737 w 3505200"/>
              <a:gd name="connsiteY1010" fmla="*/ 693836 h 3512310"/>
              <a:gd name="connsiteX1011" fmla="*/ 2463800 w 3505200"/>
              <a:gd name="connsiteY1011" fmla="*/ 807214 h 3512310"/>
              <a:gd name="connsiteX1012" fmla="*/ 2350199 w 3505200"/>
              <a:gd name="connsiteY1012" fmla="*/ 798868 h 3512310"/>
              <a:gd name="connsiteX1013" fmla="*/ 2358361 w 3505200"/>
              <a:gd name="connsiteY1013" fmla="*/ 683389 h 3512310"/>
              <a:gd name="connsiteX1014" fmla="*/ 2408906 w 3505200"/>
              <a:gd name="connsiteY1014" fmla="*/ 669013 h 3512310"/>
              <a:gd name="connsiteX1015" fmla="*/ 2632652 w 3505200"/>
              <a:gd name="connsiteY1015" fmla="*/ 669003 h 3512310"/>
              <a:gd name="connsiteX1016" fmla="*/ 2676874 w 3505200"/>
              <a:gd name="connsiteY1016" fmla="*/ 687284 h 3512310"/>
              <a:gd name="connsiteX1017" fmla="*/ 2705100 w 3505200"/>
              <a:gd name="connsiteY1017" fmla="*/ 746610 h 3512310"/>
              <a:gd name="connsiteX1018" fmla="*/ 2578100 w 3505200"/>
              <a:gd name="connsiteY1018" fmla="*/ 807214 h 3512310"/>
              <a:gd name="connsiteX1019" fmla="*/ 2586163 w 3505200"/>
              <a:gd name="connsiteY1019" fmla="*/ 693836 h 3512310"/>
              <a:gd name="connsiteX1020" fmla="*/ 2632652 w 3505200"/>
              <a:gd name="connsiteY1020" fmla="*/ 669003 h 3512310"/>
              <a:gd name="connsiteX1021" fmla="*/ 1756352 w 3505200"/>
              <a:gd name="connsiteY1021" fmla="*/ 669003 h 3512310"/>
              <a:gd name="connsiteX1022" fmla="*/ 1800574 w 3505200"/>
              <a:gd name="connsiteY1022" fmla="*/ 687284 h 3512310"/>
              <a:gd name="connsiteX1023" fmla="*/ 1800574 w 3505200"/>
              <a:gd name="connsiteY1023" fmla="*/ 812844 h 3512310"/>
              <a:gd name="connsiteX1024" fmla="*/ 1701803 w 3505200"/>
              <a:gd name="connsiteY1024" fmla="*/ 807214 h 3512310"/>
              <a:gd name="connsiteX1025" fmla="*/ 1709866 w 3505200"/>
              <a:gd name="connsiteY1025" fmla="*/ 693836 h 3512310"/>
              <a:gd name="connsiteX1026" fmla="*/ 1756352 w 3505200"/>
              <a:gd name="connsiteY1026" fmla="*/ 669003 h 3512310"/>
              <a:gd name="connsiteX1027" fmla="*/ 883962 w 3505200"/>
              <a:gd name="connsiteY1027" fmla="*/ 668968 h 3512310"/>
              <a:gd name="connsiteX1028" fmla="*/ 927109 w 3505200"/>
              <a:gd name="connsiteY1028" fmla="*/ 692915 h 3512310"/>
              <a:gd name="connsiteX1029" fmla="*/ 924283 w 3505200"/>
              <a:gd name="connsiteY1029" fmla="*/ 812844 h 3512310"/>
              <a:gd name="connsiteX1030" fmla="*/ 825509 w 3505200"/>
              <a:gd name="connsiteY1030" fmla="*/ 807214 h 3512310"/>
              <a:gd name="connsiteX1031" fmla="*/ 833572 w 3505200"/>
              <a:gd name="connsiteY1031" fmla="*/ 693836 h 3512310"/>
              <a:gd name="connsiteX1032" fmla="*/ 883962 w 3505200"/>
              <a:gd name="connsiteY1032" fmla="*/ 668968 h 3512310"/>
              <a:gd name="connsiteX1033" fmla="*/ 3069340 w 3505200"/>
              <a:gd name="connsiteY1033" fmla="*/ 667513 h 3512310"/>
              <a:gd name="connsiteX1034" fmla="*/ 3149600 w 3505200"/>
              <a:gd name="connsiteY1034" fmla="*/ 755342 h 3512310"/>
              <a:gd name="connsiteX1035" fmla="*/ 3067050 w 3505200"/>
              <a:gd name="connsiteY1035" fmla="*/ 832615 h 3512310"/>
              <a:gd name="connsiteX1036" fmla="*/ 2984500 w 3505200"/>
              <a:gd name="connsiteY1036" fmla="*/ 750491 h 3512310"/>
              <a:gd name="connsiteX1037" fmla="*/ 3017963 w 3505200"/>
              <a:gd name="connsiteY1037" fmla="*/ 693836 h 3512310"/>
              <a:gd name="connsiteX1038" fmla="*/ 3069340 w 3505200"/>
              <a:gd name="connsiteY1038" fmla="*/ 667513 h 3512310"/>
              <a:gd name="connsiteX1039" fmla="*/ 2851456 w 3505200"/>
              <a:gd name="connsiteY1039" fmla="*/ 667513 h 3512310"/>
              <a:gd name="connsiteX1040" fmla="*/ 2920685 w 3505200"/>
              <a:gd name="connsiteY1040" fmla="*/ 733978 h 3512310"/>
              <a:gd name="connsiteX1041" fmla="*/ 2903316 w 3505200"/>
              <a:gd name="connsiteY1041" fmla="*/ 800653 h 3512310"/>
              <a:gd name="connsiteX1042" fmla="*/ 2796826 w 3505200"/>
              <a:gd name="connsiteY1042" fmla="*/ 812844 h 3512310"/>
              <a:gd name="connsiteX1043" fmla="*/ 2802063 w 3505200"/>
              <a:gd name="connsiteY1043" fmla="*/ 693836 h 3512310"/>
              <a:gd name="connsiteX1044" fmla="*/ 2851456 w 3505200"/>
              <a:gd name="connsiteY1044" fmla="*/ 667513 h 3512310"/>
              <a:gd name="connsiteX1045" fmla="*/ 1974850 w 3505200"/>
              <a:gd name="connsiteY1045" fmla="*/ 667513 h 3512310"/>
              <a:gd name="connsiteX1046" fmla="*/ 2057400 w 3505200"/>
              <a:gd name="connsiteY1046" fmla="*/ 755342 h 3512310"/>
              <a:gd name="connsiteX1047" fmla="*/ 1974850 w 3505200"/>
              <a:gd name="connsiteY1047" fmla="*/ 832615 h 3512310"/>
              <a:gd name="connsiteX1048" fmla="*/ 1892300 w 3505200"/>
              <a:gd name="connsiteY1048" fmla="*/ 755342 h 3512310"/>
              <a:gd name="connsiteX1049" fmla="*/ 1923473 w 3505200"/>
              <a:gd name="connsiteY1049" fmla="*/ 698687 h 3512310"/>
              <a:gd name="connsiteX1050" fmla="*/ 1974850 w 3505200"/>
              <a:gd name="connsiteY1050" fmla="*/ 667513 h 3512310"/>
              <a:gd name="connsiteX1051" fmla="*/ 3007018 w 3505200"/>
              <a:gd name="connsiteY1051" fmla="*/ 525511 h 3512310"/>
              <a:gd name="connsiteX1052" fmla="*/ 3036693 w 3505200"/>
              <a:gd name="connsiteY1052" fmla="*/ 548197 h 3512310"/>
              <a:gd name="connsiteX1053" fmla="*/ 3048293 w 3505200"/>
              <a:gd name="connsiteY1053" fmla="*/ 604012 h 3512310"/>
              <a:gd name="connsiteX1054" fmla="*/ 2991148 w 3505200"/>
              <a:gd name="connsiteY1054" fmla="*/ 527329 h 3512310"/>
              <a:gd name="connsiteX1055" fmla="*/ 3007018 w 3505200"/>
              <a:gd name="connsiteY1055" fmla="*/ 525511 h 3512310"/>
              <a:gd name="connsiteX1056" fmla="*/ 500264 w 3505200"/>
              <a:gd name="connsiteY1056" fmla="*/ 524559 h 3512310"/>
              <a:gd name="connsiteX1057" fmla="*/ 499685 w 3505200"/>
              <a:gd name="connsiteY1057" fmla="*/ 580787 h 3512310"/>
              <a:gd name="connsiteX1058" fmla="*/ 444504 w 3505200"/>
              <a:gd name="connsiteY1058" fmla="*/ 588956 h 3512310"/>
              <a:gd name="connsiteX1059" fmla="*/ 471749 w 3505200"/>
              <a:gd name="connsiteY1059" fmla="*/ 544897 h 3512310"/>
              <a:gd name="connsiteX1060" fmla="*/ 500264 w 3505200"/>
              <a:gd name="connsiteY1060" fmla="*/ 524559 h 3512310"/>
              <a:gd name="connsiteX1061" fmla="*/ 2186595 w 3505200"/>
              <a:gd name="connsiteY1061" fmla="*/ 445743 h 3512310"/>
              <a:gd name="connsiteX1062" fmla="*/ 2247900 w 3505200"/>
              <a:gd name="connsiteY1062" fmla="*/ 481516 h 3512310"/>
              <a:gd name="connsiteX1063" fmla="*/ 2247501 w 3505200"/>
              <a:gd name="connsiteY1063" fmla="*/ 550038 h 3512310"/>
              <a:gd name="connsiteX1064" fmla="*/ 2187941 w 3505200"/>
              <a:gd name="connsiteY1064" fmla="*/ 595209 h 3512310"/>
              <a:gd name="connsiteX1065" fmla="*/ 2125910 w 3505200"/>
              <a:gd name="connsiteY1065" fmla="*/ 572000 h 3512310"/>
              <a:gd name="connsiteX1066" fmla="*/ 2157872 w 3505200"/>
              <a:gd name="connsiteY1066" fmla="*/ 456146 h 3512310"/>
              <a:gd name="connsiteX1067" fmla="*/ 2186595 w 3505200"/>
              <a:gd name="connsiteY1067" fmla="*/ 445743 h 3512310"/>
              <a:gd name="connsiteX1068" fmla="*/ 1970695 w 3505200"/>
              <a:gd name="connsiteY1068" fmla="*/ 445743 h 3512310"/>
              <a:gd name="connsiteX1069" fmla="*/ 2032000 w 3505200"/>
              <a:gd name="connsiteY1069" fmla="*/ 481516 h 3512310"/>
              <a:gd name="connsiteX1070" fmla="*/ 2031601 w 3505200"/>
              <a:gd name="connsiteY1070" fmla="*/ 550038 h 3512310"/>
              <a:gd name="connsiteX1071" fmla="*/ 1972041 w 3505200"/>
              <a:gd name="connsiteY1071" fmla="*/ 595209 h 3512310"/>
              <a:gd name="connsiteX1072" fmla="*/ 1910010 w 3505200"/>
              <a:gd name="connsiteY1072" fmla="*/ 572000 h 3512310"/>
              <a:gd name="connsiteX1073" fmla="*/ 1941972 w 3505200"/>
              <a:gd name="connsiteY1073" fmla="*/ 456146 h 3512310"/>
              <a:gd name="connsiteX1074" fmla="*/ 1970695 w 3505200"/>
              <a:gd name="connsiteY1074" fmla="*/ 445743 h 3512310"/>
              <a:gd name="connsiteX1075" fmla="*/ 1094405 w 3505200"/>
              <a:gd name="connsiteY1075" fmla="*/ 445743 h 3512310"/>
              <a:gd name="connsiteX1076" fmla="*/ 1155709 w 3505200"/>
              <a:gd name="connsiteY1076" fmla="*/ 481516 h 3512310"/>
              <a:gd name="connsiteX1077" fmla="*/ 1155311 w 3505200"/>
              <a:gd name="connsiteY1077" fmla="*/ 550038 h 3512310"/>
              <a:gd name="connsiteX1078" fmla="*/ 1095751 w 3505200"/>
              <a:gd name="connsiteY1078" fmla="*/ 595209 h 3512310"/>
              <a:gd name="connsiteX1079" fmla="*/ 1033720 w 3505200"/>
              <a:gd name="connsiteY1079" fmla="*/ 572000 h 3512310"/>
              <a:gd name="connsiteX1080" fmla="*/ 1065682 w 3505200"/>
              <a:gd name="connsiteY1080" fmla="*/ 456146 h 3512310"/>
              <a:gd name="connsiteX1081" fmla="*/ 1094405 w 3505200"/>
              <a:gd name="connsiteY1081" fmla="*/ 445743 h 3512310"/>
              <a:gd name="connsiteX1082" fmla="*/ 685347 w 3505200"/>
              <a:gd name="connsiteY1082" fmla="*/ 442976 h 3512310"/>
              <a:gd name="connsiteX1083" fmla="*/ 735469 w 3505200"/>
              <a:gd name="connsiteY1083" fmla="*/ 503591 h 3512310"/>
              <a:gd name="connsiteX1084" fmla="*/ 723211 w 3505200"/>
              <a:gd name="connsiteY1084" fmla="*/ 570267 h 3512310"/>
              <a:gd name="connsiteX1085" fmla="*/ 663663 w 3505200"/>
              <a:gd name="connsiteY1085" fmla="*/ 604012 h 3512310"/>
              <a:gd name="connsiteX1086" fmla="*/ 617956 w 3505200"/>
              <a:gd name="connsiteY1086" fmla="*/ 465011 h 3512310"/>
              <a:gd name="connsiteX1087" fmla="*/ 685347 w 3505200"/>
              <a:gd name="connsiteY1087" fmla="*/ 442976 h 3512310"/>
              <a:gd name="connsiteX1088" fmla="*/ 2838454 w 3505200"/>
              <a:gd name="connsiteY1088" fmla="*/ 440885 h 3512310"/>
              <a:gd name="connsiteX1089" fmla="*/ 2874552 w 3505200"/>
              <a:gd name="connsiteY1089" fmla="*/ 453012 h 3512310"/>
              <a:gd name="connsiteX1090" fmla="*/ 2920370 w 3505200"/>
              <a:gd name="connsiteY1090" fmla="*/ 499753 h 3512310"/>
              <a:gd name="connsiteX1091" fmla="*/ 2904640 w 3505200"/>
              <a:gd name="connsiteY1091" fmla="*/ 558676 h 3512310"/>
              <a:gd name="connsiteX1092" fmla="*/ 2792877 w 3505200"/>
              <a:gd name="connsiteY1092" fmla="*/ 583947 h 3512310"/>
              <a:gd name="connsiteX1093" fmla="*/ 2802063 w 3505200"/>
              <a:gd name="connsiteY1093" fmla="*/ 465235 h 3512310"/>
              <a:gd name="connsiteX1094" fmla="*/ 2838454 w 3505200"/>
              <a:gd name="connsiteY1094" fmla="*/ 440885 h 3512310"/>
              <a:gd name="connsiteX1095" fmla="*/ 869647 w 3505200"/>
              <a:gd name="connsiteY1095" fmla="*/ 440858 h 3512310"/>
              <a:gd name="connsiteX1096" fmla="*/ 899370 w 3505200"/>
              <a:gd name="connsiteY1096" fmla="*/ 447164 h 3512310"/>
              <a:gd name="connsiteX1097" fmla="*/ 945966 w 3505200"/>
              <a:gd name="connsiteY1097" fmla="*/ 520462 h 3512310"/>
              <a:gd name="connsiteX1098" fmla="*/ 878517 w 3505200"/>
              <a:gd name="connsiteY1098" fmla="*/ 604012 h 3512310"/>
              <a:gd name="connsiteX1099" fmla="*/ 833573 w 3505200"/>
              <a:gd name="connsiteY1099" fmla="*/ 465235 h 3512310"/>
              <a:gd name="connsiteX1100" fmla="*/ 869647 w 3505200"/>
              <a:gd name="connsiteY1100" fmla="*/ 440858 h 3512310"/>
              <a:gd name="connsiteX1101" fmla="*/ 2628900 w 3505200"/>
              <a:gd name="connsiteY1101" fmla="*/ 438912 h 3512310"/>
              <a:gd name="connsiteX1102" fmla="*/ 2671637 w 3505200"/>
              <a:gd name="connsiteY1102" fmla="*/ 465235 h 3512310"/>
              <a:gd name="connsiteX1103" fmla="*/ 2631107 w 3505200"/>
              <a:gd name="connsiteY1103" fmla="*/ 604012 h 3512310"/>
              <a:gd name="connsiteX1104" fmla="*/ 2586163 w 3505200"/>
              <a:gd name="connsiteY1104" fmla="*/ 465235 h 3512310"/>
              <a:gd name="connsiteX1105" fmla="*/ 2628900 w 3505200"/>
              <a:gd name="connsiteY1105" fmla="*/ 438912 h 3512310"/>
              <a:gd name="connsiteX1106" fmla="*/ 1752600 w 3505200"/>
              <a:gd name="connsiteY1106" fmla="*/ 438912 h 3512310"/>
              <a:gd name="connsiteX1107" fmla="*/ 1795337 w 3505200"/>
              <a:gd name="connsiteY1107" fmla="*/ 465235 h 3512310"/>
              <a:gd name="connsiteX1108" fmla="*/ 1754807 w 3505200"/>
              <a:gd name="connsiteY1108" fmla="*/ 604012 h 3512310"/>
              <a:gd name="connsiteX1109" fmla="*/ 1709866 w 3505200"/>
              <a:gd name="connsiteY1109" fmla="*/ 465235 h 3512310"/>
              <a:gd name="connsiteX1110" fmla="*/ 1752600 w 3505200"/>
              <a:gd name="connsiteY1110" fmla="*/ 438912 h 3512310"/>
              <a:gd name="connsiteX1111" fmla="*/ 2392199 w 3505200"/>
              <a:gd name="connsiteY1111" fmla="*/ 434012 h 3512310"/>
              <a:gd name="connsiteX1112" fmla="*/ 2455737 w 3505200"/>
              <a:gd name="connsiteY1112" fmla="*/ 465235 h 3512310"/>
              <a:gd name="connsiteX1113" fmla="*/ 2407857 w 3505200"/>
              <a:gd name="connsiteY1113" fmla="*/ 597469 h 3512310"/>
              <a:gd name="connsiteX1114" fmla="*/ 2331966 w 3505200"/>
              <a:gd name="connsiteY1114" fmla="*/ 550152 h 3512310"/>
              <a:gd name="connsiteX1115" fmla="*/ 2377902 w 3505200"/>
              <a:gd name="connsiteY1115" fmla="*/ 441350 h 3512310"/>
              <a:gd name="connsiteX1116" fmla="*/ 2392199 w 3505200"/>
              <a:gd name="connsiteY1116" fmla="*/ 434012 h 3512310"/>
              <a:gd name="connsiteX1117" fmla="*/ 1300008 w 3505200"/>
              <a:gd name="connsiteY1117" fmla="*/ 434012 h 3512310"/>
              <a:gd name="connsiteX1118" fmla="*/ 1363546 w 3505200"/>
              <a:gd name="connsiteY1118" fmla="*/ 465235 h 3512310"/>
              <a:gd name="connsiteX1119" fmla="*/ 1315666 w 3505200"/>
              <a:gd name="connsiteY1119" fmla="*/ 597469 h 3512310"/>
              <a:gd name="connsiteX1120" fmla="*/ 1239775 w 3505200"/>
              <a:gd name="connsiteY1120" fmla="*/ 550152 h 3512310"/>
              <a:gd name="connsiteX1121" fmla="*/ 1285711 w 3505200"/>
              <a:gd name="connsiteY1121" fmla="*/ 441350 h 3512310"/>
              <a:gd name="connsiteX1122" fmla="*/ 1300008 w 3505200"/>
              <a:gd name="connsiteY1122" fmla="*/ 434012 h 3512310"/>
              <a:gd name="connsiteX1123" fmla="*/ 1529178 w 3505200"/>
              <a:gd name="connsiteY1123" fmla="*/ 433945 h 3512310"/>
              <a:gd name="connsiteX1124" fmla="*/ 1579446 w 3505200"/>
              <a:gd name="connsiteY1124" fmla="*/ 465235 h 3512310"/>
              <a:gd name="connsiteX1125" fmla="*/ 1523213 w 3505200"/>
              <a:gd name="connsiteY1125" fmla="*/ 595439 h 3512310"/>
              <a:gd name="connsiteX1126" fmla="*/ 1495249 w 3505200"/>
              <a:gd name="connsiteY1126" fmla="*/ 445727 h 3512310"/>
              <a:gd name="connsiteX1127" fmla="*/ 1529178 w 3505200"/>
              <a:gd name="connsiteY1127" fmla="*/ 433945 h 3512310"/>
              <a:gd name="connsiteX1128" fmla="*/ 1550246 w 3505200"/>
              <a:gd name="connsiteY1128" fmla="*/ 224883 h 3512310"/>
              <a:gd name="connsiteX1129" fmla="*/ 1612910 w 3505200"/>
              <a:gd name="connsiteY1129" fmla="*/ 300259 h 3512310"/>
              <a:gd name="connsiteX1130" fmla="*/ 1530053 w 3505200"/>
              <a:gd name="connsiteY1130" fmla="*/ 388113 h 3512310"/>
              <a:gd name="connsiteX1131" fmla="*/ 1448691 w 3505200"/>
              <a:gd name="connsiteY1131" fmla="*/ 310734 h 3512310"/>
              <a:gd name="connsiteX1132" fmla="*/ 1473909 w 3505200"/>
              <a:gd name="connsiteY1132" fmla="*/ 256759 h 3512310"/>
              <a:gd name="connsiteX1133" fmla="*/ 1515742 w 3505200"/>
              <a:gd name="connsiteY1133" fmla="*/ 227362 h 3512310"/>
              <a:gd name="connsiteX1134" fmla="*/ 1550246 w 3505200"/>
              <a:gd name="connsiteY1134" fmla="*/ 224883 h 3512310"/>
              <a:gd name="connsiteX1135" fmla="*/ 1081765 w 3505200"/>
              <a:gd name="connsiteY1135" fmla="*/ 224466 h 3512310"/>
              <a:gd name="connsiteX1136" fmla="*/ 1149937 w 3505200"/>
              <a:gd name="connsiteY1136" fmla="*/ 356940 h 3512310"/>
              <a:gd name="connsiteX1137" fmla="*/ 1045966 w 3505200"/>
              <a:gd name="connsiteY1137" fmla="*/ 355723 h 3512310"/>
              <a:gd name="connsiteX1138" fmla="*/ 1044532 w 3505200"/>
              <a:gd name="connsiteY1138" fmla="*/ 232537 h 3512310"/>
              <a:gd name="connsiteX1139" fmla="*/ 1081765 w 3505200"/>
              <a:gd name="connsiteY1139" fmla="*/ 224466 h 3512310"/>
              <a:gd name="connsiteX1140" fmla="*/ 1307803 w 3505200"/>
              <a:gd name="connsiteY1140" fmla="*/ 224169 h 3512310"/>
              <a:gd name="connsiteX1141" fmla="*/ 1390466 w 3505200"/>
              <a:gd name="connsiteY1141" fmla="*/ 291656 h 3512310"/>
              <a:gd name="connsiteX1142" fmla="*/ 1249932 w 3505200"/>
              <a:gd name="connsiteY1142" fmla="*/ 335325 h 3512310"/>
              <a:gd name="connsiteX1143" fmla="*/ 1261210 w 3505200"/>
              <a:gd name="connsiteY1143" fmla="*/ 238887 h 3512310"/>
              <a:gd name="connsiteX1144" fmla="*/ 1307803 w 3505200"/>
              <a:gd name="connsiteY1144" fmla="*/ 224169 h 3512310"/>
              <a:gd name="connsiteX1145" fmla="*/ 1736995 w 3505200"/>
              <a:gd name="connsiteY1145" fmla="*/ 224107 h 3512310"/>
              <a:gd name="connsiteX1146" fmla="*/ 1828800 w 3505200"/>
              <a:gd name="connsiteY1146" fmla="*/ 301180 h 3512310"/>
              <a:gd name="connsiteX1147" fmla="*/ 1760663 w 3505200"/>
              <a:gd name="connsiteY1147" fmla="*/ 388113 h 3512310"/>
              <a:gd name="connsiteX1148" fmla="*/ 1709866 w 3505200"/>
              <a:gd name="connsiteY1148" fmla="*/ 361791 h 3512310"/>
              <a:gd name="connsiteX1149" fmla="*/ 1697420 w 3505200"/>
              <a:gd name="connsiteY1149" fmla="*/ 246237 h 3512310"/>
              <a:gd name="connsiteX1150" fmla="*/ 1736995 w 3505200"/>
              <a:gd name="connsiteY1150" fmla="*/ 224107 h 3512310"/>
              <a:gd name="connsiteX1151" fmla="*/ 2402854 w 3505200"/>
              <a:gd name="connsiteY1151" fmla="*/ 223592 h 3512310"/>
              <a:gd name="connsiteX1152" fmla="*/ 2480627 w 3505200"/>
              <a:gd name="connsiteY1152" fmla="*/ 300008 h 3512310"/>
              <a:gd name="connsiteX1153" fmla="*/ 2383916 w 3505200"/>
              <a:gd name="connsiteY1153" fmla="*/ 373629 h 3512310"/>
              <a:gd name="connsiteX1154" fmla="*/ 2325513 w 3505200"/>
              <a:gd name="connsiteY1154" fmla="*/ 276614 h 3512310"/>
              <a:gd name="connsiteX1155" fmla="*/ 2353400 w 3505200"/>
              <a:gd name="connsiteY1155" fmla="*/ 238887 h 3512310"/>
              <a:gd name="connsiteX1156" fmla="*/ 2402854 w 3505200"/>
              <a:gd name="connsiteY1156" fmla="*/ 223592 h 3512310"/>
              <a:gd name="connsiteX1157" fmla="*/ 2190750 w 3505200"/>
              <a:gd name="connsiteY1157" fmla="*/ 223012 h 3512310"/>
              <a:gd name="connsiteX1158" fmla="*/ 2273300 w 3505200"/>
              <a:gd name="connsiteY1158" fmla="*/ 299789 h 3512310"/>
              <a:gd name="connsiteX1159" fmla="*/ 2190750 w 3505200"/>
              <a:gd name="connsiteY1159" fmla="*/ 388113 h 3512310"/>
              <a:gd name="connsiteX1160" fmla="*/ 2108200 w 3505200"/>
              <a:gd name="connsiteY1160" fmla="*/ 299789 h 3512310"/>
              <a:gd name="connsiteX1161" fmla="*/ 2133600 w 3505200"/>
              <a:gd name="connsiteY1161" fmla="*/ 248412 h 3512310"/>
              <a:gd name="connsiteX1162" fmla="*/ 2190750 w 3505200"/>
              <a:gd name="connsiteY1162" fmla="*/ 223012 h 3512310"/>
              <a:gd name="connsiteX1163" fmla="*/ 1974850 w 3505200"/>
              <a:gd name="connsiteY1163" fmla="*/ 223012 h 3512310"/>
              <a:gd name="connsiteX1164" fmla="*/ 2057400 w 3505200"/>
              <a:gd name="connsiteY1164" fmla="*/ 299789 h 3512310"/>
              <a:gd name="connsiteX1165" fmla="*/ 1974850 w 3505200"/>
              <a:gd name="connsiteY1165" fmla="*/ 388113 h 3512310"/>
              <a:gd name="connsiteX1166" fmla="*/ 1892300 w 3505200"/>
              <a:gd name="connsiteY1166" fmla="*/ 299789 h 3512310"/>
              <a:gd name="connsiteX1167" fmla="*/ 1917700 w 3505200"/>
              <a:gd name="connsiteY1167" fmla="*/ 248412 h 3512310"/>
              <a:gd name="connsiteX1168" fmla="*/ 1974850 w 3505200"/>
              <a:gd name="connsiteY1168" fmla="*/ 223012 h 3512310"/>
              <a:gd name="connsiteX1169" fmla="*/ 2606162 w 3505200"/>
              <a:gd name="connsiteY1169" fmla="*/ 217932 h 3512310"/>
              <a:gd name="connsiteX1170" fmla="*/ 2658258 w 3505200"/>
              <a:gd name="connsiteY1170" fmla="*/ 242400 h 3512310"/>
              <a:gd name="connsiteX1171" fmla="*/ 2696358 w 3505200"/>
              <a:gd name="connsiteY1171" fmla="*/ 308631 h 3512310"/>
              <a:gd name="connsiteX1172" fmla="*/ 2658057 w 3505200"/>
              <a:gd name="connsiteY1172" fmla="*/ 368406 h 3512310"/>
              <a:gd name="connsiteX1173" fmla="*/ 2630064 w 3505200"/>
              <a:gd name="connsiteY1173" fmla="*/ 393941 h 3512310"/>
              <a:gd name="connsiteX1174" fmla="*/ 2588207 w 3505200"/>
              <a:gd name="connsiteY1174" fmla="*/ 361177 h 3512310"/>
              <a:gd name="connsiteX1175" fmla="*/ 2571063 w 3505200"/>
              <a:gd name="connsiteY1175" fmla="*/ 254027 h 3512310"/>
              <a:gd name="connsiteX1176" fmla="*/ 2606162 w 3505200"/>
              <a:gd name="connsiteY1176" fmla="*/ 217932 h 3512310"/>
              <a:gd name="connsiteX1177" fmla="*/ 888010 w 3505200"/>
              <a:gd name="connsiteY1177" fmla="*/ 216709 h 3512310"/>
              <a:gd name="connsiteX1178" fmla="*/ 930285 w 3505200"/>
              <a:gd name="connsiteY1178" fmla="*/ 346303 h 3512310"/>
              <a:gd name="connsiteX1179" fmla="*/ 887831 w 3505200"/>
              <a:gd name="connsiteY1179" fmla="*/ 374352 h 3512310"/>
              <a:gd name="connsiteX1180" fmla="*/ 833856 w 3505200"/>
              <a:gd name="connsiteY1180" fmla="*/ 362013 h 3512310"/>
              <a:gd name="connsiteX1181" fmla="*/ 835035 w 3505200"/>
              <a:gd name="connsiteY1181" fmla="*/ 241923 h 3512310"/>
              <a:gd name="connsiteX1182" fmla="*/ 888010 w 3505200"/>
              <a:gd name="connsiteY1182" fmla="*/ 216709 h 3512310"/>
              <a:gd name="connsiteX1183" fmla="*/ 1137616 w 3505200"/>
              <a:gd name="connsiteY1183" fmla="*/ 109311 h 3512310"/>
              <a:gd name="connsiteX1184" fmla="*/ 1155710 w 3505200"/>
              <a:gd name="connsiteY1184" fmla="*/ 120963 h 3512310"/>
              <a:gd name="connsiteX1185" fmla="*/ 1090024 w 3505200"/>
              <a:gd name="connsiteY1185" fmla="*/ 151810 h 3512310"/>
              <a:gd name="connsiteX1186" fmla="*/ 1099063 w 3505200"/>
              <a:gd name="connsiteY1186" fmla="*/ 125822 h 3512310"/>
              <a:gd name="connsiteX1187" fmla="*/ 1137616 w 3505200"/>
              <a:gd name="connsiteY1187" fmla="*/ 109311 h 3512310"/>
              <a:gd name="connsiteX1188" fmla="*/ 2373345 w 3505200"/>
              <a:gd name="connsiteY1188" fmla="*/ 108711 h 3512310"/>
              <a:gd name="connsiteX1189" fmla="*/ 2413879 w 3505200"/>
              <a:gd name="connsiteY1189" fmla="*/ 152617 h 3512310"/>
              <a:gd name="connsiteX1190" fmla="*/ 2349500 w 3505200"/>
              <a:gd name="connsiteY1190" fmla="*/ 120963 h 3512310"/>
              <a:gd name="connsiteX1191" fmla="*/ 2373345 w 3505200"/>
              <a:gd name="connsiteY1191" fmla="*/ 108711 h 3512310"/>
              <a:gd name="connsiteX1192" fmla="*/ 2149499 w 3505200"/>
              <a:gd name="connsiteY1192" fmla="*/ 44850 h 3512310"/>
              <a:gd name="connsiteX1193" fmla="*/ 2175021 w 3505200"/>
              <a:gd name="connsiteY1193" fmla="*/ 44979 h 3512310"/>
              <a:gd name="connsiteX1194" fmla="*/ 2260042 w 3505200"/>
              <a:gd name="connsiteY1194" fmla="*/ 109753 h 3512310"/>
              <a:gd name="connsiteX1195" fmla="*/ 2170882 w 3505200"/>
              <a:gd name="connsiteY1195" fmla="*/ 152901 h 3512310"/>
              <a:gd name="connsiteX1196" fmla="*/ 2113300 w 3505200"/>
              <a:gd name="connsiteY1196" fmla="*/ 62938 h 3512310"/>
              <a:gd name="connsiteX1197" fmla="*/ 2149499 w 3505200"/>
              <a:gd name="connsiteY1197" fmla="*/ 44850 h 3512310"/>
              <a:gd name="connsiteX1198" fmla="*/ 1355735 w 3505200"/>
              <a:gd name="connsiteY1198" fmla="*/ 40006 h 3512310"/>
              <a:gd name="connsiteX1199" fmla="*/ 1397010 w 3505200"/>
              <a:gd name="connsiteY1199" fmla="*/ 76961 h 3512310"/>
              <a:gd name="connsiteX1200" fmla="*/ 1323636 w 3505200"/>
              <a:gd name="connsiteY1200" fmla="*/ 159512 h 3512310"/>
              <a:gd name="connsiteX1201" fmla="*/ 1244610 w 3505200"/>
              <a:gd name="connsiteY1201" fmla="*/ 95653 h 3512310"/>
              <a:gd name="connsiteX1202" fmla="*/ 1279535 w 3505200"/>
              <a:gd name="connsiteY1202" fmla="*/ 53070 h 3512310"/>
              <a:gd name="connsiteX1203" fmla="*/ 1355735 w 3505200"/>
              <a:gd name="connsiteY1203" fmla="*/ 40006 h 3512310"/>
              <a:gd name="connsiteX1204" fmla="*/ 1953478 w 3505200"/>
              <a:gd name="connsiteY1204" fmla="*/ 8862 h 3512310"/>
              <a:gd name="connsiteX1205" fmla="*/ 1977232 w 3505200"/>
              <a:gd name="connsiteY1205" fmla="*/ 11386 h 3512310"/>
              <a:gd name="connsiteX1206" fmla="*/ 2010142 w 3505200"/>
              <a:gd name="connsiteY1206" fmla="*/ 131885 h 3512310"/>
              <a:gd name="connsiteX1207" fmla="*/ 1949630 w 3505200"/>
              <a:gd name="connsiteY1207" fmla="*/ 149203 h 3512310"/>
              <a:gd name="connsiteX1208" fmla="*/ 1910797 w 3505200"/>
              <a:gd name="connsiteY1208" fmla="*/ 37922 h 3512310"/>
              <a:gd name="connsiteX1209" fmla="*/ 1953478 w 3505200"/>
              <a:gd name="connsiteY1209" fmla="*/ 8862 h 3512310"/>
              <a:gd name="connsiteX1210" fmla="*/ 1755642 w 3505200"/>
              <a:gd name="connsiteY1210" fmla="*/ 7722 h 3512310"/>
              <a:gd name="connsiteX1211" fmla="*/ 1813560 w 3505200"/>
              <a:gd name="connsiteY1211" fmla="*/ 22351 h 3512310"/>
              <a:gd name="connsiteX1212" fmla="*/ 1800574 w 3505200"/>
              <a:gd name="connsiteY1212" fmla="*/ 139741 h 3512310"/>
              <a:gd name="connsiteX1213" fmla="*/ 1705797 w 3505200"/>
              <a:gd name="connsiteY1213" fmla="*/ 131897 h 3512310"/>
              <a:gd name="connsiteX1214" fmla="*/ 1696360 w 3505200"/>
              <a:gd name="connsiteY1214" fmla="*/ 27067 h 3512310"/>
              <a:gd name="connsiteX1215" fmla="*/ 1755642 w 3505200"/>
              <a:gd name="connsiteY1215" fmla="*/ 7722 h 3512310"/>
              <a:gd name="connsiteX1216" fmla="*/ 1537284 w 3505200"/>
              <a:gd name="connsiteY1216" fmla="*/ 1191 h 3512310"/>
              <a:gd name="connsiteX1217" fmla="*/ 1612910 w 3505200"/>
              <a:gd name="connsiteY1217" fmla="*/ 75473 h 3512310"/>
              <a:gd name="connsiteX1218" fmla="*/ 1535638 w 3505200"/>
              <a:gd name="connsiteY1218" fmla="*/ 159512 h 3512310"/>
              <a:gd name="connsiteX1219" fmla="*/ 1447810 w 3505200"/>
              <a:gd name="connsiteY1219" fmla="*/ 79965 h 3512310"/>
              <a:gd name="connsiteX1220" fmla="*/ 1492260 w 3505200"/>
              <a:gd name="connsiteY1220" fmla="*/ 3306 h 3512310"/>
              <a:gd name="connsiteX1221" fmla="*/ 1537284 w 3505200"/>
              <a:gd name="connsiteY1221" fmla="*/ 1191 h 351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</a:cxnLst>
            <a:rect l="l" t="t" r="r" b="b"/>
            <a:pathLst>
              <a:path w="3505200" h="3512310">
                <a:moveTo>
                  <a:pt x="1303390" y="3373829"/>
                </a:moveTo>
                <a:cubicBezTo>
                  <a:pt x="1347043" y="3367492"/>
                  <a:pt x="1397000" y="3397889"/>
                  <a:pt x="1397000" y="3443679"/>
                </a:cubicBezTo>
                <a:cubicBezTo>
                  <a:pt x="1397000" y="3485529"/>
                  <a:pt x="1383836" y="3488533"/>
                  <a:pt x="1307081" y="3464193"/>
                </a:cubicBezTo>
                <a:cubicBezTo>
                  <a:pt x="1236443" y="3441793"/>
                  <a:pt x="1228461" y="3428664"/>
                  <a:pt x="1263923" y="3393201"/>
                </a:cubicBezTo>
                <a:cubicBezTo>
                  <a:pt x="1274989" y="3382135"/>
                  <a:pt x="1288840" y="3375941"/>
                  <a:pt x="1303390" y="3373829"/>
                </a:cubicBezTo>
                <a:close/>
                <a:moveTo>
                  <a:pt x="1752696" y="3373411"/>
                </a:moveTo>
                <a:cubicBezTo>
                  <a:pt x="1773960" y="3372788"/>
                  <a:pt x="1795370" y="3379094"/>
                  <a:pt x="1808843" y="3392567"/>
                </a:cubicBezTo>
                <a:cubicBezTo>
                  <a:pt x="1832460" y="3416185"/>
                  <a:pt x="1835138" y="3475492"/>
                  <a:pt x="1813560" y="3497070"/>
                </a:cubicBezTo>
                <a:cubicBezTo>
                  <a:pt x="1805178" y="3505452"/>
                  <a:pt x="1777746" y="3512310"/>
                  <a:pt x="1752600" y="3512310"/>
                </a:cubicBezTo>
                <a:cubicBezTo>
                  <a:pt x="1727454" y="3512310"/>
                  <a:pt x="1700022" y="3505452"/>
                  <a:pt x="1691640" y="3497070"/>
                </a:cubicBezTo>
                <a:cubicBezTo>
                  <a:pt x="1669849" y="3475279"/>
                  <a:pt x="1672833" y="3423002"/>
                  <a:pt x="1697418" y="3395835"/>
                </a:cubicBezTo>
                <a:cubicBezTo>
                  <a:pt x="1710312" y="3381589"/>
                  <a:pt x="1731431" y="3374035"/>
                  <a:pt x="1752696" y="3373411"/>
                </a:cubicBezTo>
                <a:close/>
                <a:moveTo>
                  <a:pt x="1110745" y="3372918"/>
                </a:moveTo>
                <a:cubicBezTo>
                  <a:pt x="1127024" y="3373170"/>
                  <a:pt x="1144617" y="3377652"/>
                  <a:pt x="1149872" y="3386155"/>
                </a:cubicBezTo>
                <a:cubicBezTo>
                  <a:pt x="1154476" y="3393605"/>
                  <a:pt x="1155080" y="3402864"/>
                  <a:pt x="1151213" y="3406730"/>
                </a:cubicBezTo>
                <a:cubicBezTo>
                  <a:pt x="1140398" y="3417546"/>
                  <a:pt x="1079500" y="3399151"/>
                  <a:pt x="1079500" y="3385068"/>
                </a:cubicBezTo>
                <a:cubicBezTo>
                  <a:pt x="1079500" y="3376647"/>
                  <a:pt x="1094466" y="3372667"/>
                  <a:pt x="1110745" y="3372918"/>
                </a:cubicBezTo>
                <a:close/>
                <a:moveTo>
                  <a:pt x="2190628" y="3371705"/>
                </a:moveTo>
                <a:cubicBezTo>
                  <a:pt x="2215186" y="3371604"/>
                  <a:pt x="2239725" y="3381127"/>
                  <a:pt x="2253168" y="3400320"/>
                </a:cubicBezTo>
                <a:cubicBezTo>
                  <a:pt x="2266899" y="3419923"/>
                  <a:pt x="2268718" y="3432678"/>
                  <a:pt x="2259386" y="3443923"/>
                </a:cubicBezTo>
                <a:cubicBezTo>
                  <a:pt x="2244945" y="3461323"/>
                  <a:pt x="2134126" y="3488734"/>
                  <a:pt x="2118146" y="3478858"/>
                </a:cubicBezTo>
                <a:cubicBezTo>
                  <a:pt x="2101988" y="3468872"/>
                  <a:pt x="2106738" y="3431149"/>
                  <a:pt x="2127970" y="3400836"/>
                </a:cubicBezTo>
                <a:cubicBezTo>
                  <a:pt x="2141491" y="3381532"/>
                  <a:pt x="2166069" y="3371807"/>
                  <a:pt x="2190628" y="3371705"/>
                </a:cubicBezTo>
                <a:close/>
                <a:moveTo>
                  <a:pt x="1980833" y="3371630"/>
                </a:moveTo>
                <a:cubicBezTo>
                  <a:pt x="2024627" y="3376325"/>
                  <a:pt x="2065288" y="3415655"/>
                  <a:pt x="2052257" y="3467574"/>
                </a:cubicBezTo>
                <a:cubicBezTo>
                  <a:pt x="2042802" y="3505245"/>
                  <a:pt x="2001881" y="3518644"/>
                  <a:pt x="1941693" y="3503777"/>
                </a:cubicBezTo>
                <a:cubicBezTo>
                  <a:pt x="1890496" y="3491130"/>
                  <a:pt x="1878130" y="3453278"/>
                  <a:pt x="1909537" y="3405344"/>
                </a:cubicBezTo>
                <a:cubicBezTo>
                  <a:pt x="1927150" y="3378463"/>
                  <a:pt x="1954556" y="3368812"/>
                  <a:pt x="1980833" y="3371630"/>
                </a:cubicBezTo>
                <a:close/>
                <a:moveTo>
                  <a:pt x="2395965" y="3366543"/>
                </a:moveTo>
                <a:cubicBezTo>
                  <a:pt x="2411667" y="3368035"/>
                  <a:pt x="2425700" y="3374602"/>
                  <a:pt x="2425700" y="3385068"/>
                </a:cubicBezTo>
                <a:cubicBezTo>
                  <a:pt x="2425700" y="3400282"/>
                  <a:pt x="2364386" y="3417129"/>
                  <a:pt x="2352451" y="3405195"/>
                </a:cubicBezTo>
                <a:cubicBezTo>
                  <a:pt x="2347740" y="3400483"/>
                  <a:pt x="2349435" y="3388455"/>
                  <a:pt x="2356218" y="3378464"/>
                </a:cubicBezTo>
                <a:cubicBezTo>
                  <a:pt x="2362893" y="3368633"/>
                  <a:pt x="2380263" y="3365051"/>
                  <a:pt x="2395965" y="3366543"/>
                </a:cubicBezTo>
                <a:close/>
                <a:moveTo>
                  <a:pt x="1500695" y="3364160"/>
                </a:moveTo>
                <a:cubicBezTo>
                  <a:pt x="1528718" y="3363331"/>
                  <a:pt x="1569760" y="3375606"/>
                  <a:pt x="1589675" y="3393628"/>
                </a:cubicBezTo>
                <a:cubicBezTo>
                  <a:pt x="1616050" y="3417497"/>
                  <a:pt x="1620434" y="3474296"/>
                  <a:pt x="1597660" y="3497070"/>
                </a:cubicBezTo>
                <a:cubicBezTo>
                  <a:pt x="1589278" y="3505452"/>
                  <a:pt x="1560835" y="3512310"/>
                  <a:pt x="1534453" y="3512310"/>
                </a:cubicBezTo>
                <a:cubicBezTo>
                  <a:pt x="1497655" y="3512310"/>
                  <a:pt x="1481771" y="3505115"/>
                  <a:pt x="1466240" y="3481411"/>
                </a:cubicBezTo>
                <a:cubicBezTo>
                  <a:pt x="1444874" y="3448802"/>
                  <a:pt x="1451471" y="3387528"/>
                  <a:pt x="1478276" y="3369630"/>
                </a:cubicBezTo>
                <a:cubicBezTo>
                  <a:pt x="1483460" y="3366169"/>
                  <a:pt x="1491354" y="3364437"/>
                  <a:pt x="1500695" y="3364160"/>
                </a:cubicBezTo>
                <a:close/>
                <a:moveTo>
                  <a:pt x="2410695" y="3145440"/>
                </a:moveTo>
                <a:cubicBezTo>
                  <a:pt x="2428970" y="3144288"/>
                  <a:pt x="2446668" y="3152278"/>
                  <a:pt x="2463800" y="3169410"/>
                </a:cubicBezTo>
                <a:cubicBezTo>
                  <a:pt x="2496114" y="3201724"/>
                  <a:pt x="2487367" y="3238338"/>
                  <a:pt x="2435340" y="3288544"/>
                </a:cubicBezTo>
                <a:cubicBezTo>
                  <a:pt x="2415112" y="3308064"/>
                  <a:pt x="2409975" y="3308198"/>
                  <a:pt x="2375015" y="3290119"/>
                </a:cubicBezTo>
                <a:cubicBezTo>
                  <a:pt x="2353997" y="3279251"/>
                  <a:pt x="2336800" y="3265257"/>
                  <a:pt x="2336800" y="3259023"/>
                </a:cubicBezTo>
                <a:cubicBezTo>
                  <a:pt x="2336800" y="3252788"/>
                  <a:pt x="2333429" y="3238901"/>
                  <a:pt x="2329308" y="3228163"/>
                </a:cubicBezTo>
                <a:cubicBezTo>
                  <a:pt x="2324889" y="3216647"/>
                  <a:pt x="2335070" y="3195386"/>
                  <a:pt x="2354131" y="3176325"/>
                </a:cubicBezTo>
                <a:cubicBezTo>
                  <a:pt x="2373569" y="3156888"/>
                  <a:pt x="2392420" y="3146593"/>
                  <a:pt x="2410695" y="3145440"/>
                </a:cubicBezTo>
                <a:close/>
                <a:moveTo>
                  <a:pt x="1534669" y="3145382"/>
                </a:moveTo>
                <a:cubicBezTo>
                  <a:pt x="1552829" y="3144416"/>
                  <a:pt x="1570512" y="3152422"/>
                  <a:pt x="1587501" y="3169410"/>
                </a:cubicBezTo>
                <a:cubicBezTo>
                  <a:pt x="1623045" y="3204954"/>
                  <a:pt x="1619651" y="3251157"/>
                  <a:pt x="1579155" y="3283011"/>
                </a:cubicBezTo>
                <a:cubicBezTo>
                  <a:pt x="1550954" y="3305194"/>
                  <a:pt x="1540000" y="3307250"/>
                  <a:pt x="1512480" y="3295529"/>
                </a:cubicBezTo>
                <a:cubicBezTo>
                  <a:pt x="1442837" y="3265865"/>
                  <a:pt x="1430958" y="3223199"/>
                  <a:pt x="1478974" y="3175183"/>
                </a:cubicBezTo>
                <a:cubicBezTo>
                  <a:pt x="1497871" y="3156286"/>
                  <a:pt x="1516508" y="3146349"/>
                  <a:pt x="1534669" y="3145382"/>
                </a:cubicBezTo>
                <a:close/>
                <a:moveTo>
                  <a:pt x="1748183" y="3145216"/>
                </a:moveTo>
                <a:cubicBezTo>
                  <a:pt x="1764382" y="3144175"/>
                  <a:pt x="1781455" y="3150388"/>
                  <a:pt x="1800574" y="3163780"/>
                </a:cubicBezTo>
                <a:cubicBezTo>
                  <a:pt x="1839030" y="3190716"/>
                  <a:pt x="1828856" y="3237491"/>
                  <a:pt x="1773239" y="3289454"/>
                </a:cubicBezTo>
                <a:cubicBezTo>
                  <a:pt x="1750476" y="3310723"/>
                  <a:pt x="1747682" y="3310332"/>
                  <a:pt x="1709739" y="3280575"/>
                </a:cubicBezTo>
                <a:cubicBezTo>
                  <a:pt x="1664330" y="3244961"/>
                  <a:pt x="1661545" y="3209666"/>
                  <a:pt x="1701032" y="3170179"/>
                </a:cubicBezTo>
                <a:cubicBezTo>
                  <a:pt x="1716657" y="3154554"/>
                  <a:pt x="1731983" y="3146258"/>
                  <a:pt x="1748183" y="3145216"/>
                </a:cubicBezTo>
                <a:close/>
                <a:moveTo>
                  <a:pt x="2624684" y="3145174"/>
                </a:moveTo>
                <a:cubicBezTo>
                  <a:pt x="2640814" y="3144255"/>
                  <a:pt x="2657880" y="3150476"/>
                  <a:pt x="2676874" y="3163780"/>
                </a:cubicBezTo>
                <a:cubicBezTo>
                  <a:pt x="2718648" y="3193040"/>
                  <a:pt x="2714407" y="3247336"/>
                  <a:pt x="2668215" y="3274622"/>
                </a:cubicBezTo>
                <a:cubicBezTo>
                  <a:pt x="2622197" y="3301805"/>
                  <a:pt x="2605268" y="3301947"/>
                  <a:pt x="2575925" y="3275392"/>
                </a:cubicBezTo>
                <a:cubicBezTo>
                  <a:pt x="2545445" y="3247808"/>
                  <a:pt x="2546403" y="3201107"/>
                  <a:pt x="2578100" y="3169410"/>
                </a:cubicBezTo>
                <a:cubicBezTo>
                  <a:pt x="2593357" y="3154154"/>
                  <a:pt x="2608553" y="3146094"/>
                  <a:pt x="2624684" y="3145174"/>
                </a:cubicBezTo>
                <a:close/>
                <a:moveTo>
                  <a:pt x="872084" y="3145174"/>
                </a:moveTo>
                <a:cubicBezTo>
                  <a:pt x="888215" y="3144255"/>
                  <a:pt x="905280" y="3150476"/>
                  <a:pt x="924275" y="3163780"/>
                </a:cubicBezTo>
                <a:cubicBezTo>
                  <a:pt x="975713" y="3199809"/>
                  <a:pt x="947699" y="3306947"/>
                  <a:pt x="891269" y="3290013"/>
                </a:cubicBezTo>
                <a:cubicBezTo>
                  <a:pt x="803021" y="3263529"/>
                  <a:pt x="777740" y="3217171"/>
                  <a:pt x="825501" y="3169410"/>
                </a:cubicBezTo>
                <a:cubicBezTo>
                  <a:pt x="840757" y="3154154"/>
                  <a:pt x="855954" y="3146094"/>
                  <a:pt x="872084" y="3145174"/>
                </a:cubicBezTo>
                <a:close/>
                <a:moveTo>
                  <a:pt x="1320564" y="3144988"/>
                </a:moveTo>
                <a:cubicBezTo>
                  <a:pt x="1336681" y="3145597"/>
                  <a:pt x="1351702" y="3151822"/>
                  <a:pt x="1368775" y="3163780"/>
                </a:cubicBezTo>
                <a:cubicBezTo>
                  <a:pt x="1406685" y="3190333"/>
                  <a:pt x="1397231" y="3236347"/>
                  <a:pt x="1343141" y="3288544"/>
                </a:cubicBezTo>
                <a:cubicBezTo>
                  <a:pt x="1322913" y="3308064"/>
                  <a:pt x="1317776" y="3308198"/>
                  <a:pt x="1282816" y="3290119"/>
                </a:cubicBezTo>
                <a:cubicBezTo>
                  <a:pt x="1220994" y="3258150"/>
                  <a:pt x="1211607" y="3186396"/>
                  <a:pt x="1265777" y="3159885"/>
                </a:cubicBezTo>
                <a:cubicBezTo>
                  <a:pt x="1287234" y="3149384"/>
                  <a:pt x="1304447" y="3144378"/>
                  <a:pt x="1320564" y="3144988"/>
                </a:cubicBezTo>
                <a:close/>
                <a:moveTo>
                  <a:pt x="1973070" y="3144010"/>
                </a:moveTo>
                <a:cubicBezTo>
                  <a:pt x="2004953" y="3144010"/>
                  <a:pt x="2057400" y="3191903"/>
                  <a:pt x="2057400" y="3221017"/>
                </a:cubicBezTo>
                <a:cubicBezTo>
                  <a:pt x="2057400" y="3290539"/>
                  <a:pt x="1959072" y="3325256"/>
                  <a:pt x="1915292" y="3271191"/>
                </a:cubicBezTo>
                <a:cubicBezTo>
                  <a:pt x="1885110" y="3233917"/>
                  <a:pt x="1886277" y="3209208"/>
                  <a:pt x="1919914" y="3173404"/>
                </a:cubicBezTo>
                <a:cubicBezTo>
                  <a:pt x="1935101" y="3157237"/>
                  <a:pt x="1959022" y="3144010"/>
                  <a:pt x="1973070" y="3144010"/>
                </a:cubicBezTo>
                <a:close/>
                <a:moveTo>
                  <a:pt x="1098551" y="3144010"/>
                </a:moveTo>
                <a:cubicBezTo>
                  <a:pt x="1128726" y="3144010"/>
                  <a:pt x="1181101" y="3196579"/>
                  <a:pt x="1181101" y="3226866"/>
                </a:cubicBezTo>
                <a:cubicBezTo>
                  <a:pt x="1181101" y="3259173"/>
                  <a:pt x="1135226" y="3299585"/>
                  <a:pt x="1098551" y="3299585"/>
                </a:cubicBezTo>
                <a:cubicBezTo>
                  <a:pt x="1061876" y="3299585"/>
                  <a:pt x="1016001" y="3259173"/>
                  <a:pt x="1016001" y="3226866"/>
                </a:cubicBezTo>
                <a:cubicBezTo>
                  <a:pt x="1016001" y="3218104"/>
                  <a:pt x="1027846" y="3195877"/>
                  <a:pt x="1042323" y="3177473"/>
                </a:cubicBezTo>
                <a:cubicBezTo>
                  <a:pt x="1057445" y="3158248"/>
                  <a:pt x="1081369" y="3144010"/>
                  <a:pt x="1098551" y="3144010"/>
                </a:cubicBezTo>
                <a:close/>
                <a:moveTo>
                  <a:pt x="2192008" y="3141733"/>
                </a:moveTo>
                <a:cubicBezTo>
                  <a:pt x="2209894" y="3142393"/>
                  <a:pt x="2227170" y="3154957"/>
                  <a:pt x="2246383" y="3179517"/>
                </a:cubicBezTo>
                <a:cubicBezTo>
                  <a:pt x="2279082" y="3221314"/>
                  <a:pt x="2279092" y="3221412"/>
                  <a:pt x="2253989" y="3248038"/>
                </a:cubicBezTo>
                <a:cubicBezTo>
                  <a:pt x="2202774" y="3302358"/>
                  <a:pt x="2190305" y="3308046"/>
                  <a:pt x="2157872" y="3291877"/>
                </a:cubicBezTo>
                <a:cubicBezTo>
                  <a:pt x="2141262" y="3283596"/>
                  <a:pt x="2122217" y="3261308"/>
                  <a:pt x="2115549" y="3242349"/>
                </a:cubicBezTo>
                <a:cubicBezTo>
                  <a:pt x="2105443" y="3213614"/>
                  <a:pt x="2108508" y="3202469"/>
                  <a:pt x="2133970" y="3175367"/>
                </a:cubicBezTo>
                <a:cubicBezTo>
                  <a:pt x="2155626" y="3152316"/>
                  <a:pt x="2174122" y="3141073"/>
                  <a:pt x="2192008" y="3141733"/>
                </a:cubicBezTo>
                <a:close/>
                <a:moveTo>
                  <a:pt x="3039965" y="2929142"/>
                </a:moveTo>
                <a:cubicBezTo>
                  <a:pt x="3051569" y="2925876"/>
                  <a:pt x="3060700" y="2928975"/>
                  <a:pt x="3060700" y="2940315"/>
                </a:cubicBezTo>
                <a:cubicBezTo>
                  <a:pt x="3060700" y="2960274"/>
                  <a:pt x="3005812" y="3005302"/>
                  <a:pt x="2994848" y="2994338"/>
                </a:cubicBezTo>
                <a:cubicBezTo>
                  <a:pt x="2989286" y="2988776"/>
                  <a:pt x="2993579" y="2971599"/>
                  <a:pt x="3004388" y="2956168"/>
                </a:cubicBezTo>
                <a:cubicBezTo>
                  <a:pt x="3014282" y="2942043"/>
                  <a:pt x="3028360" y="2932409"/>
                  <a:pt x="3039965" y="2929142"/>
                </a:cubicBezTo>
                <a:close/>
                <a:moveTo>
                  <a:pt x="461732" y="2928950"/>
                </a:moveTo>
                <a:cubicBezTo>
                  <a:pt x="471891" y="2930970"/>
                  <a:pt x="485134" y="2937960"/>
                  <a:pt x="497475" y="2949128"/>
                </a:cubicBezTo>
                <a:cubicBezTo>
                  <a:pt x="520182" y="2969678"/>
                  <a:pt x="529294" y="3004310"/>
                  <a:pt x="511995" y="3004310"/>
                </a:cubicBezTo>
                <a:cubicBezTo>
                  <a:pt x="499324" y="3004310"/>
                  <a:pt x="444501" y="2950933"/>
                  <a:pt x="444501" y="2938596"/>
                </a:cubicBezTo>
                <a:cubicBezTo>
                  <a:pt x="444501" y="2929882"/>
                  <a:pt x="451574" y="2926931"/>
                  <a:pt x="461732" y="2928950"/>
                </a:cubicBezTo>
                <a:close/>
                <a:moveTo>
                  <a:pt x="2854501" y="2921289"/>
                </a:moveTo>
                <a:cubicBezTo>
                  <a:pt x="2864278" y="2925040"/>
                  <a:pt x="2877378" y="2928110"/>
                  <a:pt x="2883613" y="2928110"/>
                </a:cubicBezTo>
                <a:cubicBezTo>
                  <a:pt x="2889847" y="2928110"/>
                  <a:pt x="2904210" y="2946022"/>
                  <a:pt x="2915531" y="2967914"/>
                </a:cubicBezTo>
                <a:cubicBezTo>
                  <a:pt x="2935461" y="3006453"/>
                  <a:pt x="2935128" y="3008572"/>
                  <a:pt x="2905076" y="3034589"/>
                </a:cubicBezTo>
                <a:cubicBezTo>
                  <a:pt x="2855286" y="3077694"/>
                  <a:pt x="2820736" y="3085656"/>
                  <a:pt x="2792877" y="3060444"/>
                </a:cubicBezTo>
                <a:cubicBezTo>
                  <a:pt x="2757306" y="3028252"/>
                  <a:pt x="2761809" y="2973395"/>
                  <a:pt x="2802662" y="2941260"/>
                </a:cubicBezTo>
                <a:cubicBezTo>
                  <a:pt x="2821396" y="2926524"/>
                  <a:pt x="2844724" y="2917537"/>
                  <a:pt x="2854501" y="2921289"/>
                </a:cubicBezTo>
                <a:close/>
                <a:moveTo>
                  <a:pt x="685339" y="2919474"/>
                </a:moveTo>
                <a:cubicBezTo>
                  <a:pt x="704392" y="2925729"/>
                  <a:pt x="720567" y="2945760"/>
                  <a:pt x="735461" y="2980089"/>
                </a:cubicBezTo>
                <a:cubicBezTo>
                  <a:pt x="747468" y="3007768"/>
                  <a:pt x="745514" y="3018400"/>
                  <a:pt x="723202" y="3046764"/>
                </a:cubicBezTo>
                <a:cubicBezTo>
                  <a:pt x="706635" y="3067825"/>
                  <a:pt x="684252" y="3080510"/>
                  <a:pt x="663655" y="3080510"/>
                </a:cubicBezTo>
                <a:cubicBezTo>
                  <a:pt x="585971" y="3080510"/>
                  <a:pt x="556229" y="2990057"/>
                  <a:pt x="617948" y="2941509"/>
                </a:cubicBezTo>
                <a:cubicBezTo>
                  <a:pt x="644353" y="2920738"/>
                  <a:pt x="666285" y="2913218"/>
                  <a:pt x="685339" y="2919474"/>
                </a:cubicBezTo>
                <a:close/>
                <a:moveTo>
                  <a:pt x="1762963" y="2917800"/>
                </a:moveTo>
                <a:cubicBezTo>
                  <a:pt x="1778269" y="2918278"/>
                  <a:pt x="1792041" y="2927161"/>
                  <a:pt x="1806575" y="2944520"/>
                </a:cubicBezTo>
                <a:cubicBezTo>
                  <a:pt x="1851622" y="2998323"/>
                  <a:pt x="1820335" y="3080510"/>
                  <a:pt x="1754807" y="3080510"/>
                </a:cubicBezTo>
                <a:cubicBezTo>
                  <a:pt x="1678075" y="3080510"/>
                  <a:pt x="1648893" y="2989691"/>
                  <a:pt x="1710147" y="2941509"/>
                </a:cubicBezTo>
                <a:cubicBezTo>
                  <a:pt x="1730817" y="2925249"/>
                  <a:pt x="1747659" y="2917322"/>
                  <a:pt x="1762963" y="2917800"/>
                </a:cubicBezTo>
                <a:close/>
                <a:moveTo>
                  <a:pt x="886665" y="2917800"/>
                </a:moveTo>
                <a:cubicBezTo>
                  <a:pt x="901971" y="2918278"/>
                  <a:pt x="915742" y="2927161"/>
                  <a:pt x="930276" y="2944520"/>
                </a:cubicBezTo>
                <a:cubicBezTo>
                  <a:pt x="975323" y="2998323"/>
                  <a:pt x="944036" y="3080510"/>
                  <a:pt x="878508" y="3080510"/>
                </a:cubicBezTo>
                <a:cubicBezTo>
                  <a:pt x="801775" y="3080510"/>
                  <a:pt x="772594" y="2989691"/>
                  <a:pt x="833847" y="2941509"/>
                </a:cubicBezTo>
                <a:cubicBezTo>
                  <a:pt x="854518" y="2925249"/>
                  <a:pt x="871359" y="2917322"/>
                  <a:pt x="886665" y="2917800"/>
                </a:cubicBezTo>
                <a:close/>
                <a:moveTo>
                  <a:pt x="1098295" y="2917146"/>
                </a:moveTo>
                <a:cubicBezTo>
                  <a:pt x="1114273" y="2916960"/>
                  <a:pt x="1130133" y="2926788"/>
                  <a:pt x="1149928" y="2946583"/>
                </a:cubicBezTo>
                <a:cubicBezTo>
                  <a:pt x="1187722" y="2984377"/>
                  <a:pt x="1189678" y="3021133"/>
                  <a:pt x="1155701" y="3055110"/>
                </a:cubicBezTo>
                <a:cubicBezTo>
                  <a:pt x="1124387" y="3086424"/>
                  <a:pt x="1080409" y="3087680"/>
                  <a:pt x="1044523" y="3058285"/>
                </a:cubicBezTo>
                <a:cubicBezTo>
                  <a:pt x="1007029" y="3027572"/>
                  <a:pt x="1007566" y="2986191"/>
                  <a:pt x="1045957" y="2947799"/>
                </a:cubicBezTo>
                <a:cubicBezTo>
                  <a:pt x="1066221" y="2927535"/>
                  <a:pt x="1082317" y="2917333"/>
                  <a:pt x="1098295" y="2917146"/>
                </a:cubicBezTo>
                <a:close/>
                <a:moveTo>
                  <a:pt x="2640421" y="2916742"/>
                </a:moveTo>
                <a:cubicBezTo>
                  <a:pt x="2733623" y="2924928"/>
                  <a:pt x="2721493" y="3080510"/>
                  <a:pt x="2627652" y="3080510"/>
                </a:cubicBezTo>
                <a:cubicBezTo>
                  <a:pt x="2555993" y="3080510"/>
                  <a:pt x="2528337" y="2987218"/>
                  <a:pt x="2586446" y="2941509"/>
                </a:cubicBezTo>
                <a:cubicBezTo>
                  <a:pt x="2605006" y="2926910"/>
                  <a:pt x="2629294" y="2915765"/>
                  <a:pt x="2640421" y="2916742"/>
                </a:cubicBezTo>
                <a:close/>
                <a:moveTo>
                  <a:pt x="2190750" y="2915410"/>
                </a:moveTo>
                <a:cubicBezTo>
                  <a:pt x="2219525" y="2915410"/>
                  <a:pt x="2273300" y="2972946"/>
                  <a:pt x="2273300" y="3003733"/>
                </a:cubicBezTo>
                <a:cubicBezTo>
                  <a:pt x="2273300" y="3039438"/>
                  <a:pt x="2229140" y="3080510"/>
                  <a:pt x="2190750" y="3080510"/>
                </a:cubicBezTo>
                <a:cubicBezTo>
                  <a:pt x="2152360" y="3080510"/>
                  <a:pt x="2108200" y="3039438"/>
                  <a:pt x="2108200" y="3003733"/>
                </a:cubicBezTo>
                <a:cubicBezTo>
                  <a:pt x="2108200" y="2989445"/>
                  <a:pt x="2122228" y="2963728"/>
                  <a:pt x="2139373" y="2946583"/>
                </a:cubicBezTo>
                <a:cubicBezTo>
                  <a:pt x="2156518" y="2929438"/>
                  <a:pt x="2179638" y="2915410"/>
                  <a:pt x="2190750" y="2915410"/>
                </a:cubicBezTo>
                <a:close/>
                <a:moveTo>
                  <a:pt x="1974850" y="2915410"/>
                </a:moveTo>
                <a:cubicBezTo>
                  <a:pt x="2003625" y="2915410"/>
                  <a:pt x="2057400" y="2972946"/>
                  <a:pt x="2057400" y="3003733"/>
                </a:cubicBezTo>
                <a:cubicBezTo>
                  <a:pt x="2057400" y="3039438"/>
                  <a:pt x="2013240" y="3080510"/>
                  <a:pt x="1974850" y="3080510"/>
                </a:cubicBezTo>
                <a:cubicBezTo>
                  <a:pt x="1936460" y="3080510"/>
                  <a:pt x="1892300" y="3039438"/>
                  <a:pt x="1892300" y="3003733"/>
                </a:cubicBezTo>
                <a:cubicBezTo>
                  <a:pt x="1892300" y="2989445"/>
                  <a:pt x="1906328" y="2963728"/>
                  <a:pt x="1923473" y="2946583"/>
                </a:cubicBezTo>
                <a:cubicBezTo>
                  <a:pt x="1940618" y="2929438"/>
                  <a:pt x="1963738" y="2915410"/>
                  <a:pt x="1974850" y="2915410"/>
                </a:cubicBezTo>
                <a:close/>
                <a:moveTo>
                  <a:pt x="1312111" y="2910533"/>
                </a:moveTo>
                <a:cubicBezTo>
                  <a:pt x="1317809" y="2913215"/>
                  <a:pt x="1332096" y="2919123"/>
                  <a:pt x="1343861" y="2923661"/>
                </a:cubicBezTo>
                <a:cubicBezTo>
                  <a:pt x="1391806" y="2942156"/>
                  <a:pt x="1409705" y="3026977"/>
                  <a:pt x="1372724" y="3060444"/>
                </a:cubicBezTo>
                <a:cubicBezTo>
                  <a:pt x="1342120" y="3088140"/>
                  <a:pt x="1274870" y="3074219"/>
                  <a:pt x="1247825" y="3034589"/>
                </a:cubicBezTo>
                <a:cubicBezTo>
                  <a:pt x="1231739" y="3011020"/>
                  <a:pt x="1231954" y="3002946"/>
                  <a:pt x="1249571" y="2968879"/>
                </a:cubicBezTo>
                <a:cubicBezTo>
                  <a:pt x="1260618" y="2947517"/>
                  <a:pt x="1276877" y="2924553"/>
                  <a:pt x="1285703" y="2917848"/>
                </a:cubicBezTo>
                <a:cubicBezTo>
                  <a:pt x="1294530" y="2911142"/>
                  <a:pt x="1306413" y="2907851"/>
                  <a:pt x="1312111" y="2910533"/>
                </a:cubicBezTo>
                <a:close/>
                <a:moveTo>
                  <a:pt x="2392199" y="2910510"/>
                </a:moveTo>
                <a:cubicBezTo>
                  <a:pt x="2406655" y="2907129"/>
                  <a:pt x="2423150" y="2916099"/>
                  <a:pt x="2455737" y="2941732"/>
                </a:cubicBezTo>
                <a:cubicBezTo>
                  <a:pt x="2495997" y="2973400"/>
                  <a:pt x="2500258" y="3028466"/>
                  <a:pt x="2464923" y="3060444"/>
                </a:cubicBezTo>
                <a:cubicBezTo>
                  <a:pt x="2434319" y="3088140"/>
                  <a:pt x="2367069" y="3074219"/>
                  <a:pt x="2340024" y="3034589"/>
                </a:cubicBezTo>
                <a:cubicBezTo>
                  <a:pt x="2323938" y="3011020"/>
                  <a:pt x="2324153" y="3002946"/>
                  <a:pt x="2341770" y="2968879"/>
                </a:cubicBezTo>
                <a:cubicBezTo>
                  <a:pt x="2352817" y="2947517"/>
                  <a:pt x="2369076" y="2924553"/>
                  <a:pt x="2377902" y="2917848"/>
                </a:cubicBezTo>
                <a:cubicBezTo>
                  <a:pt x="2382788" y="2914136"/>
                  <a:pt x="2387380" y="2911637"/>
                  <a:pt x="2392199" y="2910510"/>
                </a:cubicBezTo>
                <a:close/>
                <a:moveTo>
                  <a:pt x="1529170" y="2910442"/>
                </a:moveTo>
                <a:cubicBezTo>
                  <a:pt x="1541144" y="2913216"/>
                  <a:pt x="1555840" y="2923169"/>
                  <a:pt x="1579438" y="2941732"/>
                </a:cubicBezTo>
                <a:cubicBezTo>
                  <a:pt x="1647751" y="2995467"/>
                  <a:pt x="1605658" y="3092934"/>
                  <a:pt x="1523205" y="3071937"/>
                </a:cubicBezTo>
                <a:cubicBezTo>
                  <a:pt x="1445527" y="3052156"/>
                  <a:pt x="1430865" y="2973657"/>
                  <a:pt x="1495241" y="2922224"/>
                </a:cubicBezTo>
                <a:cubicBezTo>
                  <a:pt x="1507947" y="2912073"/>
                  <a:pt x="1517197" y="2907668"/>
                  <a:pt x="1529170" y="2910442"/>
                </a:cubicBezTo>
                <a:close/>
                <a:moveTo>
                  <a:pt x="468680" y="2704004"/>
                </a:moveTo>
                <a:cubicBezTo>
                  <a:pt x="497585" y="2712446"/>
                  <a:pt x="520700" y="2737299"/>
                  <a:pt x="520700" y="2773503"/>
                </a:cubicBezTo>
                <a:cubicBezTo>
                  <a:pt x="520700" y="2850025"/>
                  <a:pt x="429894" y="2879433"/>
                  <a:pt x="381924" y="2818447"/>
                </a:cubicBezTo>
                <a:cubicBezTo>
                  <a:pt x="367446" y="2800043"/>
                  <a:pt x="355600" y="2780811"/>
                  <a:pt x="355600" y="2775710"/>
                </a:cubicBezTo>
                <a:cubicBezTo>
                  <a:pt x="355600" y="2770609"/>
                  <a:pt x="367446" y="2751377"/>
                  <a:pt x="381924" y="2732973"/>
                </a:cubicBezTo>
                <a:cubicBezTo>
                  <a:pt x="405080" y="2703532"/>
                  <a:pt x="439776" y="2695563"/>
                  <a:pt x="468680" y="2704004"/>
                </a:cubicBezTo>
                <a:close/>
                <a:moveTo>
                  <a:pt x="1560848" y="2703968"/>
                </a:moveTo>
                <a:cubicBezTo>
                  <a:pt x="1589783" y="2712346"/>
                  <a:pt x="1612902" y="2737194"/>
                  <a:pt x="1612902" y="2773503"/>
                </a:cubicBezTo>
                <a:cubicBezTo>
                  <a:pt x="1612902" y="2843084"/>
                  <a:pt x="1532559" y="2876276"/>
                  <a:pt x="1476912" y="2829685"/>
                </a:cubicBezTo>
                <a:cubicBezTo>
                  <a:pt x="1442193" y="2800617"/>
                  <a:pt x="1441381" y="2774598"/>
                  <a:pt x="1473901" y="2733256"/>
                </a:cubicBezTo>
                <a:cubicBezTo>
                  <a:pt x="1497163" y="2703683"/>
                  <a:pt x="1531914" y="2695590"/>
                  <a:pt x="1560848" y="2703968"/>
                </a:cubicBezTo>
                <a:close/>
                <a:moveTo>
                  <a:pt x="860556" y="2700730"/>
                </a:moveTo>
                <a:cubicBezTo>
                  <a:pt x="903809" y="2693037"/>
                  <a:pt x="952502" y="2725806"/>
                  <a:pt x="952502" y="2776771"/>
                </a:cubicBezTo>
                <a:cubicBezTo>
                  <a:pt x="952502" y="2820984"/>
                  <a:pt x="922484" y="2851910"/>
                  <a:pt x="879570" y="2851910"/>
                </a:cubicBezTo>
                <a:cubicBezTo>
                  <a:pt x="810666" y="2851910"/>
                  <a:pt x="775184" y="2773494"/>
                  <a:pt x="821120" y="2722735"/>
                </a:cubicBezTo>
                <a:cubicBezTo>
                  <a:pt x="832324" y="2710355"/>
                  <a:pt x="846138" y="2703295"/>
                  <a:pt x="860556" y="2700730"/>
                </a:cubicBezTo>
                <a:close/>
                <a:moveTo>
                  <a:pt x="2416549" y="2700429"/>
                </a:moveTo>
                <a:cubicBezTo>
                  <a:pt x="2476217" y="2707800"/>
                  <a:pt x="2517441" y="2774255"/>
                  <a:pt x="2468182" y="2828685"/>
                </a:cubicBezTo>
                <a:cubicBezTo>
                  <a:pt x="2435212" y="2865116"/>
                  <a:pt x="2350723" y="2845908"/>
                  <a:pt x="2331764" y="2797673"/>
                </a:cubicBezTo>
                <a:cubicBezTo>
                  <a:pt x="2317903" y="2762406"/>
                  <a:pt x="2325725" y="2732657"/>
                  <a:pt x="2353400" y="2715385"/>
                </a:cubicBezTo>
                <a:cubicBezTo>
                  <a:pt x="2374720" y="2702079"/>
                  <a:pt x="2396659" y="2697971"/>
                  <a:pt x="2416549" y="2700429"/>
                </a:cubicBezTo>
                <a:close/>
                <a:moveTo>
                  <a:pt x="1324351" y="2700429"/>
                </a:moveTo>
                <a:cubicBezTo>
                  <a:pt x="1384019" y="2707800"/>
                  <a:pt x="1425242" y="2774255"/>
                  <a:pt x="1375984" y="2828685"/>
                </a:cubicBezTo>
                <a:cubicBezTo>
                  <a:pt x="1343014" y="2865116"/>
                  <a:pt x="1258525" y="2845908"/>
                  <a:pt x="1239566" y="2797673"/>
                </a:cubicBezTo>
                <a:cubicBezTo>
                  <a:pt x="1225705" y="2762406"/>
                  <a:pt x="1233527" y="2732657"/>
                  <a:pt x="1261202" y="2715385"/>
                </a:cubicBezTo>
                <a:cubicBezTo>
                  <a:pt x="1282522" y="2702079"/>
                  <a:pt x="1304461" y="2697971"/>
                  <a:pt x="1324351" y="2700429"/>
                </a:cubicBezTo>
                <a:close/>
                <a:moveTo>
                  <a:pt x="2626108" y="2700378"/>
                </a:moveTo>
                <a:cubicBezTo>
                  <a:pt x="2646042" y="2699971"/>
                  <a:pt x="2666539" y="2706649"/>
                  <a:pt x="2681875" y="2720528"/>
                </a:cubicBezTo>
                <a:cubicBezTo>
                  <a:pt x="2730064" y="2764139"/>
                  <a:pt x="2696147" y="2851910"/>
                  <a:pt x="2631107" y="2851910"/>
                </a:cubicBezTo>
                <a:cubicBezTo>
                  <a:pt x="2563174" y="2851910"/>
                  <a:pt x="2528154" y="2773083"/>
                  <a:pt x="2573718" y="2722735"/>
                </a:cubicBezTo>
                <a:cubicBezTo>
                  <a:pt x="2586804" y="2708276"/>
                  <a:pt x="2606175" y="2700785"/>
                  <a:pt x="2626108" y="2700378"/>
                </a:cubicBezTo>
                <a:close/>
                <a:moveTo>
                  <a:pt x="1749810" y="2700378"/>
                </a:moveTo>
                <a:cubicBezTo>
                  <a:pt x="1769742" y="2699971"/>
                  <a:pt x="1790239" y="2706649"/>
                  <a:pt x="1805575" y="2720528"/>
                </a:cubicBezTo>
                <a:cubicBezTo>
                  <a:pt x="1853764" y="2764139"/>
                  <a:pt x="1819847" y="2851910"/>
                  <a:pt x="1754807" y="2851910"/>
                </a:cubicBezTo>
                <a:cubicBezTo>
                  <a:pt x="1686874" y="2851910"/>
                  <a:pt x="1651854" y="2773083"/>
                  <a:pt x="1697420" y="2722735"/>
                </a:cubicBezTo>
                <a:cubicBezTo>
                  <a:pt x="1710504" y="2708276"/>
                  <a:pt x="1729875" y="2700785"/>
                  <a:pt x="1749810" y="2700378"/>
                </a:cubicBezTo>
                <a:close/>
                <a:moveTo>
                  <a:pt x="3067050" y="2699510"/>
                </a:moveTo>
                <a:cubicBezTo>
                  <a:pt x="3103893" y="2699510"/>
                  <a:pt x="3149600" y="2740136"/>
                  <a:pt x="3149600" y="2772884"/>
                </a:cubicBezTo>
                <a:cubicBezTo>
                  <a:pt x="3149600" y="2846052"/>
                  <a:pt x="3045439" y="2882461"/>
                  <a:pt x="3004270" y="2823684"/>
                </a:cubicBezTo>
                <a:cubicBezTo>
                  <a:pt x="2977661" y="2785695"/>
                  <a:pt x="2979387" y="2755423"/>
                  <a:pt x="3009900" y="2724910"/>
                </a:cubicBezTo>
                <a:cubicBezTo>
                  <a:pt x="3023870" y="2710940"/>
                  <a:pt x="3049588" y="2699510"/>
                  <a:pt x="3067050" y="2699510"/>
                </a:cubicBezTo>
                <a:close/>
                <a:moveTo>
                  <a:pt x="2190750" y="2699510"/>
                </a:moveTo>
                <a:cubicBezTo>
                  <a:pt x="2227593" y="2699510"/>
                  <a:pt x="2273300" y="2740136"/>
                  <a:pt x="2273300" y="2772884"/>
                </a:cubicBezTo>
                <a:cubicBezTo>
                  <a:pt x="2273300" y="2846052"/>
                  <a:pt x="2169139" y="2882461"/>
                  <a:pt x="2127970" y="2823684"/>
                </a:cubicBezTo>
                <a:cubicBezTo>
                  <a:pt x="2101361" y="2785695"/>
                  <a:pt x="2103087" y="2755423"/>
                  <a:pt x="2133600" y="2724910"/>
                </a:cubicBezTo>
                <a:cubicBezTo>
                  <a:pt x="2147570" y="2710940"/>
                  <a:pt x="2173288" y="2699510"/>
                  <a:pt x="2190750" y="2699510"/>
                </a:cubicBezTo>
                <a:close/>
                <a:moveTo>
                  <a:pt x="1974850" y="2699510"/>
                </a:moveTo>
                <a:cubicBezTo>
                  <a:pt x="2011693" y="2699510"/>
                  <a:pt x="2057400" y="2740136"/>
                  <a:pt x="2057400" y="2772884"/>
                </a:cubicBezTo>
                <a:cubicBezTo>
                  <a:pt x="2057400" y="2846052"/>
                  <a:pt x="1953239" y="2882461"/>
                  <a:pt x="1912070" y="2823684"/>
                </a:cubicBezTo>
                <a:cubicBezTo>
                  <a:pt x="1885461" y="2785695"/>
                  <a:pt x="1887187" y="2755423"/>
                  <a:pt x="1917700" y="2724910"/>
                </a:cubicBezTo>
                <a:cubicBezTo>
                  <a:pt x="1931670" y="2710940"/>
                  <a:pt x="1957388" y="2699510"/>
                  <a:pt x="1974850" y="2699510"/>
                </a:cubicBezTo>
                <a:close/>
                <a:moveTo>
                  <a:pt x="1098552" y="2699510"/>
                </a:moveTo>
                <a:cubicBezTo>
                  <a:pt x="1135395" y="2699510"/>
                  <a:pt x="1181102" y="2740136"/>
                  <a:pt x="1181102" y="2772884"/>
                </a:cubicBezTo>
                <a:cubicBezTo>
                  <a:pt x="1181102" y="2846052"/>
                  <a:pt x="1076941" y="2882461"/>
                  <a:pt x="1035772" y="2823684"/>
                </a:cubicBezTo>
                <a:cubicBezTo>
                  <a:pt x="1009163" y="2785695"/>
                  <a:pt x="1010889" y="2755423"/>
                  <a:pt x="1041402" y="2724910"/>
                </a:cubicBezTo>
                <a:cubicBezTo>
                  <a:pt x="1055372" y="2710940"/>
                  <a:pt x="1081090" y="2699510"/>
                  <a:pt x="1098552" y="2699510"/>
                </a:cubicBezTo>
                <a:close/>
                <a:moveTo>
                  <a:pt x="663089" y="2696031"/>
                </a:moveTo>
                <a:cubicBezTo>
                  <a:pt x="683031" y="2697891"/>
                  <a:pt x="703033" y="2710237"/>
                  <a:pt x="720767" y="2732849"/>
                </a:cubicBezTo>
                <a:cubicBezTo>
                  <a:pt x="750524" y="2770792"/>
                  <a:pt x="750915" y="2773586"/>
                  <a:pt x="729646" y="2796349"/>
                </a:cubicBezTo>
                <a:cubicBezTo>
                  <a:pt x="681666" y="2847703"/>
                  <a:pt x="639250" y="2859691"/>
                  <a:pt x="607427" y="2830892"/>
                </a:cubicBezTo>
                <a:cubicBezTo>
                  <a:pt x="578295" y="2804528"/>
                  <a:pt x="577518" y="2753344"/>
                  <a:pt x="605778" y="2722119"/>
                </a:cubicBezTo>
                <a:cubicBezTo>
                  <a:pt x="623268" y="2702794"/>
                  <a:pt x="643148" y="2694170"/>
                  <a:pt x="663089" y="2696031"/>
                </a:cubicBezTo>
                <a:close/>
                <a:moveTo>
                  <a:pt x="2847813" y="2696028"/>
                </a:moveTo>
                <a:cubicBezTo>
                  <a:pt x="2867843" y="2698151"/>
                  <a:pt x="2888023" y="2711025"/>
                  <a:pt x="2906349" y="2734435"/>
                </a:cubicBezTo>
                <a:lnTo>
                  <a:pt x="2938659" y="2775710"/>
                </a:lnTo>
                <a:lnTo>
                  <a:pt x="2906349" y="2804285"/>
                </a:lnTo>
                <a:cubicBezTo>
                  <a:pt x="2855843" y="2848951"/>
                  <a:pt x="2821103" y="2857388"/>
                  <a:pt x="2792877" y="2831844"/>
                </a:cubicBezTo>
                <a:cubicBezTo>
                  <a:pt x="2762806" y="2804630"/>
                  <a:pt x="2761553" y="2753747"/>
                  <a:pt x="2790176" y="2722119"/>
                </a:cubicBezTo>
                <a:cubicBezTo>
                  <a:pt x="2807903" y="2702531"/>
                  <a:pt x="2827783" y="2693904"/>
                  <a:pt x="2847813" y="2696028"/>
                </a:cubicBezTo>
                <a:close/>
                <a:moveTo>
                  <a:pt x="2619443" y="2473292"/>
                </a:moveTo>
                <a:cubicBezTo>
                  <a:pt x="2662329" y="2464772"/>
                  <a:pt x="2705100" y="2497639"/>
                  <a:pt x="2705100" y="2552888"/>
                </a:cubicBezTo>
                <a:cubicBezTo>
                  <a:pt x="2705100" y="2602859"/>
                  <a:pt x="2685290" y="2623310"/>
                  <a:pt x="2636885" y="2623310"/>
                </a:cubicBezTo>
                <a:cubicBezTo>
                  <a:pt x="2561246" y="2623310"/>
                  <a:pt x="2526394" y="2548016"/>
                  <a:pt x="2578100" y="2496310"/>
                </a:cubicBezTo>
                <a:cubicBezTo>
                  <a:pt x="2590841" y="2483570"/>
                  <a:pt x="2605148" y="2476131"/>
                  <a:pt x="2619443" y="2473292"/>
                </a:cubicBezTo>
                <a:close/>
                <a:moveTo>
                  <a:pt x="2401252" y="2472452"/>
                </a:moveTo>
                <a:cubicBezTo>
                  <a:pt x="2420001" y="2470086"/>
                  <a:pt x="2440195" y="2476126"/>
                  <a:pt x="2460974" y="2490680"/>
                </a:cubicBezTo>
                <a:cubicBezTo>
                  <a:pt x="2520095" y="2532090"/>
                  <a:pt x="2482448" y="2623310"/>
                  <a:pt x="2406237" y="2623310"/>
                </a:cubicBezTo>
                <a:cubicBezTo>
                  <a:pt x="2333317" y="2623310"/>
                  <a:pt x="2304636" y="2562580"/>
                  <a:pt x="2350199" y="2504656"/>
                </a:cubicBezTo>
                <a:cubicBezTo>
                  <a:pt x="2365198" y="2485588"/>
                  <a:pt x="2382502" y="2474817"/>
                  <a:pt x="2401252" y="2472452"/>
                </a:cubicBezTo>
                <a:close/>
                <a:moveTo>
                  <a:pt x="1525021" y="2472431"/>
                </a:moveTo>
                <a:cubicBezTo>
                  <a:pt x="1543751" y="2470111"/>
                  <a:pt x="1563941" y="2476157"/>
                  <a:pt x="1584677" y="2490680"/>
                </a:cubicBezTo>
                <a:cubicBezTo>
                  <a:pt x="1618417" y="2514312"/>
                  <a:pt x="1621884" y="2566937"/>
                  <a:pt x="1591885" y="2600085"/>
                </a:cubicBezTo>
                <a:cubicBezTo>
                  <a:pt x="1561688" y="2633451"/>
                  <a:pt x="1492497" y="2630668"/>
                  <a:pt x="1467573" y="2595084"/>
                </a:cubicBezTo>
                <a:cubicBezTo>
                  <a:pt x="1441618" y="2558027"/>
                  <a:pt x="1442598" y="2544452"/>
                  <a:pt x="1474125" y="2504373"/>
                </a:cubicBezTo>
                <a:cubicBezTo>
                  <a:pt x="1489020" y="2485436"/>
                  <a:pt x="1506290" y="2474751"/>
                  <a:pt x="1525021" y="2472431"/>
                </a:cubicBezTo>
                <a:close/>
                <a:moveTo>
                  <a:pt x="432820" y="2472431"/>
                </a:moveTo>
                <a:cubicBezTo>
                  <a:pt x="451548" y="2470111"/>
                  <a:pt x="471739" y="2476157"/>
                  <a:pt x="492475" y="2490680"/>
                </a:cubicBezTo>
                <a:cubicBezTo>
                  <a:pt x="526214" y="2514312"/>
                  <a:pt x="529682" y="2566937"/>
                  <a:pt x="499682" y="2600085"/>
                </a:cubicBezTo>
                <a:cubicBezTo>
                  <a:pt x="469488" y="2633451"/>
                  <a:pt x="400294" y="2630668"/>
                  <a:pt x="375371" y="2595084"/>
                </a:cubicBezTo>
                <a:cubicBezTo>
                  <a:pt x="349415" y="2558027"/>
                  <a:pt x="350395" y="2544452"/>
                  <a:pt x="381924" y="2504373"/>
                </a:cubicBezTo>
                <a:cubicBezTo>
                  <a:pt x="396817" y="2485436"/>
                  <a:pt x="414088" y="2474751"/>
                  <a:pt x="432820" y="2472431"/>
                </a:cubicBezTo>
                <a:close/>
                <a:moveTo>
                  <a:pt x="1756723" y="2472290"/>
                </a:moveTo>
                <a:cubicBezTo>
                  <a:pt x="1811301" y="2473746"/>
                  <a:pt x="1856055" y="2543083"/>
                  <a:pt x="1811935" y="2603420"/>
                </a:cubicBezTo>
                <a:cubicBezTo>
                  <a:pt x="1775625" y="2653076"/>
                  <a:pt x="1676401" y="2615059"/>
                  <a:pt x="1676401" y="2551492"/>
                </a:cubicBezTo>
                <a:cubicBezTo>
                  <a:pt x="1676401" y="2535112"/>
                  <a:pt x="1687832" y="2510280"/>
                  <a:pt x="1701800" y="2496310"/>
                </a:cubicBezTo>
                <a:cubicBezTo>
                  <a:pt x="1719247" y="2478863"/>
                  <a:pt x="1738531" y="2471805"/>
                  <a:pt x="1756723" y="2472290"/>
                </a:cubicBezTo>
                <a:close/>
                <a:moveTo>
                  <a:pt x="225638" y="2471978"/>
                </a:moveTo>
                <a:cubicBezTo>
                  <a:pt x="243039" y="2473896"/>
                  <a:pt x="261451" y="2482314"/>
                  <a:pt x="277005" y="2496805"/>
                </a:cubicBezTo>
                <a:cubicBezTo>
                  <a:pt x="310089" y="2527626"/>
                  <a:pt x="312744" y="2568084"/>
                  <a:pt x="283782" y="2600085"/>
                </a:cubicBezTo>
                <a:cubicBezTo>
                  <a:pt x="249499" y="2637967"/>
                  <a:pt x="210784" y="2629349"/>
                  <a:pt x="186504" y="2578429"/>
                </a:cubicBezTo>
                <a:cubicBezTo>
                  <a:pt x="161117" y="2525197"/>
                  <a:pt x="159876" y="2506614"/>
                  <a:pt x="180340" y="2486150"/>
                </a:cubicBezTo>
                <a:cubicBezTo>
                  <a:pt x="191848" y="2474642"/>
                  <a:pt x="208239" y="2470060"/>
                  <a:pt x="225638" y="2471978"/>
                </a:cubicBezTo>
                <a:close/>
                <a:moveTo>
                  <a:pt x="1312255" y="2471956"/>
                </a:moveTo>
                <a:cubicBezTo>
                  <a:pt x="1330256" y="2471061"/>
                  <a:pt x="1349639" y="2477276"/>
                  <a:pt x="1368777" y="2490680"/>
                </a:cubicBezTo>
                <a:cubicBezTo>
                  <a:pt x="1402296" y="2514158"/>
                  <a:pt x="1406668" y="2573730"/>
                  <a:pt x="1377046" y="2603353"/>
                </a:cubicBezTo>
                <a:cubicBezTo>
                  <a:pt x="1351689" y="2628710"/>
                  <a:pt x="1278038" y="2629244"/>
                  <a:pt x="1257271" y="2604221"/>
                </a:cubicBezTo>
                <a:cubicBezTo>
                  <a:pt x="1234519" y="2576806"/>
                  <a:pt x="1237758" y="2524924"/>
                  <a:pt x="1264034" y="2495889"/>
                </a:cubicBezTo>
                <a:cubicBezTo>
                  <a:pt x="1277638" y="2480856"/>
                  <a:pt x="1294255" y="2472852"/>
                  <a:pt x="1312255" y="2471956"/>
                </a:cubicBezTo>
                <a:close/>
                <a:moveTo>
                  <a:pt x="3283240" y="2471877"/>
                </a:moveTo>
                <a:cubicBezTo>
                  <a:pt x="3301025" y="2472075"/>
                  <a:pt x="3318879" y="2479877"/>
                  <a:pt x="3332779" y="2495237"/>
                </a:cubicBezTo>
                <a:cubicBezTo>
                  <a:pt x="3353811" y="2518477"/>
                  <a:pt x="3353190" y="2521592"/>
                  <a:pt x="3318872" y="2564989"/>
                </a:cubicBezTo>
                <a:cubicBezTo>
                  <a:pt x="3277840" y="2616876"/>
                  <a:pt x="3250267" y="2629997"/>
                  <a:pt x="3228340" y="2608070"/>
                </a:cubicBezTo>
                <a:cubicBezTo>
                  <a:pt x="3206330" y="2586060"/>
                  <a:pt x="3209619" y="2521206"/>
                  <a:pt x="3234118" y="2494135"/>
                </a:cubicBezTo>
                <a:cubicBezTo>
                  <a:pt x="3247741" y="2479083"/>
                  <a:pt x="3265456" y="2471678"/>
                  <a:pt x="3283240" y="2471877"/>
                </a:cubicBezTo>
                <a:close/>
                <a:moveTo>
                  <a:pt x="878616" y="2471281"/>
                </a:moveTo>
                <a:cubicBezTo>
                  <a:pt x="931179" y="2470029"/>
                  <a:pt x="974428" y="2533212"/>
                  <a:pt x="939356" y="2598745"/>
                </a:cubicBezTo>
                <a:cubicBezTo>
                  <a:pt x="930649" y="2615015"/>
                  <a:pt x="912760" y="2623310"/>
                  <a:pt x="886381" y="2623310"/>
                </a:cubicBezTo>
                <a:cubicBezTo>
                  <a:pt x="808815" y="2623310"/>
                  <a:pt x="773071" y="2548742"/>
                  <a:pt x="825503" y="2496310"/>
                </a:cubicBezTo>
                <a:cubicBezTo>
                  <a:pt x="842538" y="2479275"/>
                  <a:pt x="861095" y="2471698"/>
                  <a:pt x="878616" y="2471281"/>
                </a:cubicBezTo>
                <a:close/>
                <a:moveTo>
                  <a:pt x="3067050" y="2470910"/>
                </a:moveTo>
                <a:cubicBezTo>
                  <a:pt x="3101030" y="2470910"/>
                  <a:pt x="3149600" y="2515207"/>
                  <a:pt x="3149600" y="2546198"/>
                </a:cubicBezTo>
                <a:cubicBezTo>
                  <a:pt x="3149600" y="2584164"/>
                  <a:pt x="3107133" y="2626485"/>
                  <a:pt x="3069037" y="2626485"/>
                </a:cubicBezTo>
                <a:cubicBezTo>
                  <a:pt x="2993783" y="2626485"/>
                  <a:pt x="2958834" y="2546611"/>
                  <a:pt x="3012295" y="2496805"/>
                </a:cubicBezTo>
                <a:cubicBezTo>
                  <a:pt x="3027582" y="2482563"/>
                  <a:pt x="3052222" y="2470910"/>
                  <a:pt x="3067050" y="2470910"/>
                </a:cubicBezTo>
                <a:close/>
                <a:moveTo>
                  <a:pt x="1974850" y="2470910"/>
                </a:moveTo>
                <a:cubicBezTo>
                  <a:pt x="2008146" y="2470910"/>
                  <a:pt x="2057400" y="2514984"/>
                  <a:pt x="2057400" y="2544779"/>
                </a:cubicBezTo>
                <a:cubicBezTo>
                  <a:pt x="2057400" y="2617506"/>
                  <a:pt x="1953070" y="2653620"/>
                  <a:pt x="1912070" y="2595084"/>
                </a:cubicBezTo>
                <a:cubicBezTo>
                  <a:pt x="1884922" y="2556325"/>
                  <a:pt x="1887286" y="2527370"/>
                  <a:pt x="1920095" y="2496805"/>
                </a:cubicBezTo>
                <a:cubicBezTo>
                  <a:pt x="1935382" y="2482563"/>
                  <a:pt x="1960022" y="2470910"/>
                  <a:pt x="1974850" y="2470910"/>
                </a:cubicBezTo>
                <a:close/>
                <a:moveTo>
                  <a:pt x="2183786" y="2465638"/>
                </a:moveTo>
                <a:cubicBezTo>
                  <a:pt x="2199575" y="2463117"/>
                  <a:pt x="2214732" y="2468249"/>
                  <a:pt x="2230177" y="2480888"/>
                </a:cubicBezTo>
                <a:cubicBezTo>
                  <a:pt x="2296158" y="2534878"/>
                  <a:pt x="2271942" y="2623310"/>
                  <a:pt x="2191177" y="2623310"/>
                </a:cubicBezTo>
                <a:cubicBezTo>
                  <a:pt x="2117787" y="2623310"/>
                  <a:pt x="2083103" y="2546807"/>
                  <a:pt x="2133600" y="2496310"/>
                </a:cubicBezTo>
                <a:cubicBezTo>
                  <a:pt x="2151576" y="2478335"/>
                  <a:pt x="2167997" y="2468160"/>
                  <a:pt x="2183786" y="2465638"/>
                </a:cubicBezTo>
                <a:close/>
                <a:moveTo>
                  <a:pt x="661159" y="2462374"/>
                </a:moveTo>
                <a:cubicBezTo>
                  <a:pt x="681344" y="2466292"/>
                  <a:pt x="702611" y="2481140"/>
                  <a:pt x="722386" y="2506417"/>
                </a:cubicBezTo>
                <a:lnTo>
                  <a:pt x="755131" y="2548274"/>
                </a:lnTo>
                <a:lnTo>
                  <a:pt x="729596" y="2576267"/>
                </a:lnTo>
                <a:cubicBezTo>
                  <a:pt x="715552" y="2591663"/>
                  <a:pt x="687988" y="2608948"/>
                  <a:pt x="668344" y="2614678"/>
                </a:cubicBezTo>
                <a:cubicBezTo>
                  <a:pt x="597986" y="2635201"/>
                  <a:pt x="555271" y="2544994"/>
                  <a:pt x="606428" y="2483911"/>
                </a:cubicBezTo>
                <a:cubicBezTo>
                  <a:pt x="621872" y="2465469"/>
                  <a:pt x="640974" y="2458457"/>
                  <a:pt x="661159" y="2462374"/>
                </a:cubicBezTo>
                <a:close/>
                <a:moveTo>
                  <a:pt x="2845160" y="2462236"/>
                </a:moveTo>
                <a:cubicBezTo>
                  <a:pt x="2865186" y="2465818"/>
                  <a:pt x="2886173" y="2480036"/>
                  <a:pt x="2905260" y="2504378"/>
                </a:cubicBezTo>
                <a:cubicBezTo>
                  <a:pt x="2936021" y="2543606"/>
                  <a:pt x="2936132" y="2544640"/>
                  <a:pt x="2912778" y="2574228"/>
                </a:cubicBezTo>
                <a:cubicBezTo>
                  <a:pt x="2878644" y="2617473"/>
                  <a:pt x="2823349" y="2630820"/>
                  <a:pt x="2792812" y="2603185"/>
                </a:cubicBezTo>
                <a:cubicBezTo>
                  <a:pt x="2762541" y="2575790"/>
                  <a:pt x="2761592" y="2518818"/>
                  <a:pt x="2790825" y="2483911"/>
                </a:cubicBezTo>
                <a:cubicBezTo>
                  <a:pt x="2806069" y="2465709"/>
                  <a:pt x="2825134" y="2458654"/>
                  <a:pt x="2845160" y="2462236"/>
                </a:cubicBezTo>
                <a:close/>
                <a:moveTo>
                  <a:pt x="1076138" y="2461629"/>
                </a:moveTo>
                <a:cubicBezTo>
                  <a:pt x="1112924" y="2455158"/>
                  <a:pt x="1162378" y="2486931"/>
                  <a:pt x="1174693" y="2535998"/>
                </a:cubicBezTo>
                <a:cubicBezTo>
                  <a:pt x="1193597" y="2611320"/>
                  <a:pt x="1088005" y="2658615"/>
                  <a:pt x="1038214" y="2597126"/>
                </a:cubicBezTo>
                <a:cubicBezTo>
                  <a:pt x="1013421" y="2566507"/>
                  <a:pt x="1015952" y="2525935"/>
                  <a:pt x="1045420" y="2481623"/>
                </a:cubicBezTo>
                <a:cubicBezTo>
                  <a:pt x="1053022" y="2470192"/>
                  <a:pt x="1063876" y="2463786"/>
                  <a:pt x="1076138" y="2461629"/>
                </a:cubicBezTo>
                <a:close/>
                <a:moveTo>
                  <a:pt x="464488" y="2246127"/>
                </a:moveTo>
                <a:cubicBezTo>
                  <a:pt x="496033" y="2252784"/>
                  <a:pt x="520700" y="2281303"/>
                  <a:pt x="520700" y="2324860"/>
                </a:cubicBezTo>
                <a:cubicBezTo>
                  <a:pt x="520700" y="2403620"/>
                  <a:pt x="430390" y="2435564"/>
                  <a:pt x="381924" y="2373947"/>
                </a:cubicBezTo>
                <a:cubicBezTo>
                  <a:pt x="347819" y="2330593"/>
                  <a:pt x="348740" y="2311515"/>
                  <a:pt x="386773" y="2273483"/>
                </a:cubicBezTo>
                <a:cubicBezTo>
                  <a:pt x="400766" y="2259492"/>
                  <a:pt x="416132" y="2250867"/>
                  <a:pt x="431311" y="2247011"/>
                </a:cubicBezTo>
                <a:cubicBezTo>
                  <a:pt x="442695" y="2244118"/>
                  <a:pt x="453973" y="2243908"/>
                  <a:pt x="464488" y="2246127"/>
                </a:cubicBezTo>
                <a:close/>
                <a:moveTo>
                  <a:pt x="2862979" y="2245580"/>
                </a:moveTo>
                <a:cubicBezTo>
                  <a:pt x="2885396" y="2252562"/>
                  <a:pt x="2905841" y="2273467"/>
                  <a:pt x="2920119" y="2306989"/>
                </a:cubicBezTo>
                <a:cubicBezTo>
                  <a:pt x="2931841" y="2334509"/>
                  <a:pt x="2929784" y="2345463"/>
                  <a:pt x="2907601" y="2373664"/>
                </a:cubicBezTo>
                <a:cubicBezTo>
                  <a:pt x="2877603" y="2411800"/>
                  <a:pt x="2838384" y="2416748"/>
                  <a:pt x="2796826" y="2387640"/>
                </a:cubicBezTo>
                <a:cubicBezTo>
                  <a:pt x="2760905" y="2362480"/>
                  <a:pt x="2759485" y="2302225"/>
                  <a:pt x="2794000" y="2267710"/>
                </a:cubicBezTo>
                <a:cubicBezTo>
                  <a:pt x="2816171" y="2245540"/>
                  <a:pt x="2840561" y="2238598"/>
                  <a:pt x="2862979" y="2245580"/>
                </a:cubicBezTo>
                <a:close/>
                <a:moveTo>
                  <a:pt x="1313468" y="2245229"/>
                </a:moveTo>
                <a:cubicBezTo>
                  <a:pt x="1357163" y="2238683"/>
                  <a:pt x="1397003" y="2270844"/>
                  <a:pt x="1397003" y="2324860"/>
                </a:cubicBezTo>
                <a:cubicBezTo>
                  <a:pt x="1397003" y="2397853"/>
                  <a:pt x="1311495" y="2434875"/>
                  <a:pt x="1264035" y="2382431"/>
                </a:cubicBezTo>
                <a:cubicBezTo>
                  <a:pt x="1232638" y="2347739"/>
                  <a:pt x="1235332" y="2293232"/>
                  <a:pt x="1269822" y="2265302"/>
                </a:cubicBezTo>
                <a:cubicBezTo>
                  <a:pt x="1283911" y="2253894"/>
                  <a:pt x="1298904" y="2247411"/>
                  <a:pt x="1313468" y="2245229"/>
                </a:cubicBezTo>
                <a:close/>
                <a:moveTo>
                  <a:pt x="2408790" y="2243768"/>
                </a:moveTo>
                <a:cubicBezTo>
                  <a:pt x="2425984" y="2242913"/>
                  <a:pt x="2443027" y="2251083"/>
                  <a:pt x="2461405" y="2268205"/>
                </a:cubicBezTo>
                <a:cubicBezTo>
                  <a:pt x="2496072" y="2300501"/>
                  <a:pt x="2497087" y="2348723"/>
                  <a:pt x="2463800" y="2382010"/>
                </a:cubicBezTo>
                <a:cubicBezTo>
                  <a:pt x="2428356" y="2417454"/>
                  <a:pt x="2382054" y="2414161"/>
                  <a:pt x="2350422" y="2373947"/>
                </a:cubicBezTo>
                <a:cubicBezTo>
                  <a:pt x="2316319" y="2330593"/>
                  <a:pt x="2317240" y="2311515"/>
                  <a:pt x="2355273" y="2273483"/>
                </a:cubicBezTo>
                <a:cubicBezTo>
                  <a:pt x="2374253" y="2254503"/>
                  <a:pt x="2391597" y="2244623"/>
                  <a:pt x="2408790" y="2243768"/>
                </a:cubicBezTo>
                <a:close/>
                <a:moveTo>
                  <a:pt x="1532494" y="2243768"/>
                </a:moveTo>
                <a:cubicBezTo>
                  <a:pt x="1549687" y="2242913"/>
                  <a:pt x="1566730" y="2251083"/>
                  <a:pt x="1585108" y="2268205"/>
                </a:cubicBezTo>
                <a:cubicBezTo>
                  <a:pt x="1619775" y="2300501"/>
                  <a:pt x="1620790" y="2348723"/>
                  <a:pt x="1587503" y="2382010"/>
                </a:cubicBezTo>
                <a:cubicBezTo>
                  <a:pt x="1552059" y="2417454"/>
                  <a:pt x="1505757" y="2414161"/>
                  <a:pt x="1474125" y="2373947"/>
                </a:cubicBezTo>
                <a:cubicBezTo>
                  <a:pt x="1440022" y="2330593"/>
                  <a:pt x="1440943" y="2311515"/>
                  <a:pt x="1478976" y="2273483"/>
                </a:cubicBezTo>
                <a:cubicBezTo>
                  <a:pt x="1497956" y="2254503"/>
                  <a:pt x="1515300" y="2244623"/>
                  <a:pt x="1532494" y="2243768"/>
                </a:cubicBezTo>
                <a:close/>
                <a:moveTo>
                  <a:pt x="664614" y="2243768"/>
                </a:moveTo>
                <a:cubicBezTo>
                  <a:pt x="681807" y="2244623"/>
                  <a:pt x="699151" y="2254503"/>
                  <a:pt x="718131" y="2273483"/>
                </a:cubicBezTo>
                <a:cubicBezTo>
                  <a:pt x="756164" y="2311515"/>
                  <a:pt x="757085" y="2330593"/>
                  <a:pt x="722982" y="2373947"/>
                </a:cubicBezTo>
                <a:cubicBezTo>
                  <a:pt x="691350" y="2414161"/>
                  <a:pt x="645048" y="2417454"/>
                  <a:pt x="609604" y="2382010"/>
                </a:cubicBezTo>
                <a:cubicBezTo>
                  <a:pt x="576316" y="2348723"/>
                  <a:pt x="577329" y="2300501"/>
                  <a:pt x="611999" y="2268205"/>
                </a:cubicBezTo>
                <a:cubicBezTo>
                  <a:pt x="630377" y="2251083"/>
                  <a:pt x="647420" y="2242913"/>
                  <a:pt x="664614" y="2243768"/>
                </a:cubicBezTo>
                <a:close/>
                <a:moveTo>
                  <a:pt x="1970596" y="2243766"/>
                </a:moveTo>
                <a:cubicBezTo>
                  <a:pt x="1989036" y="2242780"/>
                  <a:pt x="2008382" y="2251488"/>
                  <a:pt x="2028006" y="2269924"/>
                </a:cubicBezTo>
                <a:cubicBezTo>
                  <a:pt x="2064285" y="2304006"/>
                  <a:pt x="2065532" y="2343092"/>
                  <a:pt x="2031505" y="2379615"/>
                </a:cubicBezTo>
                <a:cubicBezTo>
                  <a:pt x="1998601" y="2414934"/>
                  <a:pt x="1959165" y="2414999"/>
                  <a:pt x="1921694" y="2379796"/>
                </a:cubicBezTo>
                <a:cubicBezTo>
                  <a:pt x="1885377" y="2345678"/>
                  <a:pt x="1884590" y="2319037"/>
                  <a:pt x="1918622" y="2275773"/>
                </a:cubicBezTo>
                <a:cubicBezTo>
                  <a:pt x="1934622" y="2255432"/>
                  <a:pt x="1952156" y="2244752"/>
                  <a:pt x="1970596" y="2243766"/>
                </a:cubicBezTo>
                <a:close/>
                <a:moveTo>
                  <a:pt x="217996" y="2243766"/>
                </a:moveTo>
                <a:cubicBezTo>
                  <a:pt x="236438" y="2242780"/>
                  <a:pt x="255783" y="2251488"/>
                  <a:pt x="275408" y="2269924"/>
                </a:cubicBezTo>
                <a:cubicBezTo>
                  <a:pt x="312204" y="2304492"/>
                  <a:pt x="312791" y="2340118"/>
                  <a:pt x="277188" y="2378016"/>
                </a:cubicBezTo>
                <a:cubicBezTo>
                  <a:pt x="242620" y="2414813"/>
                  <a:pt x="206992" y="2415400"/>
                  <a:pt x="169094" y="2379796"/>
                </a:cubicBezTo>
                <a:cubicBezTo>
                  <a:pt x="132778" y="2345678"/>
                  <a:pt x="131992" y="2319037"/>
                  <a:pt x="166022" y="2275773"/>
                </a:cubicBezTo>
                <a:cubicBezTo>
                  <a:pt x="182022" y="2255432"/>
                  <a:pt x="199557" y="2244752"/>
                  <a:pt x="217996" y="2243766"/>
                </a:cubicBezTo>
                <a:close/>
                <a:moveTo>
                  <a:pt x="2626982" y="2243569"/>
                </a:moveTo>
                <a:cubicBezTo>
                  <a:pt x="2642185" y="2242603"/>
                  <a:pt x="2657954" y="2248828"/>
                  <a:pt x="2676874" y="2262080"/>
                </a:cubicBezTo>
                <a:cubicBezTo>
                  <a:pt x="2732778" y="2301236"/>
                  <a:pt x="2700930" y="2407410"/>
                  <a:pt x="2633282" y="2407410"/>
                </a:cubicBezTo>
                <a:cubicBezTo>
                  <a:pt x="2594440" y="2407410"/>
                  <a:pt x="2552700" y="2364907"/>
                  <a:pt x="2552700" y="2325355"/>
                </a:cubicBezTo>
                <a:cubicBezTo>
                  <a:pt x="2552700" y="2308164"/>
                  <a:pt x="2565208" y="2282447"/>
                  <a:pt x="2580495" y="2268205"/>
                </a:cubicBezTo>
                <a:cubicBezTo>
                  <a:pt x="2597146" y="2252693"/>
                  <a:pt x="2611780" y="2244535"/>
                  <a:pt x="2626982" y="2243569"/>
                </a:cubicBezTo>
                <a:close/>
                <a:moveTo>
                  <a:pt x="1750684" y="2243569"/>
                </a:moveTo>
                <a:cubicBezTo>
                  <a:pt x="1765885" y="2242603"/>
                  <a:pt x="1781654" y="2248828"/>
                  <a:pt x="1800574" y="2262080"/>
                </a:cubicBezTo>
                <a:cubicBezTo>
                  <a:pt x="1856478" y="2301236"/>
                  <a:pt x="1824630" y="2407410"/>
                  <a:pt x="1756982" y="2407410"/>
                </a:cubicBezTo>
                <a:cubicBezTo>
                  <a:pt x="1718142" y="2407410"/>
                  <a:pt x="1676401" y="2364907"/>
                  <a:pt x="1676401" y="2325355"/>
                </a:cubicBezTo>
                <a:cubicBezTo>
                  <a:pt x="1676401" y="2308164"/>
                  <a:pt x="1688908" y="2282447"/>
                  <a:pt x="1704197" y="2268205"/>
                </a:cubicBezTo>
                <a:cubicBezTo>
                  <a:pt x="1720847" y="2252693"/>
                  <a:pt x="1735480" y="2244535"/>
                  <a:pt x="1750684" y="2243569"/>
                </a:cubicBezTo>
                <a:close/>
                <a:moveTo>
                  <a:pt x="874386" y="2243569"/>
                </a:moveTo>
                <a:cubicBezTo>
                  <a:pt x="889588" y="2242603"/>
                  <a:pt x="905358" y="2248828"/>
                  <a:pt x="924278" y="2262080"/>
                </a:cubicBezTo>
                <a:cubicBezTo>
                  <a:pt x="980182" y="2301236"/>
                  <a:pt x="948334" y="2407410"/>
                  <a:pt x="880686" y="2407410"/>
                </a:cubicBezTo>
                <a:cubicBezTo>
                  <a:pt x="841844" y="2407410"/>
                  <a:pt x="800104" y="2364907"/>
                  <a:pt x="800104" y="2325355"/>
                </a:cubicBezTo>
                <a:cubicBezTo>
                  <a:pt x="800104" y="2308164"/>
                  <a:pt x="812612" y="2282447"/>
                  <a:pt x="827899" y="2268205"/>
                </a:cubicBezTo>
                <a:cubicBezTo>
                  <a:pt x="844549" y="2252693"/>
                  <a:pt x="859184" y="2244535"/>
                  <a:pt x="874386" y="2243569"/>
                </a:cubicBezTo>
                <a:close/>
                <a:moveTo>
                  <a:pt x="3291204" y="2242310"/>
                </a:moveTo>
                <a:cubicBezTo>
                  <a:pt x="3314427" y="2242310"/>
                  <a:pt x="3365500" y="2299057"/>
                  <a:pt x="3365500" y="2324860"/>
                </a:cubicBezTo>
                <a:cubicBezTo>
                  <a:pt x="3365500" y="2353151"/>
                  <a:pt x="3313380" y="2407410"/>
                  <a:pt x="3286203" y="2407410"/>
                </a:cubicBezTo>
                <a:cubicBezTo>
                  <a:pt x="3217201" y="2407410"/>
                  <a:pt x="3184594" y="2301817"/>
                  <a:pt x="3241326" y="2262080"/>
                </a:cubicBezTo>
                <a:cubicBezTo>
                  <a:pt x="3256850" y="2251207"/>
                  <a:pt x="3279295" y="2242310"/>
                  <a:pt x="3291204" y="2242310"/>
                </a:cubicBezTo>
                <a:close/>
                <a:moveTo>
                  <a:pt x="3068342" y="2242310"/>
                </a:moveTo>
                <a:cubicBezTo>
                  <a:pt x="3099623" y="2242310"/>
                  <a:pt x="3149600" y="2296568"/>
                  <a:pt x="3149600" y="2330528"/>
                </a:cubicBezTo>
                <a:cubicBezTo>
                  <a:pt x="3149600" y="2362806"/>
                  <a:pt x="3101708" y="2407410"/>
                  <a:pt x="3067050" y="2407410"/>
                </a:cubicBezTo>
                <a:cubicBezTo>
                  <a:pt x="3030568" y="2407410"/>
                  <a:pt x="2984500" y="2362235"/>
                  <a:pt x="2984500" y="2326459"/>
                </a:cubicBezTo>
                <a:cubicBezTo>
                  <a:pt x="2984500" y="2312510"/>
                  <a:pt x="2996926" y="2287870"/>
                  <a:pt x="3012114" y="2271704"/>
                </a:cubicBezTo>
                <a:cubicBezTo>
                  <a:pt x="3027301" y="2255537"/>
                  <a:pt x="3052604" y="2242310"/>
                  <a:pt x="3068342" y="2242310"/>
                </a:cubicBezTo>
                <a:close/>
                <a:moveTo>
                  <a:pt x="2190750" y="2242310"/>
                </a:moveTo>
                <a:cubicBezTo>
                  <a:pt x="2220780" y="2242310"/>
                  <a:pt x="2273300" y="2294830"/>
                  <a:pt x="2273300" y="2324860"/>
                </a:cubicBezTo>
                <a:cubicBezTo>
                  <a:pt x="2273300" y="2355459"/>
                  <a:pt x="2220769" y="2407410"/>
                  <a:pt x="2189828" y="2407410"/>
                </a:cubicBezTo>
                <a:cubicBezTo>
                  <a:pt x="2153251" y="2407410"/>
                  <a:pt x="2108200" y="2366300"/>
                  <a:pt x="2108200" y="2332923"/>
                </a:cubicBezTo>
                <a:cubicBezTo>
                  <a:pt x="2108200" y="2319895"/>
                  <a:pt x="2120045" y="2294177"/>
                  <a:pt x="2134522" y="2275773"/>
                </a:cubicBezTo>
                <a:cubicBezTo>
                  <a:pt x="2149644" y="2256548"/>
                  <a:pt x="2173568" y="2242310"/>
                  <a:pt x="2190750" y="2242310"/>
                </a:cubicBezTo>
                <a:close/>
                <a:moveTo>
                  <a:pt x="1095597" y="2238434"/>
                </a:moveTo>
                <a:cubicBezTo>
                  <a:pt x="1131607" y="2234987"/>
                  <a:pt x="1186577" y="2306661"/>
                  <a:pt x="1175262" y="2342309"/>
                </a:cubicBezTo>
                <a:cubicBezTo>
                  <a:pt x="1153013" y="2412410"/>
                  <a:pt x="1085264" y="2428534"/>
                  <a:pt x="1042326" y="2373947"/>
                </a:cubicBezTo>
                <a:cubicBezTo>
                  <a:pt x="1009295" y="2331956"/>
                  <a:pt x="1009375" y="2317663"/>
                  <a:pt x="1042877" y="2275071"/>
                </a:cubicBezTo>
                <a:cubicBezTo>
                  <a:pt x="1057658" y="2256281"/>
                  <a:pt x="1081381" y="2239794"/>
                  <a:pt x="1095597" y="2238434"/>
                </a:cubicBezTo>
                <a:close/>
                <a:moveTo>
                  <a:pt x="30015" y="2026410"/>
                </a:moveTo>
                <a:cubicBezTo>
                  <a:pt x="61023" y="2026410"/>
                  <a:pt x="91440" y="2081720"/>
                  <a:pt x="81724" y="2120435"/>
                </a:cubicBezTo>
                <a:cubicBezTo>
                  <a:pt x="63227" y="2194126"/>
                  <a:pt x="16296" y="2167049"/>
                  <a:pt x="12303" y="2080385"/>
                </a:cubicBezTo>
                <a:cubicBezTo>
                  <a:pt x="10371" y="2038467"/>
                  <a:pt x="14328" y="2026410"/>
                  <a:pt x="30015" y="2026410"/>
                </a:cubicBezTo>
                <a:close/>
                <a:moveTo>
                  <a:pt x="685342" y="2017774"/>
                </a:moveTo>
                <a:cubicBezTo>
                  <a:pt x="704395" y="2024029"/>
                  <a:pt x="720570" y="2044060"/>
                  <a:pt x="735464" y="2078389"/>
                </a:cubicBezTo>
                <a:cubicBezTo>
                  <a:pt x="747472" y="2106068"/>
                  <a:pt x="745517" y="2116700"/>
                  <a:pt x="723206" y="2145064"/>
                </a:cubicBezTo>
                <a:cubicBezTo>
                  <a:pt x="706639" y="2166125"/>
                  <a:pt x="684256" y="2178810"/>
                  <a:pt x="663658" y="2178810"/>
                </a:cubicBezTo>
                <a:cubicBezTo>
                  <a:pt x="585971" y="2178810"/>
                  <a:pt x="556229" y="2088357"/>
                  <a:pt x="617951" y="2039809"/>
                </a:cubicBezTo>
                <a:cubicBezTo>
                  <a:pt x="644357" y="2019038"/>
                  <a:pt x="666288" y="2011518"/>
                  <a:pt x="685342" y="2017774"/>
                </a:cubicBezTo>
                <a:close/>
                <a:moveTo>
                  <a:pt x="2624436" y="2015754"/>
                </a:moveTo>
                <a:cubicBezTo>
                  <a:pt x="2633994" y="2014939"/>
                  <a:pt x="2644374" y="2021059"/>
                  <a:pt x="2667631" y="2033086"/>
                </a:cubicBezTo>
                <a:cubicBezTo>
                  <a:pt x="2697075" y="2048313"/>
                  <a:pt x="2705100" y="2061018"/>
                  <a:pt x="2705100" y="2092411"/>
                </a:cubicBezTo>
                <a:cubicBezTo>
                  <a:pt x="2705100" y="2171714"/>
                  <a:pt x="2614962" y="2211249"/>
                  <a:pt x="2572470" y="2150584"/>
                </a:cubicBezTo>
                <a:cubicBezTo>
                  <a:pt x="2543423" y="2109113"/>
                  <a:pt x="2548289" y="2069823"/>
                  <a:pt x="2586163" y="2040032"/>
                </a:cubicBezTo>
                <a:cubicBezTo>
                  <a:pt x="2606139" y="2024319"/>
                  <a:pt x="2614877" y="2016569"/>
                  <a:pt x="2624436" y="2015754"/>
                </a:cubicBezTo>
                <a:close/>
                <a:moveTo>
                  <a:pt x="1745938" y="2015656"/>
                </a:moveTo>
                <a:cubicBezTo>
                  <a:pt x="1754025" y="2013435"/>
                  <a:pt x="1761055" y="2016327"/>
                  <a:pt x="1775660" y="2021961"/>
                </a:cubicBezTo>
                <a:cubicBezTo>
                  <a:pt x="1803386" y="2032657"/>
                  <a:pt x="1814218" y="2049696"/>
                  <a:pt x="1822255" y="2095260"/>
                </a:cubicBezTo>
                <a:cubicBezTo>
                  <a:pt x="1830324" y="2140997"/>
                  <a:pt x="1799798" y="2178810"/>
                  <a:pt x="1754807" y="2178810"/>
                </a:cubicBezTo>
                <a:cubicBezTo>
                  <a:pt x="1678285" y="2178810"/>
                  <a:pt x="1648877" y="2088003"/>
                  <a:pt x="1709864" y="2040032"/>
                </a:cubicBezTo>
                <a:cubicBezTo>
                  <a:pt x="1728703" y="2025212"/>
                  <a:pt x="1737850" y="2017877"/>
                  <a:pt x="1745938" y="2015656"/>
                </a:cubicBezTo>
                <a:close/>
                <a:moveTo>
                  <a:pt x="869642" y="2015656"/>
                </a:moveTo>
                <a:cubicBezTo>
                  <a:pt x="877730" y="2013435"/>
                  <a:pt x="884759" y="2016327"/>
                  <a:pt x="899364" y="2021961"/>
                </a:cubicBezTo>
                <a:cubicBezTo>
                  <a:pt x="927091" y="2032657"/>
                  <a:pt x="937922" y="2049696"/>
                  <a:pt x="945961" y="2095260"/>
                </a:cubicBezTo>
                <a:cubicBezTo>
                  <a:pt x="954029" y="2140997"/>
                  <a:pt x="923503" y="2178810"/>
                  <a:pt x="878512" y="2178810"/>
                </a:cubicBezTo>
                <a:cubicBezTo>
                  <a:pt x="801989" y="2178810"/>
                  <a:pt x="772581" y="2088003"/>
                  <a:pt x="833567" y="2040032"/>
                </a:cubicBezTo>
                <a:cubicBezTo>
                  <a:pt x="852407" y="2025212"/>
                  <a:pt x="861554" y="2017877"/>
                  <a:pt x="869642" y="2015656"/>
                </a:cubicBezTo>
                <a:close/>
                <a:moveTo>
                  <a:pt x="1098298" y="2015446"/>
                </a:moveTo>
                <a:cubicBezTo>
                  <a:pt x="1114276" y="2015260"/>
                  <a:pt x="1130136" y="2025088"/>
                  <a:pt x="1149931" y="2044883"/>
                </a:cubicBezTo>
                <a:cubicBezTo>
                  <a:pt x="1187725" y="2082677"/>
                  <a:pt x="1189681" y="2119433"/>
                  <a:pt x="1155704" y="2153410"/>
                </a:cubicBezTo>
                <a:cubicBezTo>
                  <a:pt x="1124390" y="2184724"/>
                  <a:pt x="1080412" y="2185980"/>
                  <a:pt x="1044526" y="2156585"/>
                </a:cubicBezTo>
                <a:cubicBezTo>
                  <a:pt x="1007032" y="2125872"/>
                  <a:pt x="1007569" y="2084491"/>
                  <a:pt x="1045960" y="2046099"/>
                </a:cubicBezTo>
                <a:cubicBezTo>
                  <a:pt x="1066224" y="2025835"/>
                  <a:pt x="1082320" y="2015633"/>
                  <a:pt x="1098298" y="2015446"/>
                </a:cubicBezTo>
                <a:close/>
                <a:moveTo>
                  <a:pt x="3468473" y="2015254"/>
                </a:moveTo>
                <a:cubicBezTo>
                  <a:pt x="3486660" y="2015507"/>
                  <a:pt x="3494011" y="2040578"/>
                  <a:pt x="3487754" y="2086222"/>
                </a:cubicBezTo>
                <a:cubicBezTo>
                  <a:pt x="3477210" y="2163151"/>
                  <a:pt x="3462412" y="2177444"/>
                  <a:pt x="3435630" y="2136569"/>
                </a:cubicBezTo>
                <a:cubicBezTo>
                  <a:pt x="3413416" y="2102668"/>
                  <a:pt x="3419424" y="2041693"/>
                  <a:pt x="3446776" y="2023430"/>
                </a:cubicBezTo>
                <a:cubicBezTo>
                  <a:pt x="3455144" y="2017842"/>
                  <a:pt x="3462411" y="2015169"/>
                  <a:pt x="3468473" y="2015254"/>
                </a:cubicBezTo>
                <a:close/>
                <a:moveTo>
                  <a:pt x="3067050" y="2013710"/>
                </a:moveTo>
                <a:cubicBezTo>
                  <a:pt x="3095825" y="2013710"/>
                  <a:pt x="3149600" y="2071246"/>
                  <a:pt x="3149600" y="2102033"/>
                </a:cubicBezTo>
                <a:cubicBezTo>
                  <a:pt x="3149600" y="2137738"/>
                  <a:pt x="3105440" y="2178810"/>
                  <a:pt x="3067050" y="2178810"/>
                </a:cubicBezTo>
                <a:cubicBezTo>
                  <a:pt x="3028660" y="2178810"/>
                  <a:pt x="2984500" y="2137738"/>
                  <a:pt x="2984500" y="2102033"/>
                </a:cubicBezTo>
                <a:cubicBezTo>
                  <a:pt x="2984500" y="2087745"/>
                  <a:pt x="2998528" y="2062028"/>
                  <a:pt x="3015673" y="2044883"/>
                </a:cubicBezTo>
                <a:cubicBezTo>
                  <a:pt x="3032818" y="2027738"/>
                  <a:pt x="3055938" y="2013710"/>
                  <a:pt x="3067050" y="2013710"/>
                </a:cubicBezTo>
                <a:close/>
                <a:moveTo>
                  <a:pt x="2190750" y="2013710"/>
                </a:moveTo>
                <a:cubicBezTo>
                  <a:pt x="2219525" y="2013710"/>
                  <a:pt x="2273300" y="2071246"/>
                  <a:pt x="2273300" y="2102033"/>
                </a:cubicBezTo>
                <a:cubicBezTo>
                  <a:pt x="2273300" y="2137738"/>
                  <a:pt x="2229140" y="2178810"/>
                  <a:pt x="2190750" y="2178810"/>
                </a:cubicBezTo>
                <a:cubicBezTo>
                  <a:pt x="2152360" y="2178810"/>
                  <a:pt x="2108200" y="2137738"/>
                  <a:pt x="2108200" y="2102033"/>
                </a:cubicBezTo>
                <a:cubicBezTo>
                  <a:pt x="2108200" y="2087745"/>
                  <a:pt x="2122228" y="2062028"/>
                  <a:pt x="2139373" y="2044883"/>
                </a:cubicBezTo>
                <a:cubicBezTo>
                  <a:pt x="2156518" y="2027738"/>
                  <a:pt x="2179638" y="2013710"/>
                  <a:pt x="2190750" y="2013710"/>
                </a:cubicBezTo>
                <a:close/>
                <a:moveTo>
                  <a:pt x="1974850" y="2013710"/>
                </a:moveTo>
                <a:cubicBezTo>
                  <a:pt x="2003625" y="2013710"/>
                  <a:pt x="2057400" y="2071246"/>
                  <a:pt x="2057400" y="2102033"/>
                </a:cubicBezTo>
                <a:cubicBezTo>
                  <a:pt x="2057400" y="2137738"/>
                  <a:pt x="2013240" y="2178810"/>
                  <a:pt x="1974850" y="2178810"/>
                </a:cubicBezTo>
                <a:cubicBezTo>
                  <a:pt x="1936460" y="2178810"/>
                  <a:pt x="1892300" y="2137738"/>
                  <a:pt x="1892300" y="2102033"/>
                </a:cubicBezTo>
                <a:cubicBezTo>
                  <a:pt x="1892300" y="2087745"/>
                  <a:pt x="1906328" y="2062028"/>
                  <a:pt x="1923473" y="2044883"/>
                </a:cubicBezTo>
                <a:cubicBezTo>
                  <a:pt x="1940618" y="2027738"/>
                  <a:pt x="1963738" y="2013710"/>
                  <a:pt x="1974850" y="2013710"/>
                </a:cubicBezTo>
                <a:close/>
                <a:moveTo>
                  <a:pt x="222250" y="2013710"/>
                </a:moveTo>
                <a:cubicBezTo>
                  <a:pt x="251026" y="2013710"/>
                  <a:pt x="304800" y="2071246"/>
                  <a:pt x="304800" y="2102033"/>
                </a:cubicBezTo>
                <a:cubicBezTo>
                  <a:pt x="304800" y="2137555"/>
                  <a:pt x="260709" y="2178810"/>
                  <a:pt x="222746" y="2178810"/>
                </a:cubicBezTo>
                <a:cubicBezTo>
                  <a:pt x="186625" y="2178810"/>
                  <a:pt x="139701" y="2134075"/>
                  <a:pt x="139701" y="2099638"/>
                </a:cubicBezTo>
                <a:cubicBezTo>
                  <a:pt x="139701" y="2086668"/>
                  <a:pt x="153728" y="2062028"/>
                  <a:pt x="170873" y="2044883"/>
                </a:cubicBezTo>
                <a:cubicBezTo>
                  <a:pt x="188020" y="2027738"/>
                  <a:pt x="211139" y="2013710"/>
                  <a:pt x="222250" y="2013710"/>
                </a:cubicBezTo>
                <a:close/>
                <a:moveTo>
                  <a:pt x="2405463" y="2008863"/>
                </a:moveTo>
                <a:cubicBezTo>
                  <a:pt x="2417235" y="2011403"/>
                  <a:pt x="2432005" y="2021364"/>
                  <a:pt x="2455737" y="2040032"/>
                </a:cubicBezTo>
                <a:cubicBezTo>
                  <a:pt x="2519802" y="2090425"/>
                  <a:pt x="2485488" y="2185191"/>
                  <a:pt x="2407857" y="2172265"/>
                </a:cubicBezTo>
                <a:cubicBezTo>
                  <a:pt x="2360230" y="2164336"/>
                  <a:pt x="2343215" y="2153819"/>
                  <a:pt x="2332293" y="2125561"/>
                </a:cubicBezTo>
                <a:cubicBezTo>
                  <a:pt x="2322794" y="2100985"/>
                  <a:pt x="2342617" y="2050871"/>
                  <a:pt x="2373174" y="2022214"/>
                </a:cubicBezTo>
                <a:cubicBezTo>
                  <a:pt x="2384916" y="2011202"/>
                  <a:pt x="2393691" y="2006322"/>
                  <a:pt x="2405463" y="2008863"/>
                </a:cubicBezTo>
                <a:close/>
                <a:moveTo>
                  <a:pt x="1527607" y="2008587"/>
                </a:moveTo>
                <a:cubicBezTo>
                  <a:pt x="1539908" y="2010464"/>
                  <a:pt x="1554693" y="2020565"/>
                  <a:pt x="1579441" y="2040032"/>
                </a:cubicBezTo>
                <a:cubicBezTo>
                  <a:pt x="1619701" y="2071700"/>
                  <a:pt x="1623962" y="2126766"/>
                  <a:pt x="1588627" y="2158744"/>
                </a:cubicBezTo>
                <a:cubicBezTo>
                  <a:pt x="1556732" y="2187608"/>
                  <a:pt x="1491112" y="2172080"/>
                  <a:pt x="1458753" y="2128010"/>
                </a:cubicBezTo>
                <a:cubicBezTo>
                  <a:pt x="1433205" y="2093215"/>
                  <a:pt x="1439636" y="2072761"/>
                  <a:pt x="1490673" y="2026489"/>
                </a:cubicBezTo>
                <a:cubicBezTo>
                  <a:pt x="1505487" y="2013058"/>
                  <a:pt x="1515305" y="2006710"/>
                  <a:pt x="1527607" y="2008587"/>
                </a:cubicBezTo>
                <a:close/>
                <a:moveTo>
                  <a:pt x="1312114" y="2008219"/>
                </a:moveTo>
                <a:cubicBezTo>
                  <a:pt x="1317812" y="2011239"/>
                  <a:pt x="1332099" y="2017423"/>
                  <a:pt x="1343864" y="2021961"/>
                </a:cubicBezTo>
                <a:cubicBezTo>
                  <a:pt x="1391809" y="2040456"/>
                  <a:pt x="1409708" y="2125277"/>
                  <a:pt x="1372727" y="2158744"/>
                </a:cubicBezTo>
                <a:cubicBezTo>
                  <a:pt x="1342304" y="2186276"/>
                  <a:pt x="1274905" y="2172593"/>
                  <a:pt x="1248264" y="2133474"/>
                </a:cubicBezTo>
                <a:cubicBezTo>
                  <a:pt x="1228403" y="2104310"/>
                  <a:pt x="1241714" y="2059037"/>
                  <a:pt x="1280978" y="2022214"/>
                </a:cubicBezTo>
                <a:cubicBezTo>
                  <a:pt x="1292405" y="2011497"/>
                  <a:pt x="1306416" y="2005200"/>
                  <a:pt x="1312114" y="2008219"/>
                </a:cubicBezTo>
                <a:close/>
                <a:moveTo>
                  <a:pt x="435812" y="2007868"/>
                </a:moveTo>
                <a:cubicBezTo>
                  <a:pt x="441509" y="2011081"/>
                  <a:pt x="455796" y="2017423"/>
                  <a:pt x="467561" y="2021961"/>
                </a:cubicBezTo>
                <a:cubicBezTo>
                  <a:pt x="495705" y="2032818"/>
                  <a:pt x="506233" y="2049877"/>
                  <a:pt x="514158" y="2097467"/>
                </a:cubicBezTo>
                <a:cubicBezTo>
                  <a:pt x="528085" y="2181121"/>
                  <a:pt x="421709" y="2203133"/>
                  <a:pt x="366550" y="2128010"/>
                </a:cubicBezTo>
                <a:cubicBezTo>
                  <a:pt x="341002" y="2093215"/>
                  <a:pt x="347433" y="2072761"/>
                  <a:pt x="398469" y="2026489"/>
                </a:cubicBezTo>
                <a:cubicBezTo>
                  <a:pt x="413310" y="2013035"/>
                  <a:pt x="430112" y="2004656"/>
                  <a:pt x="435812" y="2007868"/>
                </a:cubicBezTo>
                <a:close/>
                <a:moveTo>
                  <a:pt x="3263580" y="2007781"/>
                </a:moveTo>
                <a:cubicBezTo>
                  <a:pt x="3286125" y="2003117"/>
                  <a:pt x="3303325" y="2013880"/>
                  <a:pt x="3335544" y="2046099"/>
                </a:cubicBezTo>
                <a:cubicBezTo>
                  <a:pt x="3363187" y="2073743"/>
                  <a:pt x="3365792" y="2082581"/>
                  <a:pt x="3353321" y="2106424"/>
                </a:cubicBezTo>
                <a:cubicBezTo>
                  <a:pt x="3322689" y="2164991"/>
                  <a:pt x="3308964" y="2178810"/>
                  <a:pt x="3281430" y="2178810"/>
                </a:cubicBezTo>
                <a:cubicBezTo>
                  <a:pt x="3239033" y="2178810"/>
                  <a:pt x="3212061" y="2143921"/>
                  <a:pt x="3209253" y="2085447"/>
                </a:cubicBezTo>
                <a:cubicBezTo>
                  <a:pt x="3207133" y="2041318"/>
                  <a:pt x="3211609" y="2030898"/>
                  <a:pt x="3238500" y="2017364"/>
                </a:cubicBezTo>
                <a:cubicBezTo>
                  <a:pt x="3247957" y="2012605"/>
                  <a:pt x="3256066" y="2009336"/>
                  <a:pt x="3263580" y="2007781"/>
                </a:cubicBezTo>
                <a:close/>
                <a:moveTo>
                  <a:pt x="2834677" y="2007746"/>
                </a:moveTo>
                <a:cubicBezTo>
                  <a:pt x="2839588" y="2011026"/>
                  <a:pt x="2857531" y="2020055"/>
                  <a:pt x="2874552" y="2027810"/>
                </a:cubicBezTo>
                <a:cubicBezTo>
                  <a:pt x="2891573" y="2035566"/>
                  <a:pt x="2912191" y="2056598"/>
                  <a:pt x="2920370" y="2074550"/>
                </a:cubicBezTo>
                <a:cubicBezTo>
                  <a:pt x="2933435" y="2103223"/>
                  <a:pt x="2931523" y="2110382"/>
                  <a:pt x="2904640" y="2133474"/>
                </a:cubicBezTo>
                <a:cubicBezTo>
                  <a:pt x="2833073" y="2194948"/>
                  <a:pt x="2775424" y="2180350"/>
                  <a:pt x="2762445" y="2097467"/>
                </a:cubicBezTo>
                <a:cubicBezTo>
                  <a:pt x="2755569" y="2053566"/>
                  <a:pt x="2763169" y="2037270"/>
                  <a:pt x="2800350" y="2016186"/>
                </a:cubicBezTo>
                <a:cubicBezTo>
                  <a:pt x="2814320" y="2008264"/>
                  <a:pt x="2829767" y="2004466"/>
                  <a:pt x="2834677" y="2007746"/>
                </a:cubicBezTo>
                <a:close/>
                <a:moveTo>
                  <a:pt x="2618698" y="1800816"/>
                </a:moveTo>
                <a:cubicBezTo>
                  <a:pt x="2661335" y="1792245"/>
                  <a:pt x="2705100" y="1823107"/>
                  <a:pt x="2705100" y="1875071"/>
                </a:cubicBezTo>
                <a:cubicBezTo>
                  <a:pt x="2705100" y="1919284"/>
                  <a:pt x="2675082" y="1950210"/>
                  <a:pt x="2632168" y="1950210"/>
                </a:cubicBezTo>
                <a:cubicBezTo>
                  <a:pt x="2560857" y="1950210"/>
                  <a:pt x="2528083" y="1873227"/>
                  <a:pt x="2578100" y="1823210"/>
                </a:cubicBezTo>
                <a:cubicBezTo>
                  <a:pt x="2590399" y="1810911"/>
                  <a:pt x="2604486" y="1803673"/>
                  <a:pt x="2618698" y="1800816"/>
                </a:cubicBezTo>
                <a:close/>
                <a:moveTo>
                  <a:pt x="1748086" y="1800383"/>
                </a:moveTo>
                <a:cubicBezTo>
                  <a:pt x="1791029" y="1795386"/>
                  <a:pt x="1828800" y="1825313"/>
                  <a:pt x="1828800" y="1875071"/>
                </a:cubicBezTo>
                <a:cubicBezTo>
                  <a:pt x="1828800" y="1919284"/>
                  <a:pt x="1798782" y="1950210"/>
                  <a:pt x="1755868" y="1950210"/>
                </a:cubicBezTo>
                <a:cubicBezTo>
                  <a:pt x="1682744" y="1950210"/>
                  <a:pt x="1647075" y="1857891"/>
                  <a:pt x="1704626" y="1817580"/>
                </a:cubicBezTo>
                <a:cubicBezTo>
                  <a:pt x="1718883" y="1807595"/>
                  <a:pt x="1733772" y="1802048"/>
                  <a:pt x="1748086" y="1800383"/>
                </a:cubicBezTo>
                <a:close/>
                <a:moveTo>
                  <a:pt x="871791" y="1800383"/>
                </a:moveTo>
                <a:cubicBezTo>
                  <a:pt x="914734" y="1795386"/>
                  <a:pt x="952505" y="1825313"/>
                  <a:pt x="952505" y="1875071"/>
                </a:cubicBezTo>
                <a:cubicBezTo>
                  <a:pt x="952505" y="1919284"/>
                  <a:pt x="922487" y="1950210"/>
                  <a:pt x="879573" y="1950210"/>
                </a:cubicBezTo>
                <a:cubicBezTo>
                  <a:pt x="806447" y="1950210"/>
                  <a:pt x="770779" y="1857891"/>
                  <a:pt x="828331" y="1817580"/>
                </a:cubicBezTo>
                <a:cubicBezTo>
                  <a:pt x="842588" y="1807595"/>
                  <a:pt x="857477" y="1802048"/>
                  <a:pt x="871791" y="1800383"/>
                </a:cubicBezTo>
                <a:close/>
                <a:moveTo>
                  <a:pt x="1539625" y="1799183"/>
                </a:moveTo>
                <a:cubicBezTo>
                  <a:pt x="1598912" y="1806895"/>
                  <a:pt x="1640456" y="1873312"/>
                  <a:pt x="1591887" y="1926985"/>
                </a:cubicBezTo>
                <a:cubicBezTo>
                  <a:pt x="1558917" y="1963416"/>
                  <a:pt x="1474428" y="1944208"/>
                  <a:pt x="1455469" y="1895973"/>
                </a:cubicBezTo>
                <a:cubicBezTo>
                  <a:pt x="1441608" y="1860706"/>
                  <a:pt x="1449430" y="1830957"/>
                  <a:pt x="1477105" y="1813685"/>
                </a:cubicBezTo>
                <a:cubicBezTo>
                  <a:pt x="1498129" y="1800564"/>
                  <a:pt x="1519862" y="1796612"/>
                  <a:pt x="1539625" y="1799183"/>
                </a:cubicBezTo>
                <a:close/>
                <a:moveTo>
                  <a:pt x="447420" y="1799183"/>
                </a:moveTo>
                <a:cubicBezTo>
                  <a:pt x="506707" y="1806895"/>
                  <a:pt x="548257" y="1873312"/>
                  <a:pt x="499682" y="1926985"/>
                </a:cubicBezTo>
                <a:cubicBezTo>
                  <a:pt x="466713" y="1963416"/>
                  <a:pt x="382225" y="1944208"/>
                  <a:pt x="363265" y="1895973"/>
                </a:cubicBezTo>
                <a:cubicBezTo>
                  <a:pt x="349404" y="1860706"/>
                  <a:pt x="357227" y="1830957"/>
                  <a:pt x="384901" y="1813685"/>
                </a:cubicBezTo>
                <a:cubicBezTo>
                  <a:pt x="405924" y="1800564"/>
                  <a:pt x="427659" y="1796612"/>
                  <a:pt x="447420" y="1799183"/>
                </a:cubicBezTo>
                <a:close/>
                <a:moveTo>
                  <a:pt x="3067050" y="1797810"/>
                </a:moveTo>
                <a:cubicBezTo>
                  <a:pt x="3103893" y="1797810"/>
                  <a:pt x="3149600" y="1838436"/>
                  <a:pt x="3149600" y="1871184"/>
                </a:cubicBezTo>
                <a:cubicBezTo>
                  <a:pt x="3149600" y="1944352"/>
                  <a:pt x="3045439" y="1980761"/>
                  <a:pt x="3004270" y="1921984"/>
                </a:cubicBezTo>
                <a:cubicBezTo>
                  <a:pt x="2977661" y="1883995"/>
                  <a:pt x="2979387" y="1853723"/>
                  <a:pt x="3009900" y="1823210"/>
                </a:cubicBezTo>
                <a:cubicBezTo>
                  <a:pt x="3023870" y="1809240"/>
                  <a:pt x="3049588" y="1797810"/>
                  <a:pt x="3067050" y="1797810"/>
                </a:cubicBezTo>
                <a:close/>
                <a:moveTo>
                  <a:pt x="2190750" y="1797810"/>
                </a:moveTo>
                <a:cubicBezTo>
                  <a:pt x="2227593" y="1797810"/>
                  <a:pt x="2273300" y="1838436"/>
                  <a:pt x="2273300" y="1871184"/>
                </a:cubicBezTo>
                <a:cubicBezTo>
                  <a:pt x="2273300" y="1944352"/>
                  <a:pt x="2169139" y="1980761"/>
                  <a:pt x="2127970" y="1921984"/>
                </a:cubicBezTo>
                <a:cubicBezTo>
                  <a:pt x="2101361" y="1883995"/>
                  <a:pt x="2103087" y="1853723"/>
                  <a:pt x="2133600" y="1823210"/>
                </a:cubicBezTo>
                <a:cubicBezTo>
                  <a:pt x="2147570" y="1809240"/>
                  <a:pt x="2173288" y="1797810"/>
                  <a:pt x="2190750" y="1797810"/>
                </a:cubicBezTo>
                <a:close/>
                <a:moveTo>
                  <a:pt x="1974850" y="1797810"/>
                </a:moveTo>
                <a:cubicBezTo>
                  <a:pt x="2011693" y="1797810"/>
                  <a:pt x="2057400" y="1838436"/>
                  <a:pt x="2057400" y="1871184"/>
                </a:cubicBezTo>
                <a:cubicBezTo>
                  <a:pt x="2057400" y="1944352"/>
                  <a:pt x="1953239" y="1980761"/>
                  <a:pt x="1912070" y="1921984"/>
                </a:cubicBezTo>
                <a:cubicBezTo>
                  <a:pt x="1885461" y="1883995"/>
                  <a:pt x="1887187" y="1853723"/>
                  <a:pt x="1917700" y="1823210"/>
                </a:cubicBezTo>
                <a:cubicBezTo>
                  <a:pt x="1931670" y="1809240"/>
                  <a:pt x="1957388" y="1797810"/>
                  <a:pt x="1974850" y="1797810"/>
                </a:cubicBezTo>
                <a:close/>
                <a:moveTo>
                  <a:pt x="1098555" y="1797810"/>
                </a:moveTo>
                <a:cubicBezTo>
                  <a:pt x="1135398" y="1797810"/>
                  <a:pt x="1181105" y="1838436"/>
                  <a:pt x="1181105" y="1871184"/>
                </a:cubicBezTo>
                <a:cubicBezTo>
                  <a:pt x="1181105" y="1944352"/>
                  <a:pt x="1076944" y="1980761"/>
                  <a:pt x="1035775" y="1921984"/>
                </a:cubicBezTo>
                <a:cubicBezTo>
                  <a:pt x="1009166" y="1883995"/>
                  <a:pt x="1010892" y="1853723"/>
                  <a:pt x="1041405" y="1823210"/>
                </a:cubicBezTo>
                <a:cubicBezTo>
                  <a:pt x="1055375" y="1809240"/>
                  <a:pt x="1081093" y="1797810"/>
                  <a:pt x="1098555" y="1797810"/>
                </a:cubicBezTo>
                <a:close/>
                <a:moveTo>
                  <a:pt x="222250" y="1797810"/>
                </a:moveTo>
                <a:cubicBezTo>
                  <a:pt x="259094" y="1797810"/>
                  <a:pt x="304800" y="1838436"/>
                  <a:pt x="304800" y="1871184"/>
                </a:cubicBezTo>
                <a:cubicBezTo>
                  <a:pt x="304800" y="1944352"/>
                  <a:pt x="200640" y="1980761"/>
                  <a:pt x="159472" y="1921984"/>
                </a:cubicBezTo>
                <a:cubicBezTo>
                  <a:pt x="132862" y="1883995"/>
                  <a:pt x="134587" y="1853723"/>
                  <a:pt x="165100" y="1823210"/>
                </a:cubicBezTo>
                <a:cubicBezTo>
                  <a:pt x="179070" y="1809240"/>
                  <a:pt x="204788" y="1797810"/>
                  <a:pt x="222250" y="1797810"/>
                </a:cubicBezTo>
                <a:close/>
                <a:moveTo>
                  <a:pt x="19050" y="1797810"/>
                </a:moveTo>
                <a:cubicBezTo>
                  <a:pt x="45230" y="1797810"/>
                  <a:pt x="88900" y="1843683"/>
                  <a:pt x="88900" y="1871184"/>
                </a:cubicBezTo>
                <a:cubicBezTo>
                  <a:pt x="88900" y="1905387"/>
                  <a:pt x="52475" y="1950210"/>
                  <a:pt x="24680" y="1950210"/>
                </a:cubicBezTo>
                <a:cubicBezTo>
                  <a:pt x="2982" y="1950210"/>
                  <a:pt x="0" y="1941002"/>
                  <a:pt x="0" y="1874010"/>
                </a:cubicBezTo>
                <a:cubicBezTo>
                  <a:pt x="0" y="1814743"/>
                  <a:pt x="4233" y="1797810"/>
                  <a:pt x="19050" y="1797810"/>
                </a:cubicBezTo>
                <a:close/>
                <a:moveTo>
                  <a:pt x="3284584" y="1796269"/>
                </a:moveTo>
                <a:cubicBezTo>
                  <a:pt x="3337128" y="1798267"/>
                  <a:pt x="3384005" y="1862926"/>
                  <a:pt x="3346737" y="1919805"/>
                </a:cubicBezTo>
                <a:cubicBezTo>
                  <a:pt x="3324693" y="1953448"/>
                  <a:pt x="3255661" y="1962290"/>
                  <a:pt x="3228340" y="1934970"/>
                </a:cubicBezTo>
                <a:cubicBezTo>
                  <a:pt x="3206602" y="1913232"/>
                  <a:pt x="3209496" y="1841328"/>
                  <a:pt x="3233057" y="1817767"/>
                </a:cubicBezTo>
                <a:cubicBezTo>
                  <a:pt x="3248925" y="1801900"/>
                  <a:pt x="3267069" y="1795603"/>
                  <a:pt x="3284584" y="1796269"/>
                </a:cubicBezTo>
                <a:close/>
                <a:moveTo>
                  <a:pt x="679285" y="1790419"/>
                </a:moveTo>
                <a:cubicBezTo>
                  <a:pt x="696387" y="1793579"/>
                  <a:pt x="710600" y="1809378"/>
                  <a:pt x="728801" y="1839085"/>
                </a:cubicBezTo>
                <a:cubicBezTo>
                  <a:pt x="748865" y="1871833"/>
                  <a:pt x="748865" y="1875396"/>
                  <a:pt x="728801" y="1896235"/>
                </a:cubicBezTo>
                <a:cubicBezTo>
                  <a:pt x="680695" y="1946199"/>
                  <a:pt x="638795" y="1957577"/>
                  <a:pt x="607430" y="1929192"/>
                </a:cubicBezTo>
                <a:cubicBezTo>
                  <a:pt x="574985" y="1899834"/>
                  <a:pt x="577576" y="1841990"/>
                  <a:pt x="612431" y="1817580"/>
                </a:cubicBezTo>
                <a:cubicBezTo>
                  <a:pt x="642191" y="1796736"/>
                  <a:pt x="662183" y="1787258"/>
                  <a:pt x="679285" y="1790419"/>
                </a:cubicBezTo>
                <a:close/>
                <a:moveTo>
                  <a:pt x="3463174" y="1790048"/>
                </a:moveTo>
                <a:cubicBezTo>
                  <a:pt x="3469735" y="1789473"/>
                  <a:pt x="3476863" y="1789962"/>
                  <a:pt x="3482975" y="1791655"/>
                </a:cubicBezTo>
                <a:cubicBezTo>
                  <a:pt x="3500988" y="1796644"/>
                  <a:pt x="3505200" y="1812250"/>
                  <a:pt x="3505200" y="1874010"/>
                </a:cubicBezTo>
                <a:cubicBezTo>
                  <a:pt x="3505200" y="1940608"/>
                  <a:pt x="3502399" y="1949385"/>
                  <a:pt x="3482975" y="1943665"/>
                </a:cubicBezTo>
                <a:cubicBezTo>
                  <a:pt x="3449846" y="1933910"/>
                  <a:pt x="3433785" y="1920971"/>
                  <a:pt x="3424105" y="1896235"/>
                </a:cubicBezTo>
                <a:cubicBezTo>
                  <a:pt x="3413608" y="1869414"/>
                  <a:pt x="3427388" y="1807775"/>
                  <a:pt x="3446776" y="1794830"/>
                </a:cubicBezTo>
                <a:cubicBezTo>
                  <a:pt x="3450619" y="1792264"/>
                  <a:pt x="3456613" y="1790624"/>
                  <a:pt x="3463174" y="1790048"/>
                </a:cubicBezTo>
                <a:close/>
                <a:moveTo>
                  <a:pt x="2374371" y="1789654"/>
                </a:moveTo>
                <a:cubicBezTo>
                  <a:pt x="2398908" y="1788629"/>
                  <a:pt x="2435195" y="1799524"/>
                  <a:pt x="2460974" y="1817580"/>
                </a:cubicBezTo>
                <a:cubicBezTo>
                  <a:pt x="2521416" y="1859915"/>
                  <a:pt x="2481003" y="1955844"/>
                  <a:pt x="2407857" y="1943665"/>
                </a:cubicBezTo>
                <a:cubicBezTo>
                  <a:pt x="2359985" y="1935695"/>
                  <a:pt x="2343260" y="1925251"/>
                  <a:pt x="2331904" y="1896235"/>
                </a:cubicBezTo>
                <a:cubicBezTo>
                  <a:pt x="2321408" y="1869414"/>
                  <a:pt x="2335188" y="1807775"/>
                  <a:pt x="2354576" y="1794830"/>
                </a:cubicBezTo>
                <a:cubicBezTo>
                  <a:pt x="2359319" y="1791663"/>
                  <a:pt x="2366193" y="1789996"/>
                  <a:pt x="2374371" y="1789654"/>
                </a:cubicBezTo>
                <a:close/>
                <a:moveTo>
                  <a:pt x="1282177" y="1789654"/>
                </a:moveTo>
                <a:cubicBezTo>
                  <a:pt x="1306713" y="1788629"/>
                  <a:pt x="1343000" y="1799524"/>
                  <a:pt x="1368779" y="1817580"/>
                </a:cubicBezTo>
                <a:cubicBezTo>
                  <a:pt x="1429221" y="1859915"/>
                  <a:pt x="1388808" y="1955844"/>
                  <a:pt x="1315662" y="1943665"/>
                </a:cubicBezTo>
                <a:cubicBezTo>
                  <a:pt x="1267790" y="1935695"/>
                  <a:pt x="1251065" y="1925251"/>
                  <a:pt x="1239709" y="1896235"/>
                </a:cubicBezTo>
                <a:cubicBezTo>
                  <a:pt x="1229212" y="1869414"/>
                  <a:pt x="1242993" y="1807775"/>
                  <a:pt x="1262381" y="1794830"/>
                </a:cubicBezTo>
                <a:cubicBezTo>
                  <a:pt x="1267124" y="1791663"/>
                  <a:pt x="1273998" y="1789996"/>
                  <a:pt x="1282177" y="1789654"/>
                </a:cubicBezTo>
                <a:close/>
                <a:moveTo>
                  <a:pt x="2845134" y="1789127"/>
                </a:moveTo>
                <a:cubicBezTo>
                  <a:pt x="2865150" y="1792688"/>
                  <a:pt x="2886120" y="1806866"/>
                  <a:pt x="2905165" y="1831149"/>
                </a:cubicBezTo>
                <a:cubicBezTo>
                  <a:pt x="2934922" y="1869092"/>
                  <a:pt x="2935312" y="1871886"/>
                  <a:pt x="2914044" y="1894649"/>
                </a:cubicBezTo>
                <a:cubicBezTo>
                  <a:pt x="2866064" y="1946003"/>
                  <a:pt x="2823648" y="1957991"/>
                  <a:pt x="2791825" y="1929192"/>
                </a:cubicBezTo>
                <a:cubicBezTo>
                  <a:pt x="2762431" y="1902591"/>
                  <a:pt x="2761947" y="1845295"/>
                  <a:pt x="2790825" y="1810811"/>
                </a:cubicBezTo>
                <a:cubicBezTo>
                  <a:pt x="2806056" y="1792624"/>
                  <a:pt x="2825118" y="1785567"/>
                  <a:pt x="2845134" y="1789127"/>
                </a:cubicBezTo>
                <a:close/>
                <a:moveTo>
                  <a:pt x="2618863" y="1572325"/>
                </a:moveTo>
                <a:cubicBezTo>
                  <a:pt x="2661555" y="1564229"/>
                  <a:pt x="2705100" y="1596548"/>
                  <a:pt x="2705100" y="1649941"/>
                </a:cubicBezTo>
                <a:cubicBezTo>
                  <a:pt x="2705100" y="1701125"/>
                  <a:pt x="2685603" y="1721610"/>
                  <a:pt x="2636885" y="1721610"/>
                </a:cubicBezTo>
                <a:cubicBezTo>
                  <a:pt x="2561246" y="1721610"/>
                  <a:pt x="2526394" y="1646317"/>
                  <a:pt x="2578100" y="1594611"/>
                </a:cubicBezTo>
                <a:cubicBezTo>
                  <a:pt x="2590497" y="1582214"/>
                  <a:pt x="2604633" y="1575024"/>
                  <a:pt x="2618863" y="1572325"/>
                </a:cubicBezTo>
                <a:close/>
                <a:moveTo>
                  <a:pt x="438036" y="1570774"/>
                </a:moveTo>
                <a:cubicBezTo>
                  <a:pt x="455059" y="1568825"/>
                  <a:pt x="472483" y="1574977"/>
                  <a:pt x="492475" y="1588981"/>
                </a:cubicBezTo>
                <a:cubicBezTo>
                  <a:pt x="525993" y="1612459"/>
                  <a:pt x="530365" y="1672030"/>
                  <a:pt x="500745" y="1701653"/>
                </a:cubicBezTo>
                <a:cubicBezTo>
                  <a:pt x="473849" y="1728549"/>
                  <a:pt x="401618" y="1727218"/>
                  <a:pt x="377761" y="1699385"/>
                </a:cubicBezTo>
                <a:cubicBezTo>
                  <a:pt x="348519" y="1665270"/>
                  <a:pt x="350953" y="1636206"/>
                  <a:pt x="385985" y="1601172"/>
                </a:cubicBezTo>
                <a:cubicBezTo>
                  <a:pt x="404386" y="1582773"/>
                  <a:pt x="421011" y="1572723"/>
                  <a:pt x="438036" y="1570774"/>
                </a:cubicBezTo>
                <a:close/>
                <a:moveTo>
                  <a:pt x="1534674" y="1570583"/>
                </a:moveTo>
                <a:cubicBezTo>
                  <a:pt x="1552834" y="1569617"/>
                  <a:pt x="1570518" y="1577622"/>
                  <a:pt x="1587506" y="1594611"/>
                </a:cubicBezTo>
                <a:cubicBezTo>
                  <a:pt x="1639189" y="1646294"/>
                  <a:pt x="1604556" y="1721610"/>
                  <a:pt x="1529108" y="1721610"/>
                </a:cubicBezTo>
                <a:cubicBezTo>
                  <a:pt x="1500350" y="1721610"/>
                  <a:pt x="1481190" y="1712821"/>
                  <a:pt x="1467576" y="1693384"/>
                </a:cubicBezTo>
                <a:cubicBezTo>
                  <a:pt x="1440453" y="1654660"/>
                  <a:pt x="1442654" y="1636709"/>
                  <a:pt x="1478979" y="1600384"/>
                </a:cubicBezTo>
                <a:cubicBezTo>
                  <a:pt x="1497876" y="1581487"/>
                  <a:pt x="1516514" y="1571549"/>
                  <a:pt x="1534674" y="1570583"/>
                </a:cubicBezTo>
                <a:close/>
                <a:moveTo>
                  <a:pt x="662438" y="1570583"/>
                </a:moveTo>
                <a:cubicBezTo>
                  <a:pt x="680599" y="1571549"/>
                  <a:pt x="699236" y="1581487"/>
                  <a:pt x="718133" y="1600384"/>
                </a:cubicBezTo>
                <a:cubicBezTo>
                  <a:pt x="754458" y="1636709"/>
                  <a:pt x="756659" y="1654660"/>
                  <a:pt x="729536" y="1693384"/>
                </a:cubicBezTo>
                <a:cubicBezTo>
                  <a:pt x="716302" y="1712278"/>
                  <a:pt x="696689" y="1721610"/>
                  <a:pt x="670211" y="1721610"/>
                </a:cubicBezTo>
                <a:cubicBezTo>
                  <a:pt x="592897" y="1721610"/>
                  <a:pt x="557262" y="1646949"/>
                  <a:pt x="609606" y="1594611"/>
                </a:cubicBezTo>
                <a:cubicBezTo>
                  <a:pt x="626595" y="1577622"/>
                  <a:pt x="644278" y="1569617"/>
                  <a:pt x="662438" y="1570583"/>
                </a:cubicBezTo>
                <a:close/>
                <a:moveTo>
                  <a:pt x="1748384" y="1570375"/>
                </a:moveTo>
                <a:cubicBezTo>
                  <a:pt x="1764514" y="1569455"/>
                  <a:pt x="1781580" y="1575676"/>
                  <a:pt x="1800574" y="1588981"/>
                </a:cubicBezTo>
                <a:cubicBezTo>
                  <a:pt x="1855868" y="1627710"/>
                  <a:pt x="1829038" y="1721610"/>
                  <a:pt x="1762678" y="1721610"/>
                </a:cubicBezTo>
                <a:cubicBezTo>
                  <a:pt x="1685113" y="1721610"/>
                  <a:pt x="1649369" y="1647043"/>
                  <a:pt x="1701801" y="1594611"/>
                </a:cubicBezTo>
                <a:cubicBezTo>
                  <a:pt x="1717057" y="1579354"/>
                  <a:pt x="1732253" y="1571295"/>
                  <a:pt x="1748384" y="1570375"/>
                </a:cubicBezTo>
                <a:close/>
                <a:moveTo>
                  <a:pt x="872090" y="1570375"/>
                </a:moveTo>
                <a:cubicBezTo>
                  <a:pt x="888220" y="1569455"/>
                  <a:pt x="905286" y="1575676"/>
                  <a:pt x="924280" y="1588981"/>
                </a:cubicBezTo>
                <a:cubicBezTo>
                  <a:pt x="979574" y="1627710"/>
                  <a:pt x="952744" y="1721610"/>
                  <a:pt x="886384" y="1721610"/>
                </a:cubicBezTo>
                <a:cubicBezTo>
                  <a:pt x="808818" y="1721610"/>
                  <a:pt x="773074" y="1647043"/>
                  <a:pt x="825506" y="1594611"/>
                </a:cubicBezTo>
                <a:cubicBezTo>
                  <a:pt x="840763" y="1579354"/>
                  <a:pt x="855959" y="1571295"/>
                  <a:pt x="872090" y="1570375"/>
                </a:cubicBezTo>
                <a:close/>
                <a:moveTo>
                  <a:pt x="222127" y="1570326"/>
                </a:moveTo>
                <a:cubicBezTo>
                  <a:pt x="242381" y="1569900"/>
                  <a:pt x="262758" y="1577968"/>
                  <a:pt x="279401" y="1594611"/>
                </a:cubicBezTo>
                <a:cubicBezTo>
                  <a:pt x="331084" y="1646294"/>
                  <a:pt x="296452" y="1721610"/>
                  <a:pt x="221002" y="1721610"/>
                </a:cubicBezTo>
                <a:cubicBezTo>
                  <a:pt x="192245" y="1721610"/>
                  <a:pt x="173084" y="1712821"/>
                  <a:pt x="159472" y="1693384"/>
                </a:cubicBezTo>
                <a:cubicBezTo>
                  <a:pt x="132968" y="1655544"/>
                  <a:pt x="134570" y="1630307"/>
                  <a:pt x="165596" y="1597006"/>
                </a:cubicBezTo>
                <a:cubicBezTo>
                  <a:pt x="181744" y="1579672"/>
                  <a:pt x="201873" y="1570752"/>
                  <a:pt x="222127" y="1570326"/>
                </a:cubicBezTo>
                <a:close/>
                <a:moveTo>
                  <a:pt x="2839959" y="1570219"/>
                </a:moveTo>
                <a:cubicBezTo>
                  <a:pt x="2853312" y="1569174"/>
                  <a:pt x="2866723" y="1573253"/>
                  <a:pt x="2883444" y="1582202"/>
                </a:cubicBezTo>
                <a:cubicBezTo>
                  <a:pt x="2925843" y="1604894"/>
                  <a:pt x="2936862" y="1640557"/>
                  <a:pt x="2914709" y="1683395"/>
                </a:cubicBezTo>
                <a:cubicBezTo>
                  <a:pt x="2898612" y="1714523"/>
                  <a:pt x="2886933" y="1721610"/>
                  <a:pt x="2851731" y="1721610"/>
                </a:cubicBezTo>
                <a:cubicBezTo>
                  <a:pt x="2827962" y="1721610"/>
                  <a:pt x="2799534" y="1712629"/>
                  <a:pt x="2788557" y="1701653"/>
                </a:cubicBezTo>
                <a:cubicBezTo>
                  <a:pt x="2758935" y="1672030"/>
                  <a:pt x="2763307" y="1612459"/>
                  <a:pt x="2796826" y="1588981"/>
                </a:cubicBezTo>
                <a:cubicBezTo>
                  <a:pt x="2813313" y="1577433"/>
                  <a:pt x="2826607" y="1571264"/>
                  <a:pt x="2839959" y="1570219"/>
                </a:cubicBezTo>
                <a:close/>
                <a:moveTo>
                  <a:pt x="23198" y="1569980"/>
                </a:moveTo>
                <a:cubicBezTo>
                  <a:pt x="28817" y="1570505"/>
                  <a:pt x="36478" y="1574246"/>
                  <a:pt x="50174" y="1581576"/>
                </a:cubicBezTo>
                <a:cubicBezTo>
                  <a:pt x="104546" y="1610675"/>
                  <a:pt x="84690" y="1721610"/>
                  <a:pt x="25107" y="1721610"/>
                </a:cubicBezTo>
                <a:cubicBezTo>
                  <a:pt x="3236" y="1721610"/>
                  <a:pt x="0" y="1712880"/>
                  <a:pt x="0" y="1653877"/>
                </a:cubicBezTo>
                <a:cubicBezTo>
                  <a:pt x="0" y="1616624"/>
                  <a:pt x="3810" y="1582334"/>
                  <a:pt x="8467" y="1577678"/>
                </a:cubicBezTo>
                <a:cubicBezTo>
                  <a:pt x="14000" y="1572145"/>
                  <a:pt x="17578" y="1569454"/>
                  <a:pt x="23198" y="1569980"/>
                </a:cubicBezTo>
                <a:close/>
                <a:moveTo>
                  <a:pt x="2188829" y="1569452"/>
                </a:moveTo>
                <a:cubicBezTo>
                  <a:pt x="2244885" y="1568044"/>
                  <a:pt x="2294264" y="1630574"/>
                  <a:pt x="2254537" y="1691205"/>
                </a:cubicBezTo>
                <a:cubicBezTo>
                  <a:pt x="2227556" y="1732382"/>
                  <a:pt x="2156146" y="1733612"/>
                  <a:pt x="2127970" y="1693384"/>
                </a:cubicBezTo>
                <a:cubicBezTo>
                  <a:pt x="2101361" y="1655395"/>
                  <a:pt x="2103087" y="1625124"/>
                  <a:pt x="2133600" y="1594611"/>
                </a:cubicBezTo>
                <a:cubicBezTo>
                  <a:pt x="2150716" y="1577495"/>
                  <a:pt x="2170144" y="1569921"/>
                  <a:pt x="2188829" y="1569452"/>
                </a:cubicBezTo>
                <a:close/>
                <a:moveTo>
                  <a:pt x="3067050" y="1569211"/>
                </a:moveTo>
                <a:cubicBezTo>
                  <a:pt x="3103893" y="1569211"/>
                  <a:pt x="3149600" y="1609837"/>
                  <a:pt x="3149600" y="1642585"/>
                </a:cubicBezTo>
                <a:cubicBezTo>
                  <a:pt x="3149600" y="1684581"/>
                  <a:pt x="3112538" y="1721610"/>
                  <a:pt x="3070505" y="1721610"/>
                </a:cubicBezTo>
                <a:cubicBezTo>
                  <a:pt x="2993191" y="1721610"/>
                  <a:pt x="2957562" y="1646949"/>
                  <a:pt x="3009900" y="1594611"/>
                </a:cubicBezTo>
                <a:cubicBezTo>
                  <a:pt x="3023870" y="1580641"/>
                  <a:pt x="3049588" y="1569211"/>
                  <a:pt x="3067050" y="1569211"/>
                </a:cubicBezTo>
                <a:close/>
                <a:moveTo>
                  <a:pt x="1974850" y="1569211"/>
                </a:moveTo>
                <a:cubicBezTo>
                  <a:pt x="2011693" y="1569211"/>
                  <a:pt x="2057400" y="1609837"/>
                  <a:pt x="2057400" y="1642585"/>
                </a:cubicBezTo>
                <a:cubicBezTo>
                  <a:pt x="2057400" y="1715752"/>
                  <a:pt x="1953239" y="1752161"/>
                  <a:pt x="1912070" y="1693384"/>
                </a:cubicBezTo>
                <a:cubicBezTo>
                  <a:pt x="1885461" y="1655395"/>
                  <a:pt x="1887187" y="1625124"/>
                  <a:pt x="1917700" y="1594611"/>
                </a:cubicBezTo>
                <a:cubicBezTo>
                  <a:pt x="1931670" y="1580641"/>
                  <a:pt x="1957388" y="1569211"/>
                  <a:pt x="1974850" y="1569211"/>
                </a:cubicBezTo>
                <a:close/>
                <a:moveTo>
                  <a:pt x="3284712" y="1568411"/>
                </a:moveTo>
                <a:cubicBezTo>
                  <a:pt x="3336871" y="1568559"/>
                  <a:pt x="3384684" y="1633291"/>
                  <a:pt x="3346737" y="1691205"/>
                </a:cubicBezTo>
                <a:cubicBezTo>
                  <a:pt x="3324693" y="1724848"/>
                  <a:pt x="3255661" y="1733690"/>
                  <a:pt x="3228340" y="1706370"/>
                </a:cubicBezTo>
                <a:cubicBezTo>
                  <a:pt x="3206330" y="1684360"/>
                  <a:pt x="3209619" y="1619507"/>
                  <a:pt x="3234118" y="1592436"/>
                </a:cubicBezTo>
                <a:cubicBezTo>
                  <a:pt x="3249455" y="1575488"/>
                  <a:pt x="3267325" y="1568362"/>
                  <a:pt x="3284712" y="1568411"/>
                </a:cubicBezTo>
                <a:close/>
                <a:moveTo>
                  <a:pt x="2398526" y="1562424"/>
                </a:moveTo>
                <a:cubicBezTo>
                  <a:pt x="2437865" y="1562684"/>
                  <a:pt x="2489200" y="1602017"/>
                  <a:pt x="2489200" y="1645224"/>
                </a:cubicBezTo>
                <a:cubicBezTo>
                  <a:pt x="2489200" y="1693748"/>
                  <a:pt x="2458878" y="1721610"/>
                  <a:pt x="2406069" y="1721610"/>
                </a:cubicBezTo>
                <a:cubicBezTo>
                  <a:pt x="2370867" y="1721610"/>
                  <a:pt x="2359188" y="1714523"/>
                  <a:pt x="2343091" y="1683395"/>
                </a:cubicBezTo>
                <a:cubicBezTo>
                  <a:pt x="2322935" y="1644419"/>
                  <a:pt x="2327417" y="1623063"/>
                  <a:pt x="2365531" y="1576491"/>
                </a:cubicBezTo>
                <a:cubicBezTo>
                  <a:pt x="2373633" y="1566591"/>
                  <a:pt x="2385413" y="1562337"/>
                  <a:pt x="2398526" y="1562424"/>
                </a:cubicBezTo>
                <a:close/>
                <a:moveTo>
                  <a:pt x="1306332" y="1562424"/>
                </a:moveTo>
                <a:cubicBezTo>
                  <a:pt x="1345671" y="1562684"/>
                  <a:pt x="1397006" y="1602017"/>
                  <a:pt x="1397006" y="1645224"/>
                </a:cubicBezTo>
                <a:cubicBezTo>
                  <a:pt x="1397006" y="1693748"/>
                  <a:pt x="1366684" y="1721610"/>
                  <a:pt x="1313875" y="1721610"/>
                </a:cubicBezTo>
                <a:cubicBezTo>
                  <a:pt x="1278673" y="1721610"/>
                  <a:pt x="1266994" y="1714523"/>
                  <a:pt x="1250897" y="1683395"/>
                </a:cubicBezTo>
                <a:cubicBezTo>
                  <a:pt x="1230741" y="1644419"/>
                  <a:pt x="1235223" y="1623063"/>
                  <a:pt x="1273337" y="1576491"/>
                </a:cubicBezTo>
                <a:cubicBezTo>
                  <a:pt x="1281439" y="1566591"/>
                  <a:pt x="1293219" y="1562337"/>
                  <a:pt x="1306332" y="1562424"/>
                </a:cubicBezTo>
                <a:close/>
                <a:moveTo>
                  <a:pt x="1080003" y="1562096"/>
                </a:moveTo>
                <a:cubicBezTo>
                  <a:pt x="1122300" y="1562675"/>
                  <a:pt x="1181106" y="1601917"/>
                  <a:pt x="1181106" y="1642585"/>
                </a:cubicBezTo>
                <a:cubicBezTo>
                  <a:pt x="1181106" y="1717414"/>
                  <a:pt x="1075034" y="1752656"/>
                  <a:pt x="1034769" y="1691205"/>
                </a:cubicBezTo>
                <a:cubicBezTo>
                  <a:pt x="1014009" y="1659520"/>
                  <a:pt x="1018764" y="1610637"/>
                  <a:pt x="1045998" y="1575785"/>
                </a:cubicBezTo>
                <a:cubicBezTo>
                  <a:pt x="1053639" y="1566006"/>
                  <a:pt x="1065904" y="1561903"/>
                  <a:pt x="1080003" y="1562096"/>
                </a:cubicBezTo>
                <a:close/>
                <a:moveTo>
                  <a:pt x="3477696" y="1560743"/>
                </a:moveTo>
                <a:cubicBezTo>
                  <a:pt x="3495229" y="1556377"/>
                  <a:pt x="3505200" y="1585765"/>
                  <a:pt x="3505200" y="1645411"/>
                </a:cubicBezTo>
                <a:cubicBezTo>
                  <a:pt x="3505200" y="1712813"/>
                  <a:pt x="3502305" y="1721610"/>
                  <a:pt x="3480126" y="1721610"/>
                </a:cubicBezTo>
                <a:cubicBezTo>
                  <a:pt x="3465095" y="1721610"/>
                  <a:pt x="3447138" y="1706305"/>
                  <a:pt x="3435291" y="1683395"/>
                </a:cubicBezTo>
                <a:cubicBezTo>
                  <a:pt x="3415135" y="1644419"/>
                  <a:pt x="3419618" y="1623063"/>
                  <a:pt x="3457731" y="1576491"/>
                </a:cubicBezTo>
                <a:cubicBezTo>
                  <a:pt x="3465167" y="1567405"/>
                  <a:pt x="3471852" y="1562199"/>
                  <a:pt x="3477696" y="1560743"/>
                </a:cubicBezTo>
                <a:close/>
                <a:moveTo>
                  <a:pt x="3457382" y="1360125"/>
                </a:moveTo>
                <a:cubicBezTo>
                  <a:pt x="3471124" y="1357088"/>
                  <a:pt x="3480528" y="1380479"/>
                  <a:pt x="3487754" y="1433199"/>
                </a:cubicBezTo>
                <a:cubicBezTo>
                  <a:pt x="3494408" y="1481746"/>
                  <a:pt x="3492333" y="1493011"/>
                  <a:pt x="3476731" y="1493011"/>
                </a:cubicBezTo>
                <a:cubicBezTo>
                  <a:pt x="3431588" y="1493011"/>
                  <a:pt x="3408533" y="1412326"/>
                  <a:pt x="3442114" y="1371863"/>
                </a:cubicBezTo>
                <a:cubicBezTo>
                  <a:pt x="3447739" y="1365086"/>
                  <a:pt x="3452802" y="1361137"/>
                  <a:pt x="3457382" y="1360125"/>
                </a:cubicBezTo>
                <a:close/>
                <a:moveTo>
                  <a:pt x="46583" y="1355374"/>
                </a:moveTo>
                <a:cubicBezTo>
                  <a:pt x="52436" y="1357489"/>
                  <a:pt x="59097" y="1366868"/>
                  <a:pt x="71068" y="1385137"/>
                </a:cubicBezTo>
                <a:cubicBezTo>
                  <a:pt x="88647" y="1411965"/>
                  <a:pt x="89447" y="1422932"/>
                  <a:pt x="76170" y="1454986"/>
                </a:cubicBezTo>
                <a:cubicBezTo>
                  <a:pt x="66138" y="1479204"/>
                  <a:pt x="51242" y="1493011"/>
                  <a:pt x="35146" y="1493011"/>
                </a:cubicBezTo>
                <a:cubicBezTo>
                  <a:pt x="13552" y="1493011"/>
                  <a:pt x="10178" y="1485154"/>
                  <a:pt x="11964" y="1439036"/>
                </a:cubicBezTo>
                <a:cubicBezTo>
                  <a:pt x="13114" y="1409351"/>
                  <a:pt x="19850" y="1377918"/>
                  <a:pt x="26933" y="1369187"/>
                </a:cubicBezTo>
                <a:cubicBezTo>
                  <a:pt x="35680" y="1358405"/>
                  <a:pt x="40728" y="1353258"/>
                  <a:pt x="46583" y="1355374"/>
                </a:cubicBezTo>
                <a:close/>
                <a:moveTo>
                  <a:pt x="866582" y="1343449"/>
                </a:moveTo>
                <a:cubicBezTo>
                  <a:pt x="909377" y="1335343"/>
                  <a:pt x="952507" y="1368433"/>
                  <a:pt x="952507" y="1423162"/>
                </a:cubicBezTo>
                <a:cubicBezTo>
                  <a:pt x="952507" y="1468734"/>
                  <a:pt x="917108" y="1505711"/>
                  <a:pt x="873481" y="1505711"/>
                </a:cubicBezTo>
                <a:cubicBezTo>
                  <a:pt x="840733" y="1505711"/>
                  <a:pt x="800107" y="1460004"/>
                  <a:pt x="800107" y="1423162"/>
                </a:cubicBezTo>
                <a:cubicBezTo>
                  <a:pt x="800107" y="1405700"/>
                  <a:pt x="811537" y="1379982"/>
                  <a:pt x="825507" y="1366012"/>
                </a:cubicBezTo>
                <a:cubicBezTo>
                  <a:pt x="838088" y="1353431"/>
                  <a:pt x="852316" y="1346151"/>
                  <a:pt x="866582" y="1343449"/>
                </a:cubicBezTo>
                <a:close/>
                <a:moveTo>
                  <a:pt x="218936" y="1342354"/>
                </a:moveTo>
                <a:cubicBezTo>
                  <a:pt x="233960" y="1341509"/>
                  <a:pt x="249566" y="1349807"/>
                  <a:pt x="271338" y="1366934"/>
                </a:cubicBezTo>
                <a:cubicBezTo>
                  <a:pt x="325925" y="1409872"/>
                  <a:pt x="309801" y="1477620"/>
                  <a:pt x="239701" y="1499869"/>
                </a:cubicBezTo>
                <a:cubicBezTo>
                  <a:pt x="207021" y="1510241"/>
                  <a:pt x="132161" y="1456600"/>
                  <a:pt x="135678" y="1425333"/>
                </a:cubicBezTo>
                <a:cubicBezTo>
                  <a:pt x="136958" y="1413959"/>
                  <a:pt x="152416" y="1390244"/>
                  <a:pt x="170026" y="1372633"/>
                </a:cubicBezTo>
                <a:cubicBezTo>
                  <a:pt x="189471" y="1353188"/>
                  <a:pt x="203914" y="1343199"/>
                  <a:pt x="218936" y="1342354"/>
                </a:cubicBezTo>
                <a:close/>
                <a:moveTo>
                  <a:pt x="2191007" y="1342348"/>
                </a:moveTo>
                <a:cubicBezTo>
                  <a:pt x="2206985" y="1342535"/>
                  <a:pt x="2223080" y="1352737"/>
                  <a:pt x="2243344" y="1373001"/>
                </a:cubicBezTo>
                <a:cubicBezTo>
                  <a:pt x="2271101" y="1400759"/>
                  <a:pt x="2273614" y="1409385"/>
                  <a:pt x="2260918" y="1433325"/>
                </a:cubicBezTo>
                <a:cubicBezTo>
                  <a:pt x="2252769" y="1448690"/>
                  <a:pt x="2244900" y="1468298"/>
                  <a:pt x="2243429" y="1476898"/>
                </a:cubicBezTo>
                <a:cubicBezTo>
                  <a:pt x="2241959" y="1485498"/>
                  <a:pt x="2222956" y="1496095"/>
                  <a:pt x="2201201" y="1500446"/>
                </a:cubicBezTo>
                <a:cubicBezTo>
                  <a:pt x="2170927" y="1506501"/>
                  <a:pt x="2155376" y="1502087"/>
                  <a:pt x="2134923" y="1481634"/>
                </a:cubicBezTo>
                <a:cubicBezTo>
                  <a:pt x="2099676" y="1446387"/>
                  <a:pt x="2101149" y="1410008"/>
                  <a:pt x="2139373" y="1371785"/>
                </a:cubicBezTo>
                <a:cubicBezTo>
                  <a:pt x="2159168" y="1351990"/>
                  <a:pt x="2175029" y="1342162"/>
                  <a:pt x="2191007" y="1342348"/>
                </a:cubicBezTo>
                <a:close/>
                <a:moveTo>
                  <a:pt x="1098814" y="1342348"/>
                </a:moveTo>
                <a:cubicBezTo>
                  <a:pt x="1114792" y="1342535"/>
                  <a:pt x="1130887" y="1352737"/>
                  <a:pt x="1151151" y="1373001"/>
                </a:cubicBezTo>
                <a:cubicBezTo>
                  <a:pt x="1178908" y="1400759"/>
                  <a:pt x="1181421" y="1409385"/>
                  <a:pt x="1168725" y="1433325"/>
                </a:cubicBezTo>
                <a:cubicBezTo>
                  <a:pt x="1150258" y="1468146"/>
                  <a:pt x="1143542" y="1474862"/>
                  <a:pt x="1108721" y="1493329"/>
                </a:cubicBezTo>
                <a:cubicBezTo>
                  <a:pt x="1084780" y="1506025"/>
                  <a:pt x="1076154" y="1503512"/>
                  <a:pt x="1048396" y="1475755"/>
                </a:cubicBezTo>
                <a:cubicBezTo>
                  <a:pt x="1007868" y="1435227"/>
                  <a:pt x="1007589" y="1411375"/>
                  <a:pt x="1047180" y="1371785"/>
                </a:cubicBezTo>
                <a:cubicBezTo>
                  <a:pt x="1066975" y="1351990"/>
                  <a:pt x="1082836" y="1342162"/>
                  <a:pt x="1098814" y="1342348"/>
                </a:cubicBezTo>
                <a:close/>
                <a:moveTo>
                  <a:pt x="1971709" y="1342309"/>
                </a:moveTo>
                <a:cubicBezTo>
                  <a:pt x="1986652" y="1341587"/>
                  <a:pt x="2002260" y="1349883"/>
                  <a:pt x="2023937" y="1366934"/>
                </a:cubicBezTo>
                <a:cubicBezTo>
                  <a:pt x="2056937" y="1392891"/>
                  <a:pt x="2057456" y="1397886"/>
                  <a:pt x="2033987" y="1463594"/>
                </a:cubicBezTo>
                <a:cubicBezTo>
                  <a:pt x="2019239" y="1504885"/>
                  <a:pt x="1968167" y="1512744"/>
                  <a:pt x="1926675" y="1480107"/>
                </a:cubicBezTo>
                <a:cubicBezTo>
                  <a:pt x="1884006" y="1446544"/>
                  <a:pt x="1882993" y="1412265"/>
                  <a:pt x="1923473" y="1371785"/>
                </a:cubicBezTo>
                <a:cubicBezTo>
                  <a:pt x="1942489" y="1352768"/>
                  <a:pt x="1956767" y="1343030"/>
                  <a:pt x="1971709" y="1342309"/>
                </a:cubicBezTo>
                <a:close/>
                <a:moveTo>
                  <a:pt x="442470" y="1341984"/>
                </a:moveTo>
                <a:cubicBezTo>
                  <a:pt x="460630" y="1341018"/>
                  <a:pt x="478313" y="1349023"/>
                  <a:pt x="495301" y="1366012"/>
                </a:cubicBezTo>
                <a:cubicBezTo>
                  <a:pt x="546484" y="1417193"/>
                  <a:pt x="512136" y="1505711"/>
                  <a:pt x="441099" y="1505711"/>
                </a:cubicBezTo>
                <a:cubicBezTo>
                  <a:pt x="412590" y="1505711"/>
                  <a:pt x="355601" y="1450687"/>
                  <a:pt x="355601" y="1423162"/>
                </a:cubicBezTo>
                <a:cubicBezTo>
                  <a:pt x="355601" y="1412050"/>
                  <a:pt x="369630" y="1388930"/>
                  <a:pt x="386774" y="1371785"/>
                </a:cubicBezTo>
                <a:cubicBezTo>
                  <a:pt x="405671" y="1352888"/>
                  <a:pt x="424308" y="1342950"/>
                  <a:pt x="442470" y="1341984"/>
                </a:cubicBezTo>
                <a:close/>
                <a:moveTo>
                  <a:pt x="2624684" y="1341776"/>
                </a:moveTo>
                <a:cubicBezTo>
                  <a:pt x="2640814" y="1340857"/>
                  <a:pt x="2657880" y="1347078"/>
                  <a:pt x="2676874" y="1360382"/>
                </a:cubicBezTo>
                <a:cubicBezTo>
                  <a:pt x="2735651" y="1401551"/>
                  <a:pt x="2699242" y="1505711"/>
                  <a:pt x="2626074" y="1505711"/>
                </a:cubicBezTo>
                <a:cubicBezTo>
                  <a:pt x="2593326" y="1505711"/>
                  <a:pt x="2552700" y="1460004"/>
                  <a:pt x="2552700" y="1423162"/>
                </a:cubicBezTo>
                <a:cubicBezTo>
                  <a:pt x="2552700" y="1405700"/>
                  <a:pt x="2564130" y="1379982"/>
                  <a:pt x="2578100" y="1366012"/>
                </a:cubicBezTo>
                <a:cubicBezTo>
                  <a:pt x="2593357" y="1350756"/>
                  <a:pt x="2608553" y="1342696"/>
                  <a:pt x="2624684" y="1341776"/>
                </a:cubicBezTo>
                <a:close/>
                <a:moveTo>
                  <a:pt x="1322744" y="1341771"/>
                </a:moveTo>
                <a:cubicBezTo>
                  <a:pt x="1339632" y="1342170"/>
                  <a:pt x="1355844" y="1350249"/>
                  <a:pt x="1371607" y="1366012"/>
                </a:cubicBezTo>
                <a:cubicBezTo>
                  <a:pt x="1421994" y="1416399"/>
                  <a:pt x="1388609" y="1505711"/>
                  <a:pt x="1319388" y="1505711"/>
                </a:cubicBezTo>
                <a:cubicBezTo>
                  <a:pt x="1250410" y="1505711"/>
                  <a:pt x="1216038" y="1407159"/>
                  <a:pt x="1269826" y="1363604"/>
                </a:cubicBezTo>
                <a:cubicBezTo>
                  <a:pt x="1288293" y="1348651"/>
                  <a:pt x="1305857" y="1341371"/>
                  <a:pt x="1322744" y="1341771"/>
                </a:cubicBezTo>
                <a:close/>
                <a:moveTo>
                  <a:pt x="1538319" y="1341394"/>
                </a:moveTo>
                <a:cubicBezTo>
                  <a:pt x="1557302" y="1341148"/>
                  <a:pt x="1575326" y="1350387"/>
                  <a:pt x="1590682" y="1369134"/>
                </a:cubicBezTo>
                <a:cubicBezTo>
                  <a:pt x="1620077" y="1405020"/>
                  <a:pt x="1618821" y="1448997"/>
                  <a:pt x="1587507" y="1480311"/>
                </a:cubicBezTo>
                <a:cubicBezTo>
                  <a:pt x="1553530" y="1514288"/>
                  <a:pt x="1516774" y="1512332"/>
                  <a:pt x="1478980" y="1474538"/>
                </a:cubicBezTo>
                <a:cubicBezTo>
                  <a:pt x="1439389" y="1434948"/>
                  <a:pt x="1439668" y="1411096"/>
                  <a:pt x="1480196" y="1370568"/>
                </a:cubicBezTo>
                <a:cubicBezTo>
                  <a:pt x="1499392" y="1351372"/>
                  <a:pt x="1519335" y="1341641"/>
                  <a:pt x="1538319" y="1341394"/>
                </a:cubicBezTo>
                <a:close/>
                <a:moveTo>
                  <a:pt x="3286353" y="1340612"/>
                </a:moveTo>
                <a:cubicBezTo>
                  <a:pt x="3309789" y="1340612"/>
                  <a:pt x="3365500" y="1398718"/>
                  <a:pt x="3365500" y="1423162"/>
                </a:cubicBezTo>
                <a:cubicBezTo>
                  <a:pt x="3365500" y="1447605"/>
                  <a:pt x="3309789" y="1505711"/>
                  <a:pt x="3286353" y="1505711"/>
                </a:cubicBezTo>
                <a:cubicBezTo>
                  <a:pt x="3218312" y="1505711"/>
                  <a:pt x="3185418" y="1399542"/>
                  <a:pt x="3241326" y="1360382"/>
                </a:cubicBezTo>
                <a:cubicBezTo>
                  <a:pt x="3256850" y="1349509"/>
                  <a:pt x="3277112" y="1340612"/>
                  <a:pt x="3286353" y="1340612"/>
                </a:cubicBezTo>
                <a:close/>
                <a:moveTo>
                  <a:pt x="3067050" y="1340612"/>
                </a:moveTo>
                <a:cubicBezTo>
                  <a:pt x="3096690" y="1340612"/>
                  <a:pt x="3149848" y="1392473"/>
                  <a:pt x="3142846" y="1414559"/>
                </a:cubicBezTo>
                <a:cubicBezTo>
                  <a:pt x="3121344" y="1482380"/>
                  <a:pt x="3112877" y="1493371"/>
                  <a:pt x="3076530" y="1500640"/>
                </a:cubicBezTo>
                <a:cubicBezTo>
                  <a:pt x="2996368" y="1516672"/>
                  <a:pt x="2953120" y="1417939"/>
                  <a:pt x="3017963" y="1366934"/>
                </a:cubicBezTo>
                <a:cubicBezTo>
                  <a:pt x="3036367" y="1352457"/>
                  <a:pt x="3058457" y="1340612"/>
                  <a:pt x="3067050" y="1340612"/>
                </a:cubicBezTo>
                <a:close/>
                <a:moveTo>
                  <a:pt x="2843393" y="1340612"/>
                </a:moveTo>
                <a:cubicBezTo>
                  <a:pt x="2882841" y="1340612"/>
                  <a:pt x="2924175" y="1382851"/>
                  <a:pt x="2924175" y="1423162"/>
                </a:cubicBezTo>
                <a:cubicBezTo>
                  <a:pt x="2924175" y="1463472"/>
                  <a:pt x="2882841" y="1505711"/>
                  <a:pt x="2843393" y="1505711"/>
                </a:cubicBezTo>
                <a:cubicBezTo>
                  <a:pt x="2809414" y="1505711"/>
                  <a:pt x="2768600" y="1460664"/>
                  <a:pt x="2768600" y="1423162"/>
                </a:cubicBezTo>
                <a:cubicBezTo>
                  <a:pt x="2768600" y="1405700"/>
                  <a:pt x="2780030" y="1379982"/>
                  <a:pt x="2794000" y="1366012"/>
                </a:cubicBezTo>
                <a:cubicBezTo>
                  <a:pt x="2807970" y="1352042"/>
                  <a:pt x="2830197" y="1340612"/>
                  <a:pt x="2843393" y="1340612"/>
                </a:cubicBezTo>
                <a:close/>
                <a:moveTo>
                  <a:pt x="2412423" y="1340612"/>
                </a:moveTo>
                <a:cubicBezTo>
                  <a:pt x="2448128" y="1340612"/>
                  <a:pt x="2489200" y="1384772"/>
                  <a:pt x="2489200" y="1423162"/>
                </a:cubicBezTo>
                <a:cubicBezTo>
                  <a:pt x="2489200" y="1461551"/>
                  <a:pt x="2448128" y="1505711"/>
                  <a:pt x="2412423" y="1505711"/>
                </a:cubicBezTo>
                <a:cubicBezTo>
                  <a:pt x="2381636" y="1505711"/>
                  <a:pt x="2324100" y="1451936"/>
                  <a:pt x="2324100" y="1423162"/>
                </a:cubicBezTo>
                <a:cubicBezTo>
                  <a:pt x="2324100" y="1412050"/>
                  <a:pt x="2338128" y="1388930"/>
                  <a:pt x="2355273" y="1371785"/>
                </a:cubicBezTo>
                <a:cubicBezTo>
                  <a:pt x="2372418" y="1354640"/>
                  <a:pt x="2398135" y="1340612"/>
                  <a:pt x="2412423" y="1340612"/>
                </a:cubicBezTo>
                <a:close/>
                <a:moveTo>
                  <a:pt x="660984" y="1340612"/>
                </a:moveTo>
                <a:cubicBezTo>
                  <a:pt x="691771" y="1340612"/>
                  <a:pt x="749307" y="1394387"/>
                  <a:pt x="749307" y="1423162"/>
                </a:cubicBezTo>
                <a:cubicBezTo>
                  <a:pt x="749307" y="1451936"/>
                  <a:pt x="691771" y="1505711"/>
                  <a:pt x="660984" y="1505711"/>
                </a:cubicBezTo>
                <a:cubicBezTo>
                  <a:pt x="625279" y="1505711"/>
                  <a:pt x="584201" y="1461551"/>
                  <a:pt x="584201" y="1423162"/>
                </a:cubicBezTo>
                <a:cubicBezTo>
                  <a:pt x="584201" y="1405700"/>
                  <a:pt x="595637" y="1379982"/>
                  <a:pt x="609607" y="1366012"/>
                </a:cubicBezTo>
                <a:cubicBezTo>
                  <a:pt x="623577" y="1352042"/>
                  <a:pt x="646697" y="1340612"/>
                  <a:pt x="660984" y="1340612"/>
                </a:cubicBezTo>
                <a:close/>
                <a:moveTo>
                  <a:pt x="1748368" y="1335321"/>
                </a:moveTo>
                <a:cubicBezTo>
                  <a:pt x="1787422" y="1336922"/>
                  <a:pt x="1828800" y="1375846"/>
                  <a:pt x="1828800" y="1423589"/>
                </a:cubicBezTo>
                <a:cubicBezTo>
                  <a:pt x="1828800" y="1504870"/>
                  <a:pt x="1720037" y="1534227"/>
                  <a:pt x="1687057" y="1461847"/>
                </a:cubicBezTo>
                <a:cubicBezTo>
                  <a:pt x="1670304" y="1425074"/>
                  <a:pt x="1681841" y="1371409"/>
                  <a:pt x="1711707" y="1347217"/>
                </a:cubicBezTo>
                <a:cubicBezTo>
                  <a:pt x="1722591" y="1338401"/>
                  <a:pt x="1735351" y="1334788"/>
                  <a:pt x="1748368" y="1335321"/>
                </a:cubicBezTo>
                <a:close/>
                <a:moveTo>
                  <a:pt x="3043161" y="1127849"/>
                </a:moveTo>
                <a:cubicBezTo>
                  <a:pt x="3089429" y="1117836"/>
                  <a:pt x="3149600" y="1150342"/>
                  <a:pt x="3149600" y="1200913"/>
                </a:cubicBezTo>
                <a:cubicBezTo>
                  <a:pt x="3149600" y="1236115"/>
                  <a:pt x="3105186" y="1277113"/>
                  <a:pt x="3067050" y="1277113"/>
                </a:cubicBezTo>
                <a:cubicBezTo>
                  <a:pt x="3030207" y="1277113"/>
                  <a:pt x="2984500" y="1236486"/>
                  <a:pt x="2984500" y="1203739"/>
                </a:cubicBezTo>
                <a:cubicBezTo>
                  <a:pt x="2984500" y="1191323"/>
                  <a:pt x="2993397" y="1168463"/>
                  <a:pt x="3004270" y="1152939"/>
                </a:cubicBezTo>
                <a:cubicBezTo>
                  <a:pt x="3013860" y="1139248"/>
                  <a:pt x="3027738" y="1131186"/>
                  <a:pt x="3043161" y="1127849"/>
                </a:cubicBezTo>
                <a:close/>
                <a:moveTo>
                  <a:pt x="458112" y="1126580"/>
                </a:moveTo>
                <a:cubicBezTo>
                  <a:pt x="491836" y="1131958"/>
                  <a:pt x="520701" y="1159689"/>
                  <a:pt x="520701" y="1202161"/>
                </a:cubicBezTo>
                <a:cubicBezTo>
                  <a:pt x="520701" y="1241905"/>
                  <a:pt x="481029" y="1277113"/>
                  <a:pt x="436249" y="1277113"/>
                </a:cubicBezTo>
                <a:cubicBezTo>
                  <a:pt x="411191" y="1277113"/>
                  <a:pt x="355602" y="1224589"/>
                  <a:pt x="355602" y="1200913"/>
                </a:cubicBezTo>
                <a:cubicBezTo>
                  <a:pt x="355602" y="1195812"/>
                  <a:pt x="367447" y="1176580"/>
                  <a:pt x="381924" y="1158176"/>
                </a:cubicBezTo>
                <a:cubicBezTo>
                  <a:pt x="393810" y="1143067"/>
                  <a:pt x="408424" y="1133542"/>
                  <a:pt x="423665" y="1128934"/>
                </a:cubicBezTo>
                <a:cubicBezTo>
                  <a:pt x="435092" y="1125477"/>
                  <a:pt x="446873" y="1124787"/>
                  <a:pt x="458112" y="1126580"/>
                </a:cubicBezTo>
                <a:close/>
                <a:moveTo>
                  <a:pt x="2612645" y="1126395"/>
                </a:moveTo>
                <a:cubicBezTo>
                  <a:pt x="2655729" y="1118653"/>
                  <a:pt x="2705100" y="1149926"/>
                  <a:pt x="2705100" y="1198706"/>
                </a:cubicBezTo>
                <a:cubicBezTo>
                  <a:pt x="2705100" y="1269046"/>
                  <a:pt x="2627727" y="1301339"/>
                  <a:pt x="2578100" y="1251713"/>
                </a:cubicBezTo>
                <a:cubicBezTo>
                  <a:pt x="2547216" y="1220829"/>
                  <a:pt x="2545457" y="1179166"/>
                  <a:pt x="2573718" y="1147938"/>
                </a:cubicBezTo>
                <a:cubicBezTo>
                  <a:pt x="2584621" y="1135891"/>
                  <a:pt x="2598284" y="1128975"/>
                  <a:pt x="2612645" y="1126395"/>
                </a:cubicBezTo>
                <a:close/>
                <a:moveTo>
                  <a:pt x="1736346" y="1126395"/>
                </a:moveTo>
                <a:cubicBezTo>
                  <a:pt x="1779429" y="1118653"/>
                  <a:pt x="1828800" y="1149926"/>
                  <a:pt x="1828800" y="1198706"/>
                </a:cubicBezTo>
                <a:cubicBezTo>
                  <a:pt x="1828800" y="1238846"/>
                  <a:pt x="1795127" y="1277113"/>
                  <a:pt x="1759808" y="1277113"/>
                </a:cubicBezTo>
                <a:cubicBezTo>
                  <a:pt x="1689142" y="1277113"/>
                  <a:pt x="1651344" y="1198853"/>
                  <a:pt x="1697420" y="1147938"/>
                </a:cubicBezTo>
                <a:cubicBezTo>
                  <a:pt x="1708322" y="1135891"/>
                  <a:pt x="1721985" y="1128975"/>
                  <a:pt x="1736346" y="1126395"/>
                </a:cubicBezTo>
                <a:close/>
                <a:moveTo>
                  <a:pt x="860561" y="1125933"/>
                </a:moveTo>
                <a:cubicBezTo>
                  <a:pt x="903815" y="1118240"/>
                  <a:pt x="952508" y="1151009"/>
                  <a:pt x="952508" y="1201974"/>
                </a:cubicBezTo>
                <a:cubicBezTo>
                  <a:pt x="952508" y="1269352"/>
                  <a:pt x="887111" y="1298511"/>
                  <a:pt x="828334" y="1257343"/>
                </a:cubicBezTo>
                <a:cubicBezTo>
                  <a:pt x="794594" y="1233711"/>
                  <a:pt x="791127" y="1181086"/>
                  <a:pt x="821126" y="1147938"/>
                </a:cubicBezTo>
                <a:cubicBezTo>
                  <a:pt x="832330" y="1135558"/>
                  <a:pt x="846144" y="1128497"/>
                  <a:pt x="860561" y="1125933"/>
                </a:cubicBezTo>
                <a:close/>
                <a:moveTo>
                  <a:pt x="1526715" y="1125172"/>
                </a:moveTo>
                <a:cubicBezTo>
                  <a:pt x="1576426" y="1123000"/>
                  <a:pt x="1620408" y="1157618"/>
                  <a:pt x="1604335" y="1202564"/>
                </a:cubicBezTo>
                <a:cubicBezTo>
                  <a:pt x="1575884" y="1282124"/>
                  <a:pt x="1493181" y="1299300"/>
                  <a:pt x="1462524" y="1232016"/>
                </a:cubicBezTo>
                <a:cubicBezTo>
                  <a:pt x="1442210" y="1187431"/>
                  <a:pt x="1446650" y="1159597"/>
                  <a:pt x="1477108" y="1140588"/>
                </a:cubicBezTo>
                <a:cubicBezTo>
                  <a:pt x="1492939" y="1130708"/>
                  <a:pt x="1510145" y="1125896"/>
                  <a:pt x="1526715" y="1125172"/>
                </a:cubicBezTo>
                <a:close/>
                <a:moveTo>
                  <a:pt x="2190750" y="1124713"/>
                </a:moveTo>
                <a:cubicBezTo>
                  <a:pt x="2228886" y="1124713"/>
                  <a:pt x="2273300" y="1165711"/>
                  <a:pt x="2273300" y="1200913"/>
                </a:cubicBezTo>
                <a:cubicBezTo>
                  <a:pt x="2273300" y="1236115"/>
                  <a:pt x="2228886" y="1277113"/>
                  <a:pt x="2190750" y="1277113"/>
                </a:cubicBezTo>
                <a:cubicBezTo>
                  <a:pt x="2152614" y="1277113"/>
                  <a:pt x="2108200" y="1236115"/>
                  <a:pt x="2108200" y="1200913"/>
                </a:cubicBezTo>
                <a:cubicBezTo>
                  <a:pt x="2108200" y="1186943"/>
                  <a:pt x="2119630" y="1164083"/>
                  <a:pt x="2133600" y="1150113"/>
                </a:cubicBezTo>
                <a:cubicBezTo>
                  <a:pt x="2147570" y="1136143"/>
                  <a:pt x="2173288" y="1124713"/>
                  <a:pt x="2190750" y="1124713"/>
                </a:cubicBezTo>
                <a:close/>
                <a:moveTo>
                  <a:pt x="1974850" y="1124713"/>
                </a:moveTo>
                <a:cubicBezTo>
                  <a:pt x="2012986" y="1124713"/>
                  <a:pt x="2057400" y="1165711"/>
                  <a:pt x="2057400" y="1200913"/>
                </a:cubicBezTo>
                <a:cubicBezTo>
                  <a:pt x="2057400" y="1236115"/>
                  <a:pt x="2012986" y="1277113"/>
                  <a:pt x="1974850" y="1277113"/>
                </a:cubicBezTo>
                <a:cubicBezTo>
                  <a:pt x="1936714" y="1277113"/>
                  <a:pt x="1892300" y="1236115"/>
                  <a:pt x="1892300" y="1200913"/>
                </a:cubicBezTo>
                <a:cubicBezTo>
                  <a:pt x="1892300" y="1186943"/>
                  <a:pt x="1903730" y="1164083"/>
                  <a:pt x="1917700" y="1150113"/>
                </a:cubicBezTo>
                <a:cubicBezTo>
                  <a:pt x="1931670" y="1136143"/>
                  <a:pt x="1957388" y="1124713"/>
                  <a:pt x="1974850" y="1124713"/>
                </a:cubicBezTo>
                <a:close/>
                <a:moveTo>
                  <a:pt x="1098558" y="1124713"/>
                </a:moveTo>
                <a:cubicBezTo>
                  <a:pt x="1136694" y="1124713"/>
                  <a:pt x="1181108" y="1165711"/>
                  <a:pt x="1181108" y="1200913"/>
                </a:cubicBezTo>
                <a:cubicBezTo>
                  <a:pt x="1181108" y="1236115"/>
                  <a:pt x="1136694" y="1277113"/>
                  <a:pt x="1098558" y="1277113"/>
                </a:cubicBezTo>
                <a:cubicBezTo>
                  <a:pt x="1060422" y="1277113"/>
                  <a:pt x="1016008" y="1236115"/>
                  <a:pt x="1016008" y="1200913"/>
                </a:cubicBezTo>
                <a:cubicBezTo>
                  <a:pt x="1016008" y="1186943"/>
                  <a:pt x="1027438" y="1164083"/>
                  <a:pt x="1041408" y="1150113"/>
                </a:cubicBezTo>
                <a:cubicBezTo>
                  <a:pt x="1055378" y="1136143"/>
                  <a:pt x="1081096" y="1124713"/>
                  <a:pt x="1098558" y="1124713"/>
                </a:cubicBezTo>
                <a:close/>
                <a:moveTo>
                  <a:pt x="222254" y="1124713"/>
                </a:moveTo>
                <a:cubicBezTo>
                  <a:pt x="260390" y="1124713"/>
                  <a:pt x="304803" y="1165711"/>
                  <a:pt x="304803" y="1200913"/>
                </a:cubicBezTo>
                <a:cubicBezTo>
                  <a:pt x="304803" y="1236115"/>
                  <a:pt x="260390" y="1277113"/>
                  <a:pt x="222254" y="1277113"/>
                </a:cubicBezTo>
                <a:cubicBezTo>
                  <a:pt x="184118" y="1277113"/>
                  <a:pt x="139701" y="1236115"/>
                  <a:pt x="139701" y="1200913"/>
                </a:cubicBezTo>
                <a:cubicBezTo>
                  <a:pt x="139701" y="1186943"/>
                  <a:pt x="151132" y="1164083"/>
                  <a:pt x="165103" y="1150113"/>
                </a:cubicBezTo>
                <a:cubicBezTo>
                  <a:pt x="179072" y="1136143"/>
                  <a:pt x="204792" y="1124713"/>
                  <a:pt x="222254" y="1124713"/>
                </a:cubicBezTo>
                <a:close/>
                <a:moveTo>
                  <a:pt x="3271957" y="1124467"/>
                </a:moveTo>
                <a:cubicBezTo>
                  <a:pt x="3313335" y="1118004"/>
                  <a:pt x="3357033" y="1150446"/>
                  <a:pt x="3357033" y="1200913"/>
                </a:cubicBezTo>
                <a:cubicBezTo>
                  <a:pt x="3357033" y="1247154"/>
                  <a:pt x="3327309" y="1277113"/>
                  <a:pt x="3281430" y="1277113"/>
                </a:cubicBezTo>
                <a:cubicBezTo>
                  <a:pt x="3220761" y="1277113"/>
                  <a:pt x="3188619" y="1189109"/>
                  <a:pt x="3233057" y="1144670"/>
                </a:cubicBezTo>
                <a:cubicBezTo>
                  <a:pt x="3244630" y="1133098"/>
                  <a:pt x="3258164" y="1126621"/>
                  <a:pt x="3271957" y="1124467"/>
                </a:cubicBezTo>
                <a:close/>
                <a:moveTo>
                  <a:pt x="662691" y="1121238"/>
                </a:moveTo>
                <a:cubicBezTo>
                  <a:pt x="682679" y="1122793"/>
                  <a:pt x="702618" y="1134888"/>
                  <a:pt x="720248" y="1157349"/>
                </a:cubicBezTo>
                <a:cubicBezTo>
                  <a:pt x="747279" y="1191786"/>
                  <a:pt x="749024" y="1200342"/>
                  <a:pt x="735201" y="1230678"/>
                </a:cubicBezTo>
                <a:cubicBezTo>
                  <a:pt x="714023" y="1277160"/>
                  <a:pt x="666205" y="1287568"/>
                  <a:pt x="616838" y="1256440"/>
                </a:cubicBezTo>
                <a:cubicBezTo>
                  <a:pt x="572590" y="1228542"/>
                  <a:pt x="568182" y="1188867"/>
                  <a:pt x="604832" y="1148374"/>
                </a:cubicBezTo>
                <a:cubicBezTo>
                  <a:pt x="622663" y="1128671"/>
                  <a:pt x="642702" y="1119684"/>
                  <a:pt x="662691" y="1121238"/>
                </a:cubicBezTo>
                <a:close/>
                <a:moveTo>
                  <a:pt x="2847813" y="1121231"/>
                </a:moveTo>
                <a:cubicBezTo>
                  <a:pt x="2867843" y="1123354"/>
                  <a:pt x="2888023" y="1136228"/>
                  <a:pt x="2906349" y="1159638"/>
                </a:cubicBezTo>
                <a:lnTo>
                  <a:pt x="2938659" y="1200913"/>
                </a:lnTo>
                <a:lnTo>
                  <a:pt x="2906349" y="1229488"/>
                </a:lnTo>
                <a:cubicBezTo>
                  <a:pt x="2855843" y="1274154"/>
                  <a:pt x="2821103" y="1282591"/>
                  <a:pt x="2792877" y="1257047"/>
                </a:cubicBezTo>
                <a:cubicBezTo>
                  <a:pt x="2762806" y="1229833"/>
                  <a:pt x="2761553" y="1178950"/>
                  <a:pt x="2790176" y="1147322"/>
                </a:cubicBezTo>
                <a:cubicBezTo>
                  <a:pt x="2807903" y="1127734"/>
                  <a:pt x="2827783" y="1119107"/>
                  <a:pt x="2847813" y="1121231"/>
                </a:cubicBezTo>
                <a:close/>
                <a:moveTo>
                  <a:pt x="1284802" y="1116263"/>
                </a:moveTo>
                <a:cubicBezTo>
                  <a:pt x="1312825" y="1115434"/>
                  <a:pt x="1353867" y="1127709"/>
                  <a:pt x="1373783" y="1145731"/>
                </a:cubicBezTo>
                <a:cubicBezTo>
                  <a:pt x="1426979" y="1193873"/>
                  <a:pt x="1385834" y="1282251"/>
                  <a:pt x="1315665" y="1270569"/>
                </a:cubicBezTo>
                <a:cubicBezTo>
                  <a:pt x="1267793" y="1262598"/>
                  <a:pt x="1251068" y="1252154"/>
                  <a:pt x="1239712" y="1223138"/>
                </a:cubicBezTo>
                <a:cubicBezTo>
                  <a:pt x="1229215" y="1196316"/>
                  <a:pt x="1242996" y="1134678"/>
                  <a:pt x="1262384" y="1121732"/>
                </a:cubicBezTo>
                <a:cubicBezTo>
                  <a:pt x="1267567" y="1118271"/>
                  <a:pt x="1275461" y="1116539"/>
                  <a:pt x="1284802" y="1116263"/>
                </a:cubicBezTo>
                <a:close/>
                <a:moveTo>
                  <a:pt x="2378718" y="1115912"/>
                </a:moveTo>
                <a:cubicBezTo>
                  <a:pt x="2408572" y="1115306"/>
                  <a:pt x="2451350" y="1129339"/>
                  <a:pt x="2469134" y="1148990"/>
                </a:cubicBezTo>
                <a:cubicBezTo>
                  <a:pt x="2494784" y="1177333"/>
                  <a:pt x="2485293" y="1217699"/>
                  <a:pt x="2443870" y="1256440"/>
                </a:cubicBezTo>
                <a:cubicBezTo>
                  <a:pt x="2389907" y="1306909"/>
                  <a:pt x="2313122" y="1244162"/>
                  <a:pt x="2332293" y="1165262"/>
                </a:cubicBezTo>
                <a:cubicBezTo>
                  <a:pt x="2336863" y="1146453"/>
                  <a:pt x="2346891" y="1126864"/>
                  <a:pt x="2354576" y="1121732"/>
                </a:cubicBezTo>
                <a:cubicBezTo>
                  <a:pt x="2360251" y="1117943"/>
                  <a:pt x="2368767" y="1116114"/>
                  <a:pt x="2378718" y="1115912"/>
                </a:cubicBezTo>
                <a:close/>
                <a:moveTo>
                  <a:pt x="2619175" y="898951"/>
                </a:moveTo>
                <a:cubicBezTo>
                  <a:pt x="2661970" y="890845"/>
                  <a:pt x="2705100" y="923935"/>
                  <a:pt x="2705100" y="978664"/>
                </a:cubicBezTo>
                <a:cubicBezTo>
                  <a:pt x="2705100" y="1051900"/>
                  <a:pt x="2633322" y="1084536"/>
                  <a:pt x="2580495" y="1035319"/>
                </a:cubicBezTo>
                <a:cubicBezTo>
                  <a:pt x="2545828" y="1003022"/>
                  <a:pt x="2544813" y="954800"/>
                  <a:pt x="2578100" y="921514"/>
                </a:cubicBezTo>
                <a:cubicBezTo>
                  <a:pt x="2590681" y="908933"/>
                  <a:pt x="2604909" y="901653"/>
                  <a:pt x="2619175" y="898951"/>
                </a:cubicBezTo>
                <a:close/>
                <a:moveTo>
                  <a:pt x="1742876" y="898951"/>
                </a:moveTo>
                <a:cubicBezTo>
                  <a:pt x="1785670" y="890845"/>
                  <a:pt x="1828800" y="923935"/>
                  <a:pt x="1828800" y="978664"/>
                </a:cubicBezTo>
                <a:cubicBezTo>
                  <a:pt x="1828800" y="1051900"/>
                  <a:pt x="1757022" y="1084536"/>
                  <a:pt x="1704197" y="1035319"/>
                </a:cubicBezTo>
                <a:cubicBezTo>
                  <a:pt x="1669529" y="1003022"/>
                  <a:pt x="1668516" y="954800"/>
                  <a:pt x="1701803" y="921514"/>
                </a:cubicBezTo>
                <a:cubicBezTo>
                  <a:pt x="1714383" y="908933"/>
                  <a:pt x="1728611" y="901653"/>
                  <a:pt x="1742876" y="898951"/>
                </a:cubicBezTo>
                <a:close/>
                <a:moveTo>
                  <a:pt x="866583" y="898951"/>
                </a:moveTo>
                <a:cubicBezTo>
                  <a:pt x="909379" y="890845"/>
                  <a:pt x="952509" y="923935"/>
                  <a:pt x="952509" y="978664"/>
                </a:cubicBezTo>
                <a:cubicBezTo>
                  <a:pt x="952509" y="1051900"/>
                  <a:pt x="880731" y="1084536"/>
                  <a:pt x="827904" y="1035319"/>
                </a:cubicBezTo>
                <a:cubicBezTo>
                  <a:pt x="793237" y="1003022"/>
                  <a:pt x="792223" y="954800"/>
                  <a:pt x="825508" y="921514"/>
                </a:cubicBezTo>
                <a:cubicBezTo>
                  <a:pt x="838090" y="908933"/>
                  <a:pt x="852318" y="901653"/>
                  <a:pt x="866583" y="898951"/>
                </a:cubicBezTo>
                <a:close/>
                <a:moveTo>
                  <a:pt x="232247" y="898387"/>
                </a:moveTo>
                <a:cubicBezTo>
                  <a:pt x="245198" y="896554"/>
                  <a:pt x="259029" y="906177"/>
                  <a:pt x="278235" y="926621"/>
                </a:cubicBezTo>
                <a:cubicBezTo>
                  <a:pt x="309694" y="960107"/>
                  <a:pt x="306173" y="978312"/>
                  <a:pt x="257545" y="1033571"/>
                </a:cubicBezTo>
                <a:cubicBezTo>
                  <a:pt x="232808" y="1061680"/>
                  <a:pt x="225383" y="1063825"/>
                  <a:pt x="197220" y="1050992"/>
                </a:cubicBezTo>
                <a:cubicBezTo>
                  <a:pt x="157603" y="1032941"/>
                  <a:pt x="155769" y="996766"/>
                  <a:pt x="191540" y="938888"/>
                </a:cubicBezTo>
                <a:cubicBezTo>
                  <a:pt x="207225" y="913508"/>
                  <a:pt x="219296" y="900220"/>
                  <a:pt x="232247" y="898387"/>
                </a:cubicBezTo>
                <a:close/>
                <a:moveTo>
                  <a:pt x="1973153" y="897884"/>
                </a:moveTo>
                <a:cubicBezTo>
                  <a:pt x="1987968" y="897371"/>
                  <a:pt x="2002813" y="905819"/>
                  <a:pt x="2024639" y="922987"/>
                </a:cubicBezTo>
                <a:cubicBezTo>
                  <a:pt x="2063086" y="953231"/>
                  <a:pt x="2059710" y="977563"/>
                  <a:pt x="2009193" y="1034297"/>
                </a:cubicBezTo>
                <a:cubicBezTo>
                  <a:pt x="1981627" y="1065256"/>
                  <a:pt x="1978171" y="1065996"/>
                  <a:pt x="1945861" y="1047860"/>
                </a:cubicBezTo>
                <a:cubicBezTo>
                  <a:pt x="1927064" y="1037310"/>
                  <a:pt x="1906011" y="1012544"/>
                  <a:pt x="1899076" y="992824"/>
                </a:cubicBezTo>
                <a:cubicBezTo>
                  <a:pt x="1888018" y="961382"/>
                  <a:pt x="1890820" y="953226"/>
                  <a:pt x="1921842" y="926542"/>
                </a:cubicBezTo>
                <a:cubicBezTo>
                  <a:pt x="1943551" y="907868"/>
                  <a:pt x="1958337" y="898396"/>
                  <a:pt x="1973153" y="897884"/>
                </a:cubicBezTo>
                <a:close/>
                <a:moveTo>
                  <a:pt x="2851267" y="897677"/>
                </a:moveTo>
                <a:cubicBezTo>
                  <a:pt x="2868291" y="899626"/>
                  <a:pt x="2884917" y="909676"/>
                  <a:pt x="2903316" y="928075"/>
                </a:cubicBezTo>
                <a:cubicBezTo>
                  <a:pt x="2937105" y="961865"/>
                  <a:pt x="2937848" y="957178"/>
                  <a:pt x="2886739" y="1032639"/>
                </a:cubicBezTo>
                <a:cubicBezTo>
                  <a:pt x="2862708" y="1068121"/>
                  <a:pt x="2832564" y="1069016"/>
                  <a:pt x="2796395" y="1035319"/>
                </a:cubicBezTo>
                <a:cubicBezTo>
                  <a:pt x="2759495" y="1000942"/>
                  <a:pt x="2759708" y="941882"/>
                  <a:pt x="2796826" y="915884"/>
                </a:cubicBezTo>
                <a:cubicBezTo>
                  <a:pt x="2816820" y="901880"/>
                  <a:pt x="2834242" y="895728"/>
                  <a:pt x="2851267" y="897677"/>
                </a:cubicBezTo>
                <a:close/>
                <a:moveTo>
                  <a:pt x="438224" y="897622"/>
                </a:moveTo>
                <a:cubicBezTo>
                  <a:pt x="455173" y="895794"/>
                  <a:pt x="472588" y="901954"/>
                  <a:pt x="492478" y="915884"/>
                </a:cubicBezTo>
                <a:cubicBezTo>
                  <a:pt x="547347" y="954317"/>
                  <a:pt x="509874" y="1061214"/>
                  <a:pt x="441531" y="1061214"/>
                </a:cubicBezTo>
                <a:cubicBezTo>
                  <a:pt x="412676" y="1061214"/>
                  <a:pt x="355604" y="1006385"/>
                  <a:pt x="355604" y="978664"/>
                </a:cubicBezTo>
                <a:cubicBezTo>
                  <a:pt x="355604" y="967552"/>
                  <a:pt x="369630" y="944432"/>
                  <a:pt x="386775" y="927287"/>
                </a:cubicBezTo>
                <a:cubicBezTo>
                  <a:pt x="404797" y="909267"/>
                  <a:pt x="421279" y="899451"/>
                  <a:pt x="438224" y="897622"/>
                </a:cubicBezTo>
                <a:close/>
                <a:moveTo>
                  <a:pt x="3067390" y="897569"/>
                </a:moveTo>
                <a:cubicBezTo>
                  <a:pt x="3086395" y="897808"/>
                  <a:pt x="3105511" y="907970"/>
                  <a:pt x="3124373" y="928048"/>
                </a:cubicBezTo>
                <a:cubicBezTo>
                  <a:pt x="3149272" y="954551"/>
                  <a:pt x="3152319" y="965824"/>
                  <a:pt x="3142294" y="994330"/>
                </a:cubicBezTo>
                <a:cubicBezTo>
                  <a:pt x="3135650" y="1013222"/>
                  <a:pt x="3114836" y="1037310"/>
                  <a:pt x="3096039" y="1047860"/>
                </a:cubicBezTo>
                <a:cubicBezTo>
                  <a:pt x="3063959" y="1065867"/>
                  <a:pt x="3059298" y="1065034"/>
                  <a:pt x="3020007" y="1034279"/>
                </a:cubicBezTo>
                <a:cubicBezTo>
                  <a:pt x="2972297" y="996934"/>
                  <a:pt x="2970081" y="970249"/>
                  <a:pt x="3011068" y="926621"/>
                </a:cubicBezTo>
                <a:cubicBezTo>
                  <a:pt x="3029490" y="907012"/>
                  <a:pt x="3048385" y="897330"/>
                  <a:pt x="3067390" y="897569"/>
                </a:cubicBezTo>
                <a:close/>
                <a:moveTo>
                  <a:pt x="1318518" y="897228"/>
                </a:moveTo>
                <a:cubicBezTo>
                  <a:pt x="1334290" y="896714"/>
                  <a:pt x="1350325" y="902956"/>
                  <a:pt x="1368782" y="915884"/>
                </a:cubicBezTo>
                <a:cubicBezTo>
                  <a:pt x="1422687" y="953641"/>
                  <a:pt x="1386445" y="1061214"/>
                  <a:pt x="1319820" y="1061214"/>
                </a:cubicBezTo>
                <a:cubicBezTo>
                  <a:pt x="1250459" y="1061214"/>
                  <a:pt x="1215844" y="962820"/>
                  <a:pt x="1269827" y="919106"/>
                </a:cubicBezTo>
                <a:cubicBezTo>
                  <a:pt x="1287235" y="905011"/>
                  <a:pt x="1302745" y="897741"/>
                  <a:pt x="1318518" y="897228"/>
                </a:cubicBezTo>
                <a:close/>
                <a:moveTo>
                  <a:pt x="2412423" y="896114"/>
                </a:moveTo>
                <a:cubicBezTo>
                  <a:pt x="2447945" y="896114"/>
                  <a:pt x="2489200" y="940205"/>
                  <a:pt x="2489200" y="978169"/>
                </a:cubicBezTo>
                <a:cubicBezTo>
                  <a:pt x="2489200" y="1014291"/>
                  <a:pt x="2444465" y="1061214"/>
                  <a:pt x="2410028" y="1061214"/>
                </a:cubicBezTo>
                <a:cubicBezTo>
                  <a:pt x="2381173" y="1061214"/>
                  <a:pt x="2324100" y="1006385"/>
                  <a:pt x="2324100" y="978664"/>
                </a:cubicBezTo>
                <a:cubicBezTo>
                  <a:pt x="2324100" y="967552"/>
                  <a:pt x="2338128" y="944432"/>
                  <a:pt x="2355273" y="927287"/>
                </a:cubicBezTo>
                <a:cubicBezTo>
                  <a:pt x="2372418" y="910142"/>
                  <a:pt x="2398135" y="896114"/>
                  <a:pt x="2412423" y="896114"/>
                </a:cubicBezTo>
                <a:close/>
                <a:moveTo>
                  <a:pt x="2187191" y="896114"/>
                </a:moveTo>
                <a:cubicBezTo>
                  <a:pt x="2216192" y="896114"/>
                  <a:pt x="2273300" y="950862"/>
                  <a:pt x="2273300" y="978664"/>
                </a:cubicBezTo>
                <a:cubicBezTo>
                  <a:pt x="2273300" y="989777"/>
                  <a:pt x="2259272" y="1012896"/>
                  <a:pt x="2242127" y="1030041"/>
                </a:cubicBezTo>
                <a:cubicBezTo>
                  <a:pt x="2224982" y="1047186"/>
                  <a:pt x="2201863" y="1061214"/>
                  <a:pt x="2190750" y="1061214"/>
                </a:cubicBezTo>
                <a:cubicBezTo>
                  <a:pt x="2163761" y="1061214"/>
                  <a:pt x="2108200" y="1004456"/>
                  <a:pt x="2108200" y="976885"/>
                </a:cubicBezTo>
                <a:cubicBezTo>
                  <a:pt x="2108200" y="964794"/>
                  <a:pt x="2120626" y="941674"/>
                  <a:pt x="2135814" y="925508"/>
                </a:cubicBezTo>
                <a:cubicBezTo>
                  <a:pt x="2151001" y="909341"/>
                  <a:pt x="2174121" y="896114"/>
                  <a:pt x="2187191" y="896114"/>
                </a:cubicBezTo>
                <a:close/>
                <a:moveTo>
                  <a:pt x="1536131" y="896114"/>
                </a:moveTo>
                <a:cubicBezTo>
                  <a:pt x="1571653" y="896114"/>
                  <a:pt x="1612908" y="940205"/>
                  <a:pt x="1612908" y="978169"/>
                </a:cubicBezTo>
                <a:cubicBezTo>
                  <a:pt x="1612908" y="1014291"/>
                  <a:pt x="1568173" y="1061214"/>
                  <a:pt x="1533736" y="1061214"/>
                </a:cubicBezTo>
                <a:cubicBezTo>
                  <a:pt x="1504881" y="1061214"/>
                  <a:pt x="1447808" y="1006385"/>
                  <a:pt x="1447808" y="978664"/>
                </a:cubicBezTo>
                <a:cubicBezTo>
                  <a:pt x="1447808" y="967552"/>
                  <a:pt x="1461836" y="944432"/>
                  <a:pt x="1478981" y="927287"/>
                </a:cubicBezTo>
                <a:cubicBezTo>
                  <a:pt x="1496126" y="910142"/>
                  <a:pt x="1521843" y="896114"/>
                  <a:pt x="1536131" y="896114"/>
                </a:cubicBezTo>
                <a:close/>
                <a:moveTo>
                  <a:pt x="1098558" y="896114"/>
                </a:moveTo>
                <a:cubicBezTo>
                  <a:pt x="1129650" y="896114"/>
                  <a:pt x="1181109" y="949000"/>
                  <a:pt x="1181109" y="980954"/>
                </a:cubicBezTo>
                <a:cubicBezTo>
                  <a:pt x="1181109" y="1005274"/>
                  <a:pt x="1123572" y="1061214"/>
                  <a:pt x="1098558" y="1061214"/>
                </a:cubicBezTo>
                <a:cubicBezTo>
                  <a:pt x="1073544" y="1061214"/>
                  <a:pt x="1016009" y="1005274"/>
                  <a:pt x="1016009" y="980954"/>
                </a:cubicBezTo>
                <a:cubicBezTo>
                  <a:pt x="1016009" y="971101"/>
                  <a:pt x="1027853" y="947981"/>
                  <a:pt x="1042330" y="929577"/>
                </a:cubicBezTo>
                <a:cubicBezTo>
                  <a:pt x="1057453" y="910352"/>
                  <a:pt x="1081376" y="896114"/>
                  <a:pt x="1098558" y="896114"/>
                </a:cubicBezTo>
                <a:close/>
                <a:moveTo>
                  <a:pt x="660986" y="896114"/>
                </a:moveTo>
                <a:cubicBezTo>
                  <a:pt x="691773" y="896114"/>
                  <a:pt x="749309" y="949889"/>
                  <a:pt x="749309" y="978664"/>
                </a:cubicBezTo>
                <a:cubicBezTo>
                  <a:pt x="749309" y="1006385"/>
                  <a:pt x="692236" y="1061214"/>
                  <a:pt x="663381" y="1061214"/>
                </a:cubicBezTo>
                <a:cubicBezTo>
                  <a:pt x="628944" y="1061214"/>
                  <a:pt x="584202" y="1014291"/>
                  <a:pt x="584202" y="978169"/>
                </a:cubicBezTo>
                <a:cubicBezTo>
                  <a:pt x="584202" y="960979"/>
                  <a:pt x="595639" y="935484"/>
                  <a:pt x="609609" y="921514"/>
                </a:cubicBezTo>
                <a:cubicBezTo>
                  <a:pt x="623579" y="907544"/>
                  <a:pt x="646699" y="896114"/>
                  <a:pt x="660986" y="896114"/>
                </a:cubicBezTo>
                <a:close/>
                <a:moveTo>
                  <a:pt x="3276364" y="893793"/>
                </a:moveTo>
                <a:cubicBezTo>
                  <a:pt x="3279986" y="892603"/>
                  <a:pt x="3299596" y="919265"/>
                  <a:pt x="3319941" y="953042"/>
                </a:cubicBezTo>
                <a:lnTo>
                  <a:pt x="3356932" y="1014454"/>
                </a:lnTo>
                <a:lnTo>
                  <a:pt x="3328059" y="1037834"/>
                </a:lnTo>
                <a:cubicBezTo>
                  <a:pt x="3292837" y="1066355"/>
                  <a:pt x="3277786" y="1066981"/>
                  <a:pt x="3241326" y="1041444"/>
                </a:cubicBezTo>
                <a:cubicBezTo>
                  <a:pt x="3202375" y="1014161"/>
                  <a:pt x="3202438" y="943122"/>
                  <a:pt x="3241439" y="915805"/>
                </a:cubicBezTo>
                <a:cubicBezTo>
                  <a:pt x="3257024" y="904888"/>
                  <a:pt x="3272741" y="894983"/>
                  <a:pt x="3276364" y="893793"/>
                </a:cubicBezTo>
                <a:close/>
                <a:moveTo>
                  <a:pt x="1098559" y="669294"/>
                </a:moveTo>
                <a:cubicBezTo>
                  <a:pt x="1114654" y="669294"/>
                  <a:pt x="1130748" y="679499"/>
                  <a:pt x="1151153" y="699903"/>
                </a:cubicBezTo>
                <a:cubicBezTo>
                  <a:pt x="1206019" y="754770"/>
                  <a:pt x="1170779" y="819106"/>
                  <a:pt x="1085859" y="819106"/>
                </a:cubicBezTo>
                <a:cubicBezTo>
                  <a:pt x="1020331" y="819106"/>
                  <a:pt x="996869" y="749000"/>
                  <a:pt x="1045965" y="699903"/>
                </a:cubicBezTo>
                <a:cubicBezTo>
                  <a:pt x="1066370" y="679499"/>
                  <a:pt x="1082465" y="669294"/>
                  <a:pt x="1098559" y="669294"/>
                </a:cubicBezTo>
                <a:close/>
                <a:moveTo>
                  <a:pt x="2191007" y="669249"/>
                </a:moveTo>
                <a:cubicBezTo>
                  <a:pt x="2206985" y="669436"/>
                  <a:pt x="2223080" y="679639"/>
                  <a:pt x="2243344" y="699903"/>
                </a:cubicBezTo>
                <a:cubicBezTo>
                  <a:pt x="2281902" y="738463"/>
                  <a:pt x="2275805" y="793263"/>
                  <a:pt x="2231183" y="809201"/>
                </a:cubicBezTo>
                <a:cubicBezTo>
                  <a:pt x="2215930" y="814650"/>
                  <a:pt x="2194526" y="822146"/>
                  <a:pt x="2183620" y="825861"/>
                </a:cubicBezTo>
                <a:cubicBezTo>
                  <a:pt x="2157889" y="834624"/>
                  <a:pt x="2108200" y="788164"/>
                  <a:pt x="2108200" y="755342"/>
                </a:cubicBezTo>
                <a:cubicBezTo>
                  <a:pt x="2108200" y="741327"/>
                  <a:pt x="2122228" y="715832"/>
                  <a:pt x="2139373" y="698687"/>
                </a:cubicBezTo>
                <a:cubicBezTo>
                  <a:pt x="2159168" y="678892"/>
                  <a:pt x="2175029" y="669062"/>
                  <a:pt x="2191007" y="669249"/>
                </a:cubicBezTo>
                <a:close/>
                <a:moveTo>
                  <a:pt x="1527218" y="669209"/>
                </a:moveTo>
                <a:cubicBezTo>
                  <a:pt x="1542160" y="668487"/>
                  <a:pt x="1557768" y="676782"/>
                  <a:pt x="1579446" y="693836"/>
                </a:cubicBezTo>
                <a:cubicBezTo>
                  <a:pt x="1641998" y="743044"/>
                  <a:pt x="1609093" y="832615"/>
                  <a:pt x="1528455" y="832615"/>
                </a:cubicBezTo>
                <a:cubicBezTo>
                  <a:pt x="1499155" y="832615"/>
                  <a:pt x="1447809" y="778598"/>
                  <a:pt x="1447809" y="747775"/>
                </a:cubicBezTo>
                <a:cubicBezTo>
                  <a:pt x="1447809" y="737921"/>
                  <a:pt x="1461837" y="715832"/>
                  <a:pt x="1478982" y="698687"/>
                </a:cubicBezTo>
                <a:cubicBezTo>
                  <a:pt x="1497998" y="679671"/>
                  <a:pt x="1512275" y="669931"/>
                  <a:pt x="1527218" y="669209"/>
                </a:cubicBezTo>
                <a:close/>
                <a:moveTo>
                  <a:pt x="669900" y="669209"/>
                </a:moveTo>
                <a:cubicBezTo>
                  <a:pt x="684843" y="669931"/>
                  <a:pt x="699120" y="679671"/>
                  <a:pt x="718136" y="698687"/>
                </a:cubicBezTo>
                <a:cubicBezTo>
                  <a:pt x="756169" y="736720"/>
                  <a:pt x="757090" y="755796"/>
                  <a:pt x="722987" y="799152"/>
                </a:cubicBezTo>
                <a:cubicBezTo>
                  <a:pt x="691355" y="839366"/>
                  <a:pt x="645053" y="842658"/>
                  <a:pt x="609609" y="807214"/>
                </a:cubicBezTo>
                <a:cubicBezTo>
                  <a:pt x="574158" y="771770"/>
                  <a:pt x="577452" y="725469"/>
                  <a:pt x="617672" y="693836"/>
                </a:cubicBezTo>
                <a:cubicBezTo>
                  <a:pt x="639350" y="676782"/>
                  <a:pt x="654958" y="668487"/>
                  <a:pt x="669900" y="669209"/>
                </a:cubicBezTo>
                <a:close/>
                <a:moveTo>
                  <a:pt x="435012" y="669209"/>
                </a:moveTo>
                <a:cubicBezTo>
                  <a:pt x="449955" y="668487"/>
                  <a:pt x="465564" y="676782"/>
                  <a:pt x="487240" y="693836"/>
                </a:cubicBezTo>
                <a:cubicBezTo>
                  <a:pt x="549798" y="743044"/>
                  <a:pt x="516886" y="832615"/>
                  <a:pt x="436249" y="832615"/>
                </a:cubicBezTo>
                <a:cubicBezTo>
                  <a:pt x="406949" y="832615"/>
                  <a:pt x="355604" y="778598"/>
                  <a:pt x="355604" y="747775"/>
                </a:cubicBezTo>
                <a:cubicBezTo>
                  <a:pt x="355604" y="737921"/>
                  <a:pt x="369630" y="715832"/>
                  <a:pt x="386777" y="698687"/>
                </a:cubicBezTo>
                <a:cubicBezTo>
                  <a:pt x="405792" y="679671"/>
                  <a:pt x="420069" y="669931"/>
                  <a:pt x="435012" y="669209"/>
                </a:cubicBezTo>
                <a:close/>
                <a:moveTo>
                  <a:pt x="1306336" y="669058"/>
                </a:moveTo>
                <a:cubicBezTo>
                  <a:pt x="1316937" y="666948"/>
                  <a:pt x="1327707" y="669530"/>
                  <a:pt x="1343869" y="675763"/>
                </a:cubicBezTo>
                <a:cubicBezTo>
                  <a:pt x="1394494" y="695295"/>
                  <a:pt x="1410543" y="783595"/>
                  <a:pt x="1368783" y="812844"/>
                </a:cubicBezTo>
                <a:cubicBezTo>
                  <a:pt x="1331868" y="838700"/>
                  <a:pt x="1304644" y="837813"/>
                  <a:pt x="1269828" y="809623"/>
                </a:cubicBezTo>
                <a:cubicBezTo>
                  <a:pt x="1232291" y="779226"/>
                  <a:pt x="1232291" y="720904"/>
                  <a:pt x="1269828" y="690507"/>
                </a:cubicBezTo>
                <a:cubicBezTo>
                  <a:pt x="1285307" y="677971"/>
                  <a:pt x="1295736" y="671169"/>
                  <a:pt x="1306336" y="669058"/>
                </a:cubicBezTo>
                <a:close/>
                <a:moveTo>
                  <a:pt x="2408906" y="669013"/>
                </a:moveTo>
                <a:cubicBezTo>
                  <a:pt x="2422917" y="670516"/>
                  <a:pt x="2436310" y="678554"/>
                  <a:pt x="2455737" y="693836"/>
                </a:cubicBezTo>
                <a:cubicBezTo>
                  <a:pt x="2495951" y="725469"/>
                  <a:pt x="2499244" y="771770"/>
                  <a:pt x="2463800" y="807214"/>
                </a:cubicBezTo>
                <a:cubicBezTo>
                  <a:pt x="2428256" y="842758"/>
                  <a:pt x="2382053" y="839364"/>
                  <a:pt x="2350199" y="798868"/>
                </a:cubicBezTo>
                <a:cubicBezTo>
                  <a:pt x="2314173" y="753069"/>
                  <a:pt x="2317673" y="703541"/>
                  <a:pt x="2358361" y="683389"/>
                </a:cubicBezTo>
                <a:cubicBezTo>
                  <a:pt x="2380264" y="672540"/>
                  <a:pt x="2394894" y="667510"/>
                  <a:pt x="2408906" y="669013"/>
                </a:cubicBezTo>
                <a:close/>
                <a:moveTo>
                  <a:pt x="2632652" y="669003"/>
                </a:moveTo>
                <a:cubicBezTo>
                  <a:pt x="2645688" y="668061"/>
                  <a:pt x="2658346" y="674304"/>
                  <a:pt x="2676874" y="687284"/>
                </a:cubicBezTo>
                <a:cubicBezTo>
                  <a:pt x="2695768" y="700519"/>
                  <a:pt x="2705100" y="720132"/>
                  <a:pt x="2705100" y="746610"/>
                </a:cubicBezTo>
                <a:cubicBezTo>
                  <a:pt x="2705100" y="823924"/>
                  <a:pt x="2630438" y="859553"/>
                  <a:pt x="2578100" y="807214"/>
                </a:cubicBezTo>
                <a:cubicBezTo>
                  <a:pt x="2542656" y="771770"/>
                  <a:pt x="2545949" y="725469"/>
                  <a:pt x="2586163" y="693836"/>
                </a:cubicBezTo>
                <a:cubicBezTo>
                  <a:pt x="2606203" y="678073"/>
                  <a:pt x="2619616" y="669944"/>
                  <a:pt x="2632652" y="669003"/>
                </a:cubicBezTo>
                <a:close/>
                <a:moveTo>
                  <a:pt x="1756352" y="669003"/>
                </a:moveTo>
                <a:cubicBezTo>
                  <a:pt x="1769388" y="668061"/>
                  <a:pt x="1782046" y="674304"/>
                  <a:pt x="1800574" y="687284"/>
                </a:cubicBezTo>
                <a:cubicBezTo>
                  <a:pt x="1839464" y="714525"/>
                  <a:pt x="1839464" y="785605"/>
                  <a:pt x="1800574" y="812844"/>
                </a:cubicBezTo>
                <a:cubicBezTo>
                  <a:pt x="1762585" y="839453"/>
                  <a:pt x="1732315" y="837728"/>
                  <a:pt x="1701803" y="807214"/>
                </a:cubicBezTo>
                <a:cubicBezTo>
                  <a:pt x="1666359" y="771770"/>
                  <a:pt x="1669651" y="725469"/>
                  <a:pt x="1709866" y="693836"/>
                </a:cubicBezTo>
                <a:cubicBezTo>
                  <a:pt x="1729905" y="678073"/>
                  <a:pt x="1743318" y="669944"/>
                  <a:pt x="1756352" y="669003"/>
                </a:cubicBezTo>
                <a:close/>
                <a:moveTo>
                  <a:pt x="883962" y="668968"/>
                </a:moveTo>
                <a:cubicBezTo>
                  <a:pt x="898095" y="668830"/>
                  <a:pt x="911022" y="676824"/>
                  <a:pt x="927109" y="692915"/>
                </a:cubicBezTo>
                <a:cubicBezTo>
                  <a:pt x="961624" y="727430"/>
                  <a:pt x="960204" y="787685"/>
                  <a:pt x="924283" y="812844"/>
                </a:cubicBezTo>
                <a:cubicBezTo>
                  <a:pt x="886294" y="839453"/>
                  <a:pt x="856022" y="837728"/>
                  <a:pt x="825509" y="807214"/>
                </a:cubicBezTo>
                <a:cubicBezTo>
                  <a:pt x="790065" y="771770"/>
                  <a:pt x="793358" y="725469"/>
                  <a:pt x="833572" y="693836"/>
                </a:cubicBezTo>
                <a:cubicBezTo>
                  <a:pt x="854488" y="677381"/>
                  <a:pt x="869828" y="669107"/>
                  <a:pt x="883962" y="668968"/>
                </a:cubicBezTo>
                <a:close/>
                <a:moveTo>
                  <a:pt x="3069340" y="667513"/>
                </a:moveTo>
                <a:cubicBezTo>
                  <a:pt x="3096034" y="667513"/>
                  <a:pt x="3149600" y="726132"/>
                  <a:pt x="3149600" y="755342"/>
                </a:cubicBezTo>
                <a:cubicBezTo>
                  <a:pt x="3149600" y="788011"/>
                  <a:pt x="3101949" y="832615"/>
                  <a:pt x="3067050" y="832615"/>
                </a:cubicBezTo>
                <a:cubicBezTo>
                  <a:pt x="3030067" y="832615"/>
                  <a:pt x="2984500" y="787284"/>
                  <a:pt x="2984500" y="750491"/>
                </a:cubicBezTo>
                <a:cubicBezTo>
                  <a:pt x="2984500" y="732849"/>
                  <a:pt x="2998499" y="709147"/>
                  <a:pt x="3017963" y="693836"/>
                </a:cubicBezTo>
                <a:cubicBezTo>
                  <a:pt x="3036367" y="679359"/>
                  <a:pt x="3059487" y="667513"/>
                  <a:pt x="3069340" y="667513"/>
                </a:cubicBezTo>
                <a:close/>
                <a:moveTo>
                  <a:pt x="2851456" y="667513"/>
                </a:moveTo>
                <a:cubicBezTo>
                  <a:pt x="2875537" y="667513"/>
                  <a:pt x="2904391" y="695215"/>
                  <a:pt x="2920685" y="733978"/>
                </a:cubicBezTo>
                <a:cubicBezTo>
                  <a:pt x="2933553" y="764588"/>
                  <a:pt x="2931499" y="772469"/>
                  <a:pt x="2903316" y="800653"/>
                </a:cubicBezTo>
                <a:cubicBezTo>
                  <a:pt x="2866517" y="837451"/>
                  <a:pt x="2836813" y="840852"/>
                  <a:pt x="2796826" y="812844"/>
                </a:cubicBezTo>
                <a:cubicBezTo>
                  <a:pt x="2756808" y="784815"/>
                  <a:pt x="2759332" y="727448"/>
                  <a:pt x="2802063" y="693836"/>
                </a:cubicBezTo>
                <a:cubicBezTo>
                  <a:pt x="2820467" y="679359"/>
                  <a:pt x="2842694" y="667513"/>
                  <a:pt x="2851456" y="667513"/>
                </a:cubicBezTo>
                <a:close/>
                <a:moveTo>
                  <a:pt x="1974850" y="667513"/>
                </a:moveTo>
                <a:cubicBezTo>
                  <a:pt x="2003411" y="667513"/>
                  <a:pt x="2057400" y="724955"/>
                  <a:pt x="2057400" y="755342"/>
                </a:cubicBezTo>
                <a:cubicBezTo>
                  <a:pt x="2057400" y="788011"/>
                  <a:pt x="2009749" y="832615"/>
                  <a:pt x="1974850" y="832615"/>
                </a:cubicBezTo>
                <a:cubicBezTo>
                  <a:pt x="1939951" y="832615"/>
                  <a:pt x="1892300" y="788011"/>
                  <a:pt x="1892300" y="755342"/>
                </a:cubicBezTo>
                <a:cubicBezTo>
                  <a:pt x="1892300" y="741327"/>
                  <a:pt x="1906328" y="715832"/>
                  <a:pt x="1923473" y="698687"/>
                </a:cubicBezTo>
                <a:cubicBezTo>
                  <a:pt x="1940618" y="681543"/>
                  <a:pt x="1963738" y="667513"/>
                  <a:pt x="1974850" y="667513"/>
                </a:cubicBezTo>
                <a:close/>
                <a:moveTo>
                  <a:pt x="3007018" y="525511"/>
                </a:moveTo>
                <a:cubicBezTo>
                  <a:pt x="3014644" y="529005"/>
                  <a:pt x="3024571" y="536583"/>
                  <a:pt x="3036693" y="548197"/>
                </a:cubicBezTo>
                <a:cubicBezTo>
                  <a:pt x="3079793" y="589489"/>
                  <a:pt x="3082811" y="604012"/>
                  <a:pt x="3048293" y="604012"/>
                </a:cubicBezTo>
                <a:cubicBezTo>
                  <a:pt x="3019347" y="604012"/>
                  <a:pt x="2978026" y="548562"/>
                  <a:pt x="2991148" y="527329"/>
                </a:cubicBezTo>
                <a:cubicBezTo>
                  <a:pt x="2994067" y="522606"/>
                  <a:pt x="2999392" y="522017"/>
                  <a:pt x="3007018" y="525511"/>
                </a:cubicBezTo>
                <a:close/>
                <a:moveTo>
                  <a:pt x="500264" y="524559"/>
                </a:moveTo>
                <a:cubicBezTo>
                  <a:pt x="524117" y="517222"/>
                  <a:pt x="531473" y="545664"/>
                  <a:pt x="499685" y="580787"/>
                </a:cubicBezTo>
                <a:cubicBezTo>
                  <a:pt x="475942" y="607022"/>
                  <a:pt x="444504" y="611676"/>
                  <a:pt x="444504" y="588956"/>
                </a:cubicBezTo>
                <a:cubicBezTo>
                  <a:pt x="444504" y="580674"/>
                  <a:pt x="456765" y="560849"/>
                  <a:pt x="471749" y="544897"/>
                </a:cubicBezTo>
                <a:cubicBezTo>
                  <a:pt x="482527" y="533424"/>
                  <a:pt x="492311" y="527004"/>
                  <a:pt x="500264" y="524559"/>
                </a:cubicBezTo>
                <a:close/>
                <a:moveTo>
                  <a:pt x="2186595" y="445743"/>
                </a:moveTo>
                <a:cubicBezTo>
                  <a:pt x="2212640" y="440753"/>
                  <a:pt x="2231256" y="452164"/>
                  <a:pt x="2247900" y="481516"/>
                </a:cubicBezTo>
                <a:cubicBezTo>
                  <a:pt x="2264871" y="511445"/>
                  <a:pt x="2264827" y="518924"/>
                  <a:pt x="2247501" y="550038"/>
                </a:cubicBezTo>
                <a:cubicBezTo>
                  <a:pt x="2235921" y="570831"/>
                  <a:pt x="2211822" y="589108"/>
                  <a:pt x="2187941" y="595209"/>
                </a:cubicBezTo>
                <a:cubicBezTo>
                  <a:pt x="2152940" y="604150"/>
                  <a:pt x="2145038" y="601193"/>
                  <a:pt x="2125910" y="572000"/>
                </a:cubicBezTo>
                <a:cubicBezTo>
                  <a:pt x="2098760" y="530563"/>
                  <a:pt x="2113138" y="478448"/>
                  <a:pt x="2157872" y="456146"/>
                </a:cubicBezTo>
                <a:cubicBezTo>
                  <a:pt x="2168407" y="450893"/>
                  <a:pt x="2177914" y="447408"/>
                  <a:pt x="2186595" y="445743"/>
                </a:cubicBezTo>
                <a:close/>
                <a:moveTo>
                  <a:pt x="1970695" y="445743"/>
                </a:moveTo>
                <a:cubicBezTo>
                  <a:pt x="1996740" y="440753"/>
                  <a:pt x="2015356" y="452164"/>
                  <a:pt x="2032000" y="481516"/>
                </a:cubicBezTo>
                <a:cubicBezTo>
                  <a:pt x="2048971" y="511445"/>
                  <a:pt x="2048927" y="518924"/>
                  <a:pt x="2031601" y="550038"/>
                </a:cubicBezTo>
                <a:cubicBezTo>
                  <a:pt x="2020021" y="570831"/>
                  <a:pt x="1995922" y="589108"/>
                  <a:pt x="1972041" y="595209"/>
                </a:cubicBezTo>
                <a:cubicBezTo>
                  <a:pt x="1937040" y="604150"/>
                  <a:pt x="1929138" y="601193"/>
                  <a:pt x="1910010" y="572000"/>
                </a:cubicBezTo>
                <a:cubicBezTo>
                  <a:pt x="1882860" y="530563"/>
                  <a:pt x="1897238" y="478448"/>
                  <a:pt x="1941972" y="456146"/>
                </a:cubicBezTo>
                <a:cubicBezTo>
                  <a:pt x="1952507" y="450893"/>
                  <a:pt x="1962014" y="447408"/>
                  <a:pt x="1970695" y="445743"/>
                </a:cubicBezTo>
                <a:close/>
                <a:moveTo>
                  <a:pt x="1094405" y="445743"/>
                </a:moveTo>
                <a:cubicBezTo>
                  <a:pt x="1120449" y="440753"/>
                  <a:pt x="1139066" y="452164"/>
                  <a:pt x="1155709" y="481516"/>
                </a:cubicBezTo>
                <a:cubicBezTo>
                  <a:pt x="1172680" y="511445"/>
                  <a:pt x="1172637" y="518924"/>
                  <a:pt x="1155311" y="550038"/>
                </a:cubicBezTo>
                <a:cubicBezTo>
                  <a:pt x="1143730" y="570831"/>
                  <a:pt x="1119632" y="589108"/>
                  <a:pt x="1095751" y="595209"/>
                </a:cubicBezTo>
                <a:cubicBezTo>
                  <a:pt x="1060749" y="604150"/>
                  <a:pt x="1052848" y="601193"/>
                  <a:pt x="1033720" y="572000"/>
                </a:cubicBezTo>
                <a:cubicBezTo>
                  <a:pt x="1006570" y="530563"/>
                  <a:pt x="1020948" y="478448"/>
                  <a:pt x="1065682" y="456146"/>
                </a:cubicBezTo>
                <a:cubicBezTo>
                  <a:pt x="1076216" y="450893"/>
                  <a:pt x="1085723" y="447408"/>
                  <a:pt x="1094405" y="445743"/>
                </a:cubicBezTo>
                <a:close/>
                <a:moveTo>
                  <a:pt x="685347" y="442976"/>
                </a:moveTo>
                <a:cubicBezTo>
                  <a:pt x="704400" y="449231"/>
                  <a:pt x="720576" y="469261"/>
                  <a:pt x="735469" y="503591"/>
                </a:cubicBezTo>
                <a:cubicBezTo>
                  <a:pt x="747477" y="531270"/>
                  <a:pt x="745522" y="541903"/>
                  <a:pt x="723211" y="570267"/>
                </a:cubicBezTo>
                <a:cubicBezTo>
                  <a:pt x="706644" y="591327"/>
                  <a:pt x="684261" y="604012"/>
                  <a:pt x="663663" y="604012"/>
                </a:cubicBezTo>
                <a:cubicBezTo>
                  <a:pt x="585975" y="604012"/>
                  <a:pt x="556233" y="513560"/>
                  <a:pt x="617956" y="465011"/>
                </a:cubicBezTo>
                <a:cubicBezTo>
                  <a:pt x="644362" y="444240"/>
                  <a:pt x="666294" y="436720"/>
                  <a:pt x="685347" y="442976"/>
                </a:cubicBezTo>
                <a:close/>
                <a:moveTo>
                  <a:pt x="2838454" y="440885"/>
                </a:moveTo>
                <a:cubicBezTo>
                  <a:pt x="2846802" y="439480"/>
                  <a:pt x="2855102" y="444150"/>
                  <a:pt x="2874552" y="453012"/>
                </a:cubicBezTo>
                <a:cubicBezTo>
                  <a:pt x="2891573" y="460768"/>
                  <a:pt x="2912191" y="481800"/>
                  <a:pt x="2920370" y="499753"/>
                </a:cubicBezTo>
                <a:cubicBezTo>
                  <a:pt x="2933435" y="528425"/>
                  <a:pt x="2931523" y="535584"/>
                  <a:pt x="2904640" y="558676"/>
                </a:cubicBezTo>
                <a:cubicBezTo>
                  <a:pt x="2855079" y="601248"/>
                  <a:pt x="2820607" y="609041"/>
                  <a:pt x="2792877" y="583947"/>
                </a:cubicBezTo>
                <a:cubicBezTo>
                  <a:pt x="2757542" y="551969"/>
                  <a:pt x="2761803" y="496902"/>
                  <a:pt x="2802063" y="465235"/>
                </a:cubicBezTo>
                <a:cubicBezTo>
                  <a:pt x="2821709" y="449780"/>
                  <a:pt x="2830106" y="442294"/>
                  <a:pt x="2838454" y="440885"/>
                </a:cubicBezTo>
                <a:close/>
                <a:moveTo>
                  <a:pt x="869647" y="440858"/>
                </a:moveTo>
                <a:cubicBezTo>
                  <a:pt x="877735" y="438637"/>
                  <a:pt x="884764" y="441529"/>
                  <a:pt x="899370" y="447164"/>
                </a:cubicBezTo>
                <a:cubicBezTo>
                  <a:pt x="927096" y="457859"/>
                  <a:pt x="937928" y="474899"/>
                  <a:pt x="945966" y="520462"/>
                </a:cubicBezTo>
                <a:cubicBezTo>
                  <a:pt x="954034" y="566199"/>
                  <a:pt x="923508" y="604012"/>
                  <a:pt x="878517" y="604012"/>
                </a:cubicBezTo>
                <a:cubicBezTo>
                  <a:pt x="801995" y="604012"/>
                  <a:pt x="772587" y="513205"/>
                  <a:pt x="833573" y="465235"/>
                </a:cubicBezTo>
                <a:cubicBezTo>
                  <a:pt x="852413" y="450414"/>
                  <a:pt x="861559" y="443080"/>
                  <a:pt x="869647" y="440858"/>
                </a:cubicBezTo>
                <a:close/>
                <a:moveTo>
                  <a:pt x="2628900" y="438912"/>
                </a:moveTo>
                <a:cubicBezTo>
                  <a:pt x="2634001" y="438912"/>
                  <a:pt x="2653233" y="450758"/>
                  <a:pt x="2671637" y="465235"/>
                </a:cubicBezTo>
                <a:cubicBezTo>
                  <a:pt x="2730519" y="511551"/>
                  <a:pt x="2703515" y="604012"/>
                  <a:pt x="2631107" y="604012"/>
                </a:cubicBezTo>
                <a:cubicBezTo>
                  <a:pt x="2554585" y="604012"/>
                  <a:pt x="2525177" y="513205"/>
                  <a:pt x="2586163" y="465235"/>
                </a:cubicBezTo>
                <a:cubicBezTo>
                  <a:pt x="2604567" y="450758"/>
                  <a:pt x="2623799" y="438912"/>
                  <a:pt x="2628900" y="438912"/>
                </a:cubicBezTo>
                <a:close/>
                <a:moveTo>
                  <a:pt x="1752600" y="438912"/>
                </a:moveTo>
                <a:cubicBezTo>
                  <a:pt x="1757701" y="438912"/>
                  <a:pt x="1776933" y="450758"/>
                  <a:pt x="1795337" y="465235"/>
                </a:cubicBezTo>
                <a:cubicBezTo>
                  <a:pt x="1854219" y="511551"/>
                  <a:pt x="1827215" y="604012"/>
                  <a:pt x="1754807" y="604012"/>
                </a:cubicBezTo>
                <a:cubicBezTo>
                  <a:pt x="1678288" y="604012"/>
                  <a:pt x="1648881" y="513205"/>
                  <a:pt x="1709866" y="465235"/>
                </a:cubicBezTo>
                <a:cubicBezTo>
                  <a:pt x="1728270" y="450758"/>
                  <a:pt x="1747501" y="438912"/>
                  <a:pt x="1752600" y="438912"/>
                </a:cubicBezTo>
                <a:close/>
                <a:moveTo>
                  <a:pt x="2392199" y="434012"/>
                </a:moveTo>
                <a:cubicBezTo>
                  <a:pt x="2406655" y="430632"/>
                  <a:pt x="2423150" y="439601"/>
                  <a:pt x="2455737" y="465235"/>
                </a:cubicBezTo>
                <a:cubicBezTo>
                  <a:pt x="2519802" y="515628"/>
                  <a:pt x="2485488" y="610393"/>
                  <a:pt x="2407857" y="597469"/>
                </a:cubicBezTo>
                <a:cubicBezTo>
                  <a:pt x="2360023" y="589503"/>
                  <a:pt x="2343253" y="579048"/>
                  <a:pt x="2331966" y="550152"/>
                </a:cubicBezTo>
                <a:cubicBezTo>
                  <a:pt x="2322943" y="527055"/>
                  <a:pt x="2350263" y="462347"/>
                  <a:pt x="2377902" y="441350"/>
                </a:cubicBezTo>
                <a:cubicBezTo>
                  <a:pt x="2382788" y="437639"/>
                  <a:pt x="2387380" y="435139"/>
                  <a:pt x="2392199" y="434012"/>
                </a:cubicBezTo>
                <a:close/>
                <a:moveTo>
                  <a:pt x="1300008" y="434012"/>
                </a:moveTo>
                <a:cubicBezTo>
                  <a:pt x="1314464" y="430632"/>
                  <a:pt x="1330960" y="439601"/>
                  <a:pt x="1363546" y="465235"/>
                </a:cubicBezTo>
                <a:cubicBezTo>
                  <a:pt x="1427611" y="515628"/>
                  <a:pt x="1393297" y="610393"/>
                  <a:pt x="1315666" y="597469"/>
                </a:cubicBezTo>
                <a:cubicBezTo>
                  <a:pt x="1267832" y="589503"/>
                  <a:pt x="1251062" y="579048"/>
                  <a:pt x="1239775" y="550152"/>
                </a:cubicBezTo>
                <a:cubicBezTo>
                  <a:pt x="1230752" y="527055"/>
                  <a:pt x="1258072" y="462347"/>
                  <a:pt x="1285711" y="441350"/>
                </a:cubicBezTo>
                <a:cubicBezTo>
                  <a:pt x="1290597" y="437639"/>
                  <a:pt x="1295190" y="435139"/>
                  <a:pt x="1300008" y="434012"/>
                </a:cubicBezTo>
                <a:close/>
                <a:moveTo>
                  <a:pt x="1529178" y="433945"/>
                </a:moveTo>
                <a:cubicBezTo>
                  <a:pt x="1541152" y="436719"/>
                  <a:pt x="1555848" y="446672"/>
                  <a:pt x="1579446" y="465235"/>
                </a:cubicBezTo>
                <a:cubicBezTo>
                  <a:pt x="1647754" y="518970"/>
                  <a:pt x="1605666" y="616437"/>
                  <a:pt x="1523213" y="595439"/>
                </a:cubicBezTo>
                <a:cubicBezTo>
                  <a:pt x="1445535" y="575659"/>
                  <a:pt x="1430873" y="497159"/>
                  <a:pt x="1495249" y="445727"/>
                </a:cubicBezTo>
                <a:cubicBezTo>
                  <a:pt x="1507955" y="435575"/>
                  <a:pt x="1517205" y="431170"/>
                  <a:pt x="1529178" y="433945"/>
                </a:cubicBezTo>
                <a:close/>
                <a:moveTo>
                  <a:pt x="1550246" y="224883"/>
                </a:moveTo>
                <a:cubicBezTo>
                  <a:pt x="1584015" y="230140"/>
                  <a:pt x="1612910" y="257771"/>
                  <a:pt x="1612910" y="300259"/>
                </a:cubicBezTo>
                <a:cubicBezTo>
                  <a:pt x="1612910" y="335688"/>
                  <a:pt x="1563468" y="388113"/>
                  <a:pt x="1530053" y="388113"/>
                </a:cubicBezTo>
                <a:cubicBezTo>
                  <a:pt x="1506801" y="388113"/>
                  <a:pt x="1450237" y="334318"/>
                  <a:pt x="1448691" y="310734"/>
                </a:cubicBezTo>
                <a:cubicBezTo>
                  <a:pt x="1447962" y="299606"/>
                  <a:pt x="1459310" y="275318"/>
                  <a:pt x="1473909" y="256759"/>
                </a:cubicBezTo>
                <a:cubicBezTo>
                  <a:pt x="1485828" y="241605"/>
                  <a:pt x="1500476" y="232026"/>
                  <a:pt x="1515742" y="227362"/>
                </a:cubicBezTo>
                <a:cubicBezTo>
                  <a:pt x="1527192" y="223864"/>
                  <a:pt x="1538990" y="223130"/>
                  <a:pt x="1550246" y="224883"/>
                </a:cubicBezTo>
                <a:close/>
                <a:moveTo>
                  <a:pt x="1081765" y="224466"/>
                </a:moveTo>
                <a:cubicBezTo>
                  <a:pt x="1164400" y="217965"/>
                  <a:pt x="1213557" y="293320"/>
                  <a:pt x="1149937" y="356940"/>
                </a:cubicBezTo>
                <a:cubicBezTo>
                  <a:pt x="1110347" y="396531"/>
                  <a:pt x="1086494" y="396252"/>
                  <a:pt x="1045966" y="355723"/>
                </a:cubicBezTo>
                <a:cubicBezTo>
                  <a:pt x="1004557" y="314314"/>
                  <a:pt x="1003771" y="246846"/>
                  <a:pt x="1044532" y="232537"/>
                </a:cubicBezTo>
                <a:cubicBezTo>
                  <a:pt x="1057472" y="227994"/>
                  <a:pt x="1069960" y="225395"/>
                  <a:pt x="1081765" y="224466"/>
                </a:cubicBezTo>
                <a:close/>
                <a:moveTo>
                  <a:pt x="1307803" y="224169"/>
                </a:moveTo>
                <a:cubicBezTo>
                  <a:pt x="1355470" y="221135"/>
                  <a:pt x="1400521" y="250774"/>
                  <a:pt x="1390466" y="291656"/>
                </a:cubicBezTo>
                <a:cubicBezTo>
                  <a:pt x="1367366" y="385569"/>
                  <a:pt x="1288575" y="410053"/>
                  <a:pt x="1249932" y="335325"/>
                </a:cubicBezTo>
                <a:cubicBezTo>
                  <a:pt x="1225654" y="288377"/>
                  <a:pt x="1229098" y="258929"/>
                  <a:pt x="1261210" y="238887"/>
                </a:cubicBezTo>
                <a:cubicBezTo>
                  <a:pt x="1275735" y="229822"/>
                  <a:pt x="1291915" y="225180"/>
                  <a:pt x="1307803" y="224169"/>
                </a:cubicBezTo>
                <a:close/>
                <a:moveTo>
                  <a:pt x="1736995" y="224107"/>
                </a:moveTo>
                <a:cubicBezTo>
                  <a:pt x="1780292" y="216428"/>
                  <a:pt x="1828800" y="249607"/>
                  <a:pt x="1828800" y="301180"/>
                </a:cubicBezTo>
                <a:cubicBezTo>
                  <a:pt x="1828800" y="339026"/>
                  <a:pt x="1790326" y="388113"/>
                  <a:pt x="1760663" y="388113"/>
                </a:cubicBezTo>
                <a:cubicBezTo>
                  <a:pt x="1751128" y="388113"/>
                  <a:pt x="1728270" y="376268"/>
                  <a:pt x="1709866" y="361791"/>
                </a:cubicBezTo>
                <a:cubicBezTo>
                  <a:pt x="1671133" y="331325"/>
                  <a:pt x="1665741" y="281244"/>
                  <a:pt x="1697420" y="246237"/>
                </a:cubicBezTo>
                <a:cubicBezTo>
                  <a:pt x="1708708" y="233766"/>
                  <a:pt x="1722562" y="226667"/>
                  <a:pt x="1736995" y="224107"/>
                </a:cubicBezTo>
                <a:close/>
                <a:moveTo>
                  <a:pt x="2402854" y="223592"/>
                </a:moveTo>
                <a:cubicBezTo>
                  <a:pt x="2452569" y="221439"/>
                  <a:pt x="2496925" y="255765"/>
                  <a:pt x="2480627" y="300008"/>
                </a:cubicBezTo>
                <a:cubicBezTo>
                  <a:pt x="2467708" y="335078"/>
                  <a:pt x="2414511" y="375575"/>
                  <a:pt x="2383916" y="373629"/>
                </a:cubicBezTo>
                <a:cubicBezTo>
                  <a:pt x="2358669" y="372025"/>
                  <a:pt x="2321700" y="310613"/>
                  <a:pt x="2325513" y="276614"/>
                </a:cubicBezTo>
                <a:cubicBezTo>
                  <a:pt x="2326861" y="264595"/>
                  <a:pt x="2339410" y="247618"/>
                  <a:pt x="2353400" y="238887"/>
                </a:cubicBezTo>
                <a:cubicBezTo>
                  <a:pt x="2369115" y="229080"/>
                  <a:pt x="2386282" y="224308"/>
                  <a:pt x="2402854" y="223592"/>
                </a:cubicBezTo>
                <a:close/>
                <a:moveTo>
                  <a:pt x="2190750" y="223012"/>
                </a:moveTo>
                <a:cubicBezTo>
                  <a:pt x="2229140" y="223012"/>
                  <a:pt x="2273300" y="264085"/>
                  <a:pt x="2273300" y="299789"/>
                </a:cubicBezTo>
                <a:cubicBezTo>
                  <a:pt x="2273300" y="330577"/>
                  <a:pt x="2219525" y="388113"/>
                  <a:pt x="2190750" y="388113"/>
                </a:cubicBezTo>
                <a:cubicBezTo>
                  <a:pt x="2161975" y="388113"/>
                  <a:pt x="2108200" y="330577"/>
                  <a:pt x="2108200" y="299789"/>
                </a:cubicBezTo>
                <a:cubicBezTo>
                  <a:pt x="2108200" y="285503"/>
                  <a:pt x="2119630" y="262382"/>
                  <a:pt x="2133600" y="248412"/>
                </a:cubicBezTo>
                <a:cubicBezTo>
                  <a:pt x="2147570" y="234443"/>
                  <a:pt x="2173288" y="223012"/>
                  <a:pt x="2190750" y="223012"/>
                </a:cubicBezTo>
                <a:close/>
                <a:moveTo>
                  <a:pt x="1974850" y="223012"/>
                </a:moveTo>
                <a:cubicBezTo>
                  <a:pt x="2013240" y="223012"/>
                  <a:pt x="2057400" y="264085"/>
                  <a:pt x="2057400" y="299789"/>
                </a:cubicBezTo>
                <a:cubicBezTo>
                  <a:pt x="2057400" y="330577"/>
                  <a:pt x="2003625" y="388113"/>
                  <a:pt x="1974850" y="388113"/>
                </a:cubicBezTo>
                <a:cubicBezTo>
                  <a:pt x="1946075" y="388113"/>
                  <a:pt x="1892300" y="330577"/>
                  <a:pt x="1892300" y="299789"/>
                </a:cubicBezTo>
                <a:cubicBezTo>
                  <a:pt x="1892300" y="285503"/>
                  <a:pt x="1903730" y="262382"/>
                  <a:pt x="1917700" y="248412"/>
                </a:cubicBezTo>
                <a:cubicBezTo>
                  <a:pt x="1931670" y="234443"/>
                  <a:pt x="1957388" y="223012"/>
                  <a:pt x="1974850" y="223012"/>
                </a:cubicBezTo>
                <a:close/>
                <a:moveTo>
                  <a:pt x="2606162" y="217932"/>
                </a:moveTo>
                <a:cubicBezTo>
                  <a:pt x="2617609" y="216405"/>
                  <a:pt x="2631889" y="224972"/>
                  <a:pt x="2658258" y="242400"/>
                </a:cubicBezTo>
                <a:cubicBezTo>
                  <a:pt x="2701284" y="270834"/>
                  <a:pt x="2705520" y="278198"/>
                  <a:pt x="2696358" y="308631"/>
                </a:cubicBezTo>
                <a:cubicBezTo>
                  <a:pt x="2690689" y="327462"/>
                  <a:pt x="2673453" y="354362"/>
                  <a:pt x="2658057" y="368406"/>
                </a:cubicBezTo>
                <a:lnTo>
                  <a:pt x="2630064" y="393941"/>
                </a:lnTo>
                <a:lnTo>
                  <a:pt x="2588207" y="361177"/>
                </a:lnTo>
                <a:cubicBezTo>
                  <a:pt x="2543050" y="325832"/>
                  <a:pt x="2539314" y="302483"/>
                  <a:pt x="2571063" y="254027"/>
                </a:cubicBezTo>
                <a:cubicBezTo>
                  <a:pt x="2586100" y="231080"/>
                  <a:pt x="2594714" y="219460"/>
                  <a:pt x="2606162" y="217932"/>
                </a:cubicBezTo>
                <a:close/>
                <a:moveTo>
                  <a:pt x="888010" y="216709"/>
                </a:moveTo>
                <a:cubicBezTo>
                  <a:pt x="948228" y="237736"/>
                  <a:pt x="974632" y="318676"/>
                  <a:pt x="930285" y="346303"/>
                </a:cubicBezTo>
                <a:cubicBezTo>
                  <a:pt x="918061" y="353917"/>
                  <a:pt x="898957" y="366539"/>
                  <a:pt x="887831" y="374352"/>
                </a:cubicBezTo>
                <a:cubicBezTo>
                  <a:pt x="872034" y="385445"/>
                  <a:pt x="860207" y="382741"/>
                  <a:pt x="833856" y="362013"/>
                </a:cubicBezTo>
                <a:cubicBezTo>
                  <a:pt x="789848" y="327397"/>
                  <a:pt x="790291" y="282299"/>
                  <a:pt x="835035" y="241923"/>
                </a:cubicBezTo>
                <a:cubicBezTo>
                  <a:pt x="854244" y="224590"/>
                  <a:pt x="878082" y="213243"/>
                  <a:pt x="888010" y="216709"/>
                </a:cubicBezTo>
                <a:close/>
                <a:moveTo>
                  <a:pt x="1137616" y="109311"/>
                </a:moveTo>
                <a:cubicBezTo>
                  <a:pt x="1148368" y="108389"/>
                  <a:pt x="1155710" y="112161"/>
                  <a:pt x="1155710" y="120963"/>
                </a:cubicBezTo>
                <a:cubicBezTo>
                  <a:pt x="1155710" y="139065"/>
                  <a:pt x="1106666" y="162096"/>
                  <a:pt x="1090024" y="151810"/>
                </a:cubicBezTo>
                <a:cubicBezTo>
                  <a:pt x="1080268" y="145780"/>
                  <a:pt x="1083166" y="137446"/>
                  <a:pt x="1099063" y="125822"/>
                </a:cubicBezTo>
                <a:cubicBezTo>
                  <a:pt x="1112702" y="115849"/>
                  <a:pt x="1126864" y="110233"/>
                  <a:pt x="1137616" y="109311"/>
                </a:cubicBezTo>
                <a:close/>
                <a:moveTo>
                  <a:pt x="2373345" y="108711"/>
                </a:moveTo>
                <a:cubicBezTo>
                  <a:pt x="2402880" y="108711"/>
                  <a:pt x="2432685" y="140995"/>
                  <a:pt x="2413879" y="152617"/>
                </a:cubicBezTo>
                <a:cubicBezTo>
                  <a:pt x="2398236" y="162287"/>
                  <a:pt x="2349500" y="138323"/>
                  <a:pt x="2349500" y="120963"/>
                </a:cubicBezTo>
                <a:cubicBezTo>
                  <a:pt x="2349500" y="114225"/>
                  <a:pt x="2360230" y="108711"/>
                  <a:pt x="2373345" y="108711"/>
                </a:cubicBezTo>
                <a:close/>
                <a:moveTo>
                  <a:pt x="2149499" y="44850"/>
                </a:moveTo>
                <a:cubicBezTo>
                  <a:pt x="2156687" y="44437"/>
                  <a:pt x="2165129" y="44499"/>
                  <a:pt x="2175021" y="44979"/>
                </a:cubicBezTo>
                <a:cubicBezTo>
                  <a:pt x="2241993" y="48224"/>
                  <a:pt x="2278206" y="75814"/>
                  <a:pt x="2260042" y="109753"/>
                </a:cubicBezTo>
                <a:cubicBezTo>
                  <a:pt x="2242514" y="142505"/>
                  <a:pt x="2201169" y="162516"/>
                  <a:pt x="2170882" y="152901"/>
                </a:cubicBezTo>
                <a:cubicBezTo>
                  <a:pt x="2137564" y="142327"/>
                  <a:pt x="2103349" y="88870"/>
                  <a:pt x="2113300" y="62938"/>
                </a:cubicBezTo>
                <a:cubicBezTo>
                  <a:pt x="2117652" y="51598"/>
                  <a:pt x="2127936" y="46088"/>
                  <a:pt x="2149499" y="44850"/>
                </a:cubicBezTo>
                <a:close/>
                <a:moveTo>
                  <a:pt x="1355735" y="40006"/>
                </a:moveTo>
                <a:cubicBezTo>
                  <a:pt x="1389907" y="44314"/>
                  <a:pt x="1397010" y="50675"/>
                  <a:pt x="1397010" y="76961"/>
                </a:cubicBezTo>
                <a:cubicBezTo>
                  <a:pt x="1397010" y="113804"/>
                  <a:pt x="1356384" y="159512"/>
                  <a:pt x="1323636" y="159512"/>
                </a:cubicBezTo>
                <a:cubicBezTo>
                  <a:pt x="1289616" y="159512"/>
                  <a:pt x="1244610" y="123144"/>
                  <a:pt x="1244610" y="95653"/>
                </a:cubicBezTo>
                <a:cubicBezTo>
                  <a:pt x="1244610" y="82021"/>
                  <a:pt x="1259956" y="63311"/>
                  <a:pt x="1279535" y="53070"/>
                </a:cubicBezTo>
                <a:cubicBezTo>
                  <a:pt x="1298744" y="43021"/>
                  <a:pt x="1333034" y="37144"/>
                  <a:pt x="1355735" y="40006"/>
                </a:cubicBezTo>
                <a:close/>
                <a:moveTo>
                  <a:pt x="1953478" y="8862"/>
                </a:moveTo>
                <a:cubicBezTo>
                  <a:pt x="1960008" y="8924"/>
                  <a:pt x="1967728" y="9845"/>
                  <a:pt x="1977232" y="11386"/>
                </a:cubicBezTo>
                <a:cubicBezTo>
                  <a:pt x="2063697" y="25418"/>
                  <a:pt x="2073211" y="60255"/>
                  <a:pt x="2010142" y="131885"/>
                </a:cubicBezTo>
                <a:cubicBezTo>
                  <a:pt x="1985350" y="160044"/>
                  <a:pt x="1978022" y="162142"/>
                  <a:pt x="1949630" y="149203"/>
                </a:cubicBezTo>
                <a:cubicBezTo>
                  <a:pt x="1900058" y="126618"/>
                  <a:pt x="1883595" y="79438"/>
                  <a:pt x="1910797" y="37922"/>
                </a:cubicBezTo>
                <a:cubicBezTo>
                  <a:pt x="1925011" y="16228"/>
                  <a:pt x="1933889" y="8679"/>
                  <a:pt x="1953478" y="8862"/>
                </a:cubicBezTo>
                <a:close/>
                <a:moveTo>
                  <a:pt x="1755642" y="7722"/>
                </a:moveTo>
                <a:cubicBezTo>
                  <a:pt x="1779281" y="6771"/>
                  <a:pt x="1802691" y="11481"/>
                  <a:pt x="1813560" y="22351"/>
                </a:cubicBezTo>
                <a:cubicBezTo>
                  <a:pt x="1839701" y="48492"/>
                  <a:pt x="1832045" y="117698"/>
                  <a:pt x="1800574" y="139741"/>
                </a:cubicBezTo>
                <a:cubicBezTo>
                  <a:pt x="1762453" y="166443"/>
                  <a:pt x="1740648" y="164639"/>
                  <a:pt x="1705797" y="131897"/>
                </a:cubicBezTo>
                <a:cubicBezTo>
                  <a:pt x="1671743" y="99905"/>
                  <a:pt x="1667760" y="55667"/>
                  <a:pt x="1696360" y="27067"/>
                </a:cubicBezTo>
                <a:cubicBezTo>
                  <a:pt x="1708139" y="15287"/>
                  <a:pt x="1732007" y="8673"/>
                  <a:pt x="1755642" y="7722"/>
                </a:cubicBezTo>
                <a:close/>
                <a:moveTo>
                  <a:pt x="1537284" y="1191"/>
                </a:moveTo>
                <a:cubicBezTo>
                  <a:pt x="1579941" y="7342"/>
                  <a:pt x="1612910" y="36745"/>
                  <a:pt x="1612910" y="75473"/>
                </a:cubicBezTo>
                <a:cubicBezTo>
                  <a:pt x="1612910" y="111634"/>
                  <a:pt x="1568888" y="159512"/>
                  <a:pt x="1535638" y="159512"/>
                </a:cubicBezTo>
                <a:cubicBezTo>
                  <a:pt x="1506807" y="159512"/>
                  <a:pt x="1447810" y="106078"/>
                  <a:pt x="1447810" y="79965"/>
                </a:cubicBezTo>
                <a:cubicBezTo>
                  <a:pt x="1447810" y="43652"/>
                  <a:pt x="1467896" y="9011"/>
                  <a:pt x="1492260" y="3306"/>
                </a:cubicBezTo>
                <a:cubicBezTo>
                  <a:pt x="1507769" y="-327"/>
                  <a:pt x="1523065" y="-859"/>
                  <a:pt x="1537284" y="11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197600" y="2919614"/>
            <a:ext cx="50927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自定义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图片占位符 39"/>
          <p:cNvSpPr>
            <a:spLocks noGrp="1"/>
          </p:cNvSpPr>
          <p:nvPr>
            <p:ph type="pic" sz="quarter" idx="12"/>
          </p:nvPr>
        </p:nvSpPr>
        <p:spPr>
          <a:xfrm>
            <a:off x="4166394" y="1511851"/>
            <a:ext cx="3830638" cy="2476500"/>
          </a:xfrm>
          <a:custGeom>
            <a:avLst/>
            <a:gdLst>
              <a:gd name="connsiteX0" fmla="*/ 0 w 3830638"/>
              <a:gd name="connsiteY0" fmla="*/ 0 h 2476500"/>
              <a:gd name="connsiteX1" fmla="*/ 3830638 w 3830638"/>
              <a:gd name="connsiteY1" fmla="*/ 0 h 2476500"/>
              <a:gd name="connsiteX2" fmla="*/ 3830638 w 3830638"/>
              <a:gd name="connsiteY2" fmla="*/ 2476500 h 2476500"/>
              <a:gd name="connsiteX3" fmla="*/ 0 w 3830638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38" h="2476500">
                <a:moveTo>
                  <a:pt x="0" y="0"/>
                </a:moveTo>
                <a:lnTo>
                  <a:pt x="3830638" y="0"/>
                </a:lnTo>
                <a:lnTo>
                  <a:pt x="3830638" y="2476500"/>
                </a:lnTo>
                <a:lnTo>
                  <a:pt x="0" y="247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标题 1"/>
          <p:cNvSpPr>
            <a:spLocks noGrp="1"/>
          </p:cNvSpPr>
          <p:nvPr>
            <p:ph type="title" hasCustomPrompt="1"/>
          </p:nvPr>
        </p:nvSpPr>
        <p:spPr>
          <a:xfrm>
            <a:off x="2653353" y="517123"/>
            <a:ext cx="6885295" cy="341632"/>
          </a:xfrm>
        </p:spPr>
        <p:txBody>
          <a:bodyPr wrap="square">
            <a:spAutoFit/>
          </a:bodyPr>
          <a:lstStyle>
            <a:lvl1pPr algn="ctr">
              <a:def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46" name="图片占位符 45"/>
          <p:cNvSpPr>
            <a:spLocks noGrp="1"/>
          </p:cNvSpPr>
          <p:nvPr>
            <p:ph type="pic" sz="quarter" idx="10"/>
          </p:nvPr>
        </p:nvSpPr>
        <p:spPr>
          <a:xfrm>
            <a:off x="335756" y="1511851"/>
            <a:ext cx="3830638" cy="2476500"/>
          </a:xfrm>
          <a:custGeom>
            <a:avLst/>
            <a:gdLst>
              <a:gd name="connsiteX0" fmla="*/ 0 w 3830638"/>
              <a:gd name="connsiteY0" fmla="*/ 0 h 2476500"/>
              <a:gd name="connsiteX1" fmla="*/ 3830638 w 3830638"/>
              <a:gd name="connsiteY1" fmla="*/ 0 h 2476500"/>
              <a:gd name="connsiteX2" fmla="*/ 3830638 w 3830638"/>
              <a:gd name="connsiteY2" fmla="*/ 2476500 h 2476500"/>
              <a:gd name="connsiteX3" fmla="*/ 0 w 3830638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38" h="2476500">
                <a:moveTo>
                  <a:pt x="0" y="0"/>
                </a:moveTo>
                <a:lnTo>
                  <a:pt x="3830638" y="0"/>
                </a:lnTo>
                <a:lnTo>
                  <a:pt x="3830638" y="2476500"/>
                </a:lnTo>
                <a:lnTo>
                  <a:pt x="0" y="247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335756" y="3988351"/>
            <a:ext cx="3830638" cy="2476500"/>
          </a:xfrm>
          <a:custGeom>
            <a:avLst/>
            <a:gdLst>
              <a:gd name="connsiteX0" fmla="*/ 0 w 3830638"/>
              <a:gd name="connsiteY0" fmla="*/ 0 h 2476500"/>
              <a:gd name="connsiteX1" fmla="*/ 3830638 w 3830638"/>
              <a:gd name="connsiteY1" fmla="*/ 0 h 2476500"/>
              <a:gd name="connsiteX2" fmla="*/ 3830638 w 3830638"/>
              <a:gd name="connsiteY2" fmla="*/ 2476500 h 2476500"/>
              <a:gd name="connsiteX3" fmla="*/ 0 w 3830638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38" h="2476500">
                <a:moveTo>
                  <a:pt x="0" y="0"/>
                </a:moveTo>
                <a:lnTo>
                  <a:pt x="3830638" y="0"/>
                </a:lnTo>
                <a:lnTo>
                  <a:pt x="3830638" y="2476500"/>
                </a:lnTo>
                <a:lnTo>
                  <a:pt x="0" y="247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/>
          <p:cNvSpPr>
            <a:spLocks noGrp="1"/>
          </p:cNvSpPr>
          <p:nvPr>
            <p:ph type="pic" sz="quarter" idx="13"/>
          </p:nvPr>
        </p:nvSpPr>
        <p:spPr>
          <a:xfrm>
            <a:off x="4166394" y="3988351"/>
            <a:ext cx="3830638" cy="2476500"/>
          </a:xfrm>
          <a:custGeom>
            <a:avLst/>
            <a:gdLst>
              <a:gd name="connsiteX0" fmla="*/ 0 w 3830638"/>
              <a:gd name="connsiteY0" fmla="*/ 0 h 2476500"/>
              <a:gd name="connsiteX1" fmla="*/ 3830638 w 3830638"/>
              <a:gd name="connsiteY1" fmla="*/ 0 h 2476500"/>
              <a:gd name="connsiteX2" fmla="*/ 3830638 w 3830638"/>
              <a:gd name="connsiteY2" fmla="*/ 2476500 h 2476500"/>
              <a:gd name="connsiteX3" fmla="*/ 0 w 3830638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38" h="2476500">
                <a:moveTo>
                  <a:pt x="0" y="0"/>
                </a:moveTo>
                <a:lnTo>
                  <a:pt x="3830638" y="0"/>
                </a:lnTo>
                <a:lnTo>
                  <a:pt x="3830638" y="2476500"/>
                </a:lnTo>
                <a:lnTo>
                  <a:pt x="0" y="247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4"/>
          </p:nvPr>
        </p:nvSpPr>
        <p:spPr>
          <a:xfrm>
            <a:off x="7997032" y="1511851"/>
            <a:ext cx="3830638" cy="2476500"/>
          </a:xfrm>
          <a:custGeom>
            <a:avLst/>
            <a:gdLst>
              <a:gd name="connsiteX0" fmla="*/ 0 w 3830638"/>
              <a:gd name="connsiteY0" fmla="*/ 0 h 2476500"/>
              <a:gd name="connsiteX1" fmla="*/ 3830638 w 3830638"/>
              <a:gd name="connsiteY1" fmla="*/ 0 h 2476500"/>
              <a:gd name="connsiteX2" fmla="*/ 3830638 w 3830638"/>
              <a:gd name="connsiteY2" fmla="*/ 2476500 h 2476500"/>
              <a:gd name="connsiteX3" fmla="*/ 0 w 3830638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38" h="2476500">
                <a:moveTo>
                  <a:pt x="0" y="0"/>
                </a:moveTo>
                <a:lnTo>
                  <a:pt x="3830638" y="0"/>
                </a:lnTo>
                <a:lnTo>
                  <a:pt x="3830638" y="2476500"/>
                </a:lnTo>
                <a:lnTo>
                  <a:pt x="0" y="247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6" name="图片占位符 35"/>
          <p:cNvSpPr>
            <a:spLocks noGrp="1"/>
          </p:cNvSpPr>
          <p:nvPr>
            <p:ph type="pic" sz="quarter" idx="15"/>
          </p:nvPr>
        </p:nvSpPr>
        <p:spPr>
          <a:xfrm>
            <a:off x="7997032" y="3988351"/>
            <a:ext cx="3830638" cy="2476500"/>
          </a:xfrm>
          <a:custGeom>
            <a:avLst/>
            <a:gdLst>
              <a:gd name="connsiteX0" fmla="*/ 0 w 3830638"/>
              <a:gd name="connsiteY0" fmla="*/ 0 h 2476500"/>
              <a:gd name="connsiteX1" fmla="*/ 3830638 w 3830638"/>
              <a:gd name="connsiteY1" fmla="*/ 0 h 2476500"/>
              <a:gd name="connsiteX2" fmla="*/ 3830638 w 3830638"/>
              <a:gd name="connsiteY2" fmla="*/ 2476500 h 2476500"/>
              <a:gd name="connsiteX3" fmla="*/ 0 w 3830638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38" h="2476500">
                <a:moveTo>
                  <a:pt x="0" y="0"/>
                </a:moveTo>
                <a:lnTo>
                  <a:pt x="3830638" y="0"/>
                </a:lnTo>
                <a:lnTo>
                  <a:pt x="3830638" y="2476500"/>
                </a:lnTo>
                <a:lnTo>
                  <a:pt x="0" y="247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8" name="文本占位符 2"/>
          <p:cNvSpPr>
            <a:spLocks noGrp="1"/>
          </p:cNvSpPr>
          <p:nvPr>
            <p:ph type="body" idx="23" hasCustomPrompt="1"/>
          </p:nvPr>
        </p:nvSpPr>
        <p:spPr>
          <a:xfrm>
            <a:off x="4473873" y="2038108"/>
            <a:ext cx="1107996" cy="3416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180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文本信息</a:t>
            </a:r>
            <a:endParaRPr lang="zh-CN" altLang="en-US" dirty="0"/>
          </a:p>
        </p:txBody>
      </p:sp>
      <p:sp>
        <p:nvSpPr>
          <p:cNvPr id="49" name="文本占位符 2"/>
          <p:cNvSpPr>
            <a:spLocks noGrp="1"/>
          </p:cNvSpPr>
          <p:nvPr>
            <p:ph type="body" idx="28" hasCustomPrompt="1"/>
          </p:nvPr>
        </p:nvSpPr>
        <p:spPr>
          <a:xfrm>
            <a:off x="4457700" y="2547744"/>
            <a:ext cx="3152776" cy="346570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50" name="flower_90050"/>
          <p:cNvSpPr>
            <a:spLocks noChangeAspect="1"/>
          </p:cNvSpPr>
          <p:nvPr userDrawn="1"/>
        </p:nvSpPr>
        <p:spPr bwMode="auto">
          <a:xfrm rot="20493417">
            <a:off x="6478132" y="1397498"/>
            <a:ext cx="1274216" cy="119385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07568" h="569251">
                <a:moveTo>
                  <a:pt x="351720" y="344147"/>
                </a:moveTo>
                <a:cubicBezTo>
                  <a:pt x="358021" y="347698"/>
                  <a:pt x="364930" y="350842"/>
                  <a:pt x="372348" y="353683"/>
                </a:cubicBezTo>
                <a:cubicBezTo>
                  <a:pt x="400495" y="364436"/>
                  <a:pt x="435552" y="370421"/>
                  <a:pt x="471219" y="370421"/>
                </a:cubicBezTo>
                <a:cubicBezTo>
                  <a:pt x="479449" y="370421"/>
                  <a:pt x="487477" y="370117"/>
                  <a:pt x="495200" y="369407"/>
                </a:cubicBezTo>
                <a:cubicBezTo>
                  <a:pt x="505971" y="378841"/>
                  <a:pt x="515218" y="388478"/>
                  <a:pt x="522026" y="397912"/>
                </a:cubicBezTo>
                <a:cubicBezTo>
                  <a:pt x="547429" y="432809"/>
                  <a:pt x="549563" y="478459"/>
                  <a:pt x="528427" y="514979"/>
                </a:cubicBezTo>
                <a:cubicBezTo>
                  <a:pt x="521518" y="511631"/>
                  <a:pt x="513897" y="509704"/>
                  <a:pt x="506072" y="509704"/>
                </a:cubicBezTo>
                <a:cubicBezTo>
                  <a:pt x="495505" y="509704"/>
                  <a:pt x="485343" y="513051"/>
                  <a:pt x="476807" y="519239"/>
                </a:cubicBezTo>
                <a:cubicBezTo>
                  <a:pt x="461464" y="530297"/>
                  <a:pt x="454148" y="549064"/>
                  <a:pt x="456790" y="566918"/>
                </a:cubicBezTo>
                <a:cubicBezTo>
                  <a:pt x="449575" y="568440"/>
                  <a:pt x="442157" y="569251"/>
                  <a:pt x="434739" y="569251"/>
                </a:cubicBezTo>
                <a:cubicBezTo>
                  <a:pt x="400190" y="569251"/>
                  <a:pt x="367471" y="552614"/>
                  <a:pt x="347148" y="524717"/>
                </a:cubicBezTo>
                <a:cubicBezTo>
                  <a:pt x="328451" y="498950"/>
                  <a:pt x="312701" y="454214"/>
                  <a:pt x="307925" y="413332"/>
                </a:cubicBezTo>
                <a:cubicBezTo>
                  <a:pt x="305689" y="393855"/>
                  <a:pt x="305994" y="376406"/>
                  <a:pt x="308636" y="361697"/>
                </a:cubicBezTo>
                <a:cubicBezTo>
                  <a:pt x="324996" y="360682"/>
                  <a:pt x="339933" y="354190"/>
                  <a:pt x="351720" y="344147"/>
                </a:cubicBezTo>
                <a:close/>
                <a:moveTo>
                  <a:pt x="255874" y="344147"/>
                </a:moveTo>
                <a:cubicBezTo>
                  <a:pt x="263294" y="350538"/>
                  <a:pt x="272034" y="355509"/>
                  <a:pt x="281688" y="358552"/>
                </a:cubicBezTo>
                <a:cubicBezTo>
                  <a:pt x="278843" y="375493"/>
                  <a:pt x="278538" y="394969"/>
                  <a:pt x="280977" y="416374"/>
                </a:cubicBezTo>
                <a:cubicBezTo>
                  <a:pt x="282603" y="430575"/>
                  <a:pt x="285449" y="444879"/>
                  <a:pt x="289107" y="458979"/>
                </a:cubicBezTo>
                <a:cubicBezTo>
                  <a:pt x="281790" y="483021"/>
                  <a:pt x="271627" y="505236"/>
                  <a:pt x="260448" y="520656"/>
                </a:cubicBezTo>
                <a:cubicBezTo>
                  <a:pt x="240122" y="548451"/>
                  <a:pt x="207398" y="565087"/>
                  <a:pt x="172844" y="565087"/>
                </a:cubicBezTo>
                <a:cubicBezTo>
                  <a:pt x="165426" y="565087"/>
                  <a:pt x="158007" y="564377"/>
                  <a:pt x="150791" y="562855"/>
                </a:cubicBezTo>
                <a:cubicBezTo>
                  <a:pt x="153332" y="544900"/>
                  <a:pt x="146015" y="526235"/>
                  <a:pt x="130770" y="515178"/>
                </a:cubicBezTo>
                <a:cubicBezTo>
                  <a:pt x="122234" y="508888"/>
                  <a:pt x="112071" y="505642"/>
                  <a:pt x="101502" y="505642"/>
                </a:cubicBezTo>
                <a:cubicBezTo>
                  <a:pt x="93676" y="505642"/>
                  <a:pt x="86054" y="507468"/>
                  <a:pt x="79143" y="510917"/>
                </a:cubicBezTo>
                <a:cubicBezTo>
                  <a:pt x="58005" y="474297"/>
                  <a:pt x="60037" y="428749"/>
                  <a:pt x="85546" y="393752"/>
                </a:cubicBezTo>
                <a:cubicBezTo>
                  <a:pt x="91440" y="385637"/>
                  <a:pt x="99164" y="377318"/>
                  <a:pt x="108209" y="369102"/>
                </a:cubicBezTo>
                <a:cubicBezTo>
                  <a:pt x="117254" y="369913"/>
                  <a:pt x="126705" y="370420"/>
                  <a:pt x="136258" y="370420"/>
                </a:cubicBezTo>
                <a:lnTo>
                  <a:pt x="136360" y="370420"/>
                </a:lnTo>
                <a:cubicBezTo>
                  <a:pt x="172031" y="370420"/>
                  <a:pt x="207093" y="364435"/>
                  <a:pt x="235142" y="353683"/>
                </a:cubicBezTo>
                <a:cubicBezTo>
                  <a:pt x="242663" y="350842"/>
                  <a:pt x="249573" y="347698"/>
                  <a:pt x="255874" y="344147"/>
                </a:cubicBezTo>
                <a:close/>
                <a:moveTo>
                  <a:pt x="303784" y="241969"/>
                </a:moveTo>
                <a:cubicBezTo>
                  <a:pt x="329467" y="241969"/>
                  <a:pt x="350287" y="262742"/>
                  <a:pt x="350287" y="288366"/>
                </a:cubicBezTo>
                <a:cubicBezTo>
                  <a:pt x="350287" y="313990"/>
                  <a:pt x="329467" y="334763"/>
                  <a:pt x="303784" y="334763"/>
                </a:cubicBezTo>
                <a:cubicBezTo>
                  <a:pt x="278101" y="334763"/>
                  <a:pt x="257281" y="313990"/>
                  <a:pt x="257281" y="288366"/>
                </a:cubicBezTo>
                <a:cubicBezTo>
                  <a:pt x="257281" y="262742"/>
                  <a:pt x="278101" y="241969"/>
                  <a:pt x="303784" y="241969"/>
                </a:cubicBezTo>
                <a:close/>
                <a:moveTo>
                  <a:pt x="500046" y="124477"/>
                </a:moveTo>
                <a:cubicBezTo>
                  <a:pt x="530738" y="124477"/>
                  <a:pt x="559803" y="137564"/>
                  <a:pt x="580230" y="159984"/>
                </a:cubicBezTo>
                <a:cubicBezTo>
                  <a:pt x="567527" y="172969"/>
                  <a:pt x="562446" y="192346"/>
                  <a:pt x="568238" y="210302"/>
                </a:cubicBezTo>
                <a:cubicBezTo>
                  <a:pt x="574133" y="228258"/>
                  <a:pt x="589377" y="241041"/>
                  <a:pt x="607568" y="244084"/>
                </a:cubicBezTo>
                <a:cubicBezTo>
                  <a:pt x="603097" y="286083"/>
                  <a:pt x="574539" y="321692"/>
                  <a:pt x="533380" y="335083"/>
                </a:cubicBezTo>
                <a:cubicBezTo>
                  <a:pt x="517018" y="340358"/>
                  <a:pt x="494965" y="343300"/>
                  <a:pt x="471184" y="343300"/>
                </a:cubicBezTo>
                <a:cubicBezTo>
                  <a:pt x="435919" y="343300"/>
                  <a:pt x="396793" y="336706"/>
                  <a:pt x="368845" y="322706"/>
                </a:cubicBezTo>
                <a:cubicBezTo>
                  <a:pt x="374232" y="312460"/>
                  <a:pt x="377382" y="300793"/>
                  <a:pt x="377382" y="288417"/>
                </a:cubicBezTo>
                <a:cubicBezTo>
                  <a:pt x="377382" y="280098"/>
                  <a:pt x="375959" y="272084"/>
                  <a:pt x="373418" y="264678"/>
                </a:cubicBezTo>
                <a:cubicBezTo>
                  <a:pt x="383378" y="253722"/>
                  <a:pt x="392829" y="240432"/>
                  <a:pt x="401569" y="224910"/>
                </a:cubicBezTo>
                <a:cubicBezTo>
                  <a:pt x="415492" y="200360"/>
                  <a:pt x="426366" y="172157"/>
                  <a:pt x="432769" y="145680"/>
                </a:cubicBezTo>
                <a:cubicBezTo>
                  <a:pt x="444558" y="138680"/>
                  <a:pt x="456042" y="133201"/>
                  <a:pt x="466611" y="129752"/>
                </a:cubicBezTo>
                <a:cubicBezTo>
                  <a:pt x="477485" y="126303"/>
                  <a:pt x="488766" y="124477"/>
                  <a:pt x="500046" y="124477"/>
                </a:cubicBezTo>
                <a:close/>
                <a:moveTo>
                  <a:pt x="107522" y="124477"/>
                </a:moveTo>
                <a:cubicBezTo>
                  <a:pt x="118802" y="124477"/>
                  <a:pt x="130083" y="126303"/>
                  <a:pt x="140957" y="129752"/>
                </a:cubicBezTo>
                <a:cubicBezTo>
                  <a:pt x="151425" y="133201"/>
                  <a:pt x="163010" y="138680"/>
                  <a:pt x="174799" y="145680"/>
                </a:cubicBezTo>
                <a:cubicBezTo>
                  <a:pt x="181202" y="172157"/>
                  <a:pt x="192076" y="200360"/>
                  <a:pt x="205999" y="224910"/>
                </a:cubicBezTo>
                <a:cubicBezTo>
                  <a:pt x="214739" y="240432"/>
                  <a:pt x="224190" y="253722"/>
                  <a:pt x="234150" y="264678"/>
                </a:cubicBezTo>
                <a:cubicBezTo>
                  <a:pt x="231609" y="272084"/>
                  <a:pt x="230186" y="280098"/>
                  <a:pt x="230186" y="288417"/>
                </a:cubicBezTo>
                <a:cubicBezTo>
                  <a:pt x="230186" y="300793"/>
                  <a:pt x="233235" y="312460"/>
                  <a:pt x="238723" y="322706"/>
                </a:cubicBezTo>
                <a:cubicBezTo>
                  <a:pt x="210775" y="336706"/>
                  <a:pt x="171649" y="343300"/>
                  <a:pt x="136282" y="343300"/>
                </a:cubicBezTo>
                <a:cubicBezTo>
                  <a:pt x="112603" y="343300"/>
                  <a:pt x="90550" y="340358"/>
                  <a:pt x="74086" y="335083"/>
                </a:cubicBezTo>
                <a:cubicBezTo>
                  <a:pt x="32927" y="321692"/>
                  <a:pt x="4471" y="286083"/>
                  <a:pt x="0" y="243983"/>
                </a:cubicBezTo>
                <a:cubicBezTo>
                  <a:pt x="18191" y="241041"/>
                  <a:pt x="33435" y="228258"/>
                  <a:pt x="39228" y="210302"/>
                </a:cubicBezTo>
                <a:cubicBezTo>
                  <a:pt x="45122" y="192346"/>
                  <a:pt x="40041" y="172969"/>
                  <a:pt x="27338" y="159984"/>
                </a:cubicBezTo>
                <a:cubicBezTo>
                  <a:pt x="47663" y="137564"/>
                  <a:pt x="76830" y="124477"/>
                  <a:pt x="107522" y="124477"/>
                </a:cubicBezTo>
                <a:close/>
                <a:moveTo>
                  <a:pt x="259565" y="0"/>
                </a:moveTo>
                <a:cubicBezTo>
                  <a:pt x="267999" y="16029"/>
                  <a:pt x="284867" y="26883"/>
                  <a:pt x="303768" y="26883"/>
                </a:cubicBezTo>
                <a:cubicBezTo>
                  <a:pt x="322669" y="26883"/>
                  <a:pt x="339640" y="16029"/>
                  <a:pt x="348074" y="0"/>
                </a:cubicBezTo>
                <a:cubicBezTo>
                  <a:pt x="386689" y="17246"/>
                  <a:pt x="411890" y="55289"/>
                  <a:pt x="411890" y="98505"/>
                </a:cubicBezTo>
                <a:cubicBezTo>
                  <a:pt x="411890" y="130359"/>
                  <a:pt x="398273" y="175807"/>
                  <a:pt x="378051" y="211618"/>
                </a:cubicBezTo>
                <a:cubicBezTo>
                  <a:pt x="371954" y="222270"/>
                  <a:pt x="365654" y="231806"/>
                  <a:pt x="359049" y="239922"/>
                </a:cubicBezTo>
                <a:cubicBezTo>
                  <a:pt x="345534" y="224603"/>
                  <a:pt x="325820" y="214865"/>
                  <a:pt x="303768" y="214865"/>
                </a:cubicBezTo>
                <a:cubicBezTo>
                  <a:pt x="281819" y="214865"/>
                  <a:pt x="262003" y="224603"/>
                  <a:pt x="248589" y="239922"/>
                </a:cubicBezTo>
                <a:cubicBezTo>
                  <a:pt x="241984" y="231806"/>
                  <a:pt x="235582" y="222270"/>
                  <a:pt x="229587" y="211618"/>
                </a:cubicBezTo>
                <a:cubicBezTo>
                  <a:pt x="209365" y="175807"/>
                  <a:pt x="195748" y="130359"/>
                  <a:pt x="195748" y="98505"/>
                </a:cubicBezTo>
                <a:cubicBezTo>
                  <a:pt x="195748" y="55289"/>
                  <a:pt x="220847" y="17246"/>
                  <a:pt x="259565" y="0"/>
                </a:cubicBezTo>
                <a:close/>
              </a:path>
            </a:pathLst>
          </a:custGeom>
          <a:noFill/>
          <a:ln>
            <a:solidFill>
              <a:schemeClr val="bg1">
                <a:alpha val="29000"/>
              </a:schemeClr>
            </a:solidFill>
          </a:ln>
        </p:spPr>
      </p:sp>
      <p:sp>
        <p:nvSpPr>
          <p:cNvPr id="41" name="flower_90050"/>
          <p:cNvSpPr>
            <a:spLocks noChangeAspect="1"/>
          </p:cNvSpPr>
          <p:nvPr userDrawn="1"/>
        </p:nvSpPr>
        <p:spPr bwMode="auto">
          <a:xfrm rot="1535413">
            <a:off x="4340125" y="3532940"/>
            <a:ext cx="279695" cy="262056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07568" h="569251">
                <a:moveTo>
                  <a:pt x="351720" y="344147"/>
                </a:moveTo>
                <a:cubicBezTo>
                  <a:pt x="358021" y="347698"/>
                  <a:pt x="364930" y="350842"/>
                  <a:pt x="372348" y="353683"/>
                </a:cubicBezTo>
                <a:cubicBezTo>
                  <a:pt x="400495" y="364436"/>
                  <a:pt x="435552" y="370421"/>
                  <a:pt x="471219" y="370421"/>
                </a:cubicBezTo>
                <a:cubicBezTo>
                  <a:pt x="479449" y="370421"/>
                  <a:pt x="487477" y="370117"/>
                  <a:pt x="495200" y="369407"/>
                </a:cubicBezTo>
                <a:cubicBezTo>
                  <a:pt x="505971" y="378841"/>
                  <a:pt x="515218" y="388478"/>
                  <a:pt x="522026" y="397912"/>
                </a:cubicBezTo>
                <a:cubicBezTo>
                  <a:pt x="547429" y="432809"/>
                  <a:pt x="549563" y="478459"/>
                  <a:pt x="528427" y="514979"/>
                </a:cubicBezTo>
                <a:cubicBezTo>
                  <a:pt x="521518" y="511631"/>
                  <a:pt x="513897" y="509704"/>
                  <a:pt x="506072" y="509704"/>
                </a:cubicBezTo>
                <a:cubicBezTo>
                  <a:pt x="495505" y="509704"/>
                  <a:pt x="485343" y="513051"/>
                  <a:pt x="476807" y="519239"/>
                </a:cubicBezTo>
                <a:cubicBezTo>
                  <a:pt x="461464" y="530297"/>
                  <a:pt x="454148" y="549064"/>
                  <a:pt x="456790" y="566918"/>
                </a:cubicBezTo>
                <a:cubicBezTo>
                  <a:pt x="449575" y="568440"/>
                  <a:pt x="442157" y="569251"/>
                  <a:pt x="434739" y="569251"/>
                </a:cubicBezTo>
                <a:cubicBezTo>
                  <a:pt x="400190" y="569251"/>
                  <a:pt x="367471" y="552614"/>
                  <a:pt x="347148" y="524717"/>
                </a:cubicBezTo>
                <a:cubicBezTo>
                  <a:pt x="328451" y="498950"/>
                  <a:pt x="312701" y="454214"/>
                  <a:pt x="307925" y="413332"/>
                </a:cubicBezTo>
                <a:cubicBezTo>
                  <a:pt x="305689" y="393855"/>
                  <a:pt x="305994" y="376406"/>
                  <a:pt x="308636" y="361697"/>
                </a:cubicBezTo>
                <a:cubicBezTo>
                  <a:pt x="324996" y="360682"/>
                  <a:pt x="339933" y="354190"/>
                  <a:pt x="351720" y="344147"/>
                </a:cubicBezTo>
                <a:close/>
                <a:moveTo>
                  <a:pt x="255874" y="344147"/>
                </a:moveTo>
                <a:cubicBezTo>
                  <a:pt x="263294" y="350538"/>
                  <a:pt x="272034" y="355509"/>
                  <a:pt x="281688" y="358552"/>
                </a:cubicBezTo>
                <a:cubicBezTo>
                  <a:pt x="278843" y="375493"/>
                  <a:pt x="278538" y="394969"/>
                  <a:pt x="280977" y="416374"/>
                </a:cubicBezTo>
                <a:cubicBezTo>
                  <a:pt x="282603" y="430575"/>
                  <a:pt x="285449" y="444879"/>
                  <a:pt x="289107" y="458979"/>
                </a:cubicBezTo>
                <a:cubicBezTo>
                  <a:pt x="281790" y="483021"/>
                  <a:pt x="271627" y="505236"/>
                  <a:pt x="260448" y="520656"/>
                </a:cubicBezTo>
                <a:cubicBezTo>
                  <a:pt x="240122" y="548451"/>
                  <a:pt x="207398" y="565087"/>
                  <a:pt x="172844" y="565087"/>
                </a:cubicBezTo>
                <a:cubicBezTo>
                  <a:pt x="165426" y="565087"/>
                  <a:pt x="158007" y="564377"/>
                  <a:pt x="150791" y="562855"/>
                </a:cubicBezTo>
                <a:cubicBezTo>
                  <a:pt x="153332" y="544900"/>
                  <a:pt x="146015" y="526235"/>
                  <a:pt x="130770" y="515178"/>
                </a:cubicBezTo>
                <a:cubicBezTo>
                  <a:pt x="122234" y="508888"/>
                  <a:pt x="112071" y="505642"/>
                  <a:pt x="101502" y="505642"/>
                </a:cubicBezTo>
                <a:cubicBezTo>
                  <a:pt x="93676" y="505642"/>
                  <a:pt x="86054" y="507468"/>
                  <a:pt x="79143" y="510917"/>
                </a:cubicBezTo>
                <a:cubicBezTo>
                  <a:pt x="58005" y="474297"/>
                  <a:pt x="60037" y="428749"/>
                  <a:pt x="85546" y="393752"/>
                </a:cubicBezTo>
                <a:cubicBezTo>
                  <a:pt x="91440" y="385637"/>
                  <a:pt x="99164" y="377318"/>
                  <a:pt x="108209" y="369102"/>
                </a:cubicBezTo>
                <a:cubicBezTo>
                  <a:pt x="117254" y="369913"/>
                  <a:pt x="126705" y="370420"/>
                  <a:pt x="136258" y="370420"/>
                </a:cubicBezTo>
                <a:lnTo>
                  <a:pt x="136360" y="370420"/>
                </a:lnTo>
                <a:cubicBezTo>
                  <a:pt x="172031" y="370420"/>
                  <a:pt x="207093" y="364435"/>
                  <a:pt x="235142" y="353683"/>
                </a:cubicBezTo>
                <a:cubicBezTo>
                  <a:pt x="242663" y="350842"/>
                  <a:pt x="249573" y="347698"/>
                  <a:pt x="255874" y="344147"/>
                </a:cubicBezTo>
                <a:close/>
                <a:moveTo>
                  <a:pt x="303784" y="241969"/>
                </a:moveTo>
                <a:cubicBezTo>
                  <a:pt x="329467" y="241969"/>
                  <a:pt x="350287" y="262742"/>
                  <a:pt x="350287" y="288366"/>
                </a:cubicBezTo>
                <a:cubicBezTo>
                  <a:pt x="350287" y="313990"/>
                  <a:pt x="329467" y="334763"/>
                  <a:pt x="303784" y="334763"/>
                </a:cubicBezTo>
                <a:cubicBezTo>
                  <a:pt x="278101" y="334763"/>
                  <a:pt x="257281" y="313990"/>
                  <a:pt x="257281" y="288366"/>
                </a:cubicBezTo>
                <a:cubicBezTo>
                  <a:pt x="257281" y="262742"/>
                  <a:pt x="278101" y="241969"/>
                  <a:pt x="303784" y="241969"/>
                </a:cubicBezTo>
                <a:close/>
                <a:moveTo>
                  <a:pt x="500046" y="124477"/>
                </a:moveTo>
                <a:cubicBezTo>
                  <a:pt x="530738" y="124477"/>
                  <a:pt x="559803" y="137564"/>
                  <a:pt x="580230" y="159984"/>
                </a:cubicBezTo>
                <a:cubicBezTo>
                  <a:pt x="567527" y="172969"/>
                  <a:pt x="562446" y="192346"/>
                  <a:pt x="568238" y="210302"/>
                </a:cubicBezTo>
                <a:cubicBezTo>
                  <a:pt x="574133" y="228258"/>
                  <a:pt x="589377" y="241041"/>
                  <a:pt x="607568" y="244084"/>
                </a:cubicBezTo>
                <a:cubicBezTo>
                  <a:pt x="603097" y="286083"/>
                  <a:pt x="574539" y="321692"/>
                  <a:pt x="533380" y="335083"/>
                </a:cubicBezTo>
                <a:cubicBezTo>
                  <a:pt x="517018" y="340358"/>
                  <a:pt x="494965" y="343300"/>
                  <a:pt x="471184" y="343300"/>
                </a:cubicBezTo>
                <a:cubicBezTo>
                  <a:pt x="435919" y="343300"/>
                  <a:pt x="396793" y="336706"/>
                  <a:pt x="368845" y="322706"/>
                </a:cubicBezTo>
                <a:cubicBezTo>
                  <a:pt x="374232" y="312460"/>
                  <a:pt x="377382" y="300793"/>
                  <a:pt x="377382" y="288417"/>
                </a:cubicBezTo>
                <a:cubicBezTo>
                  <a:pt x="377382" y="280098"/>
                  <a:pt x="375959" y="272084"/>
                  <a:pt x="373418" y="264678"/>
                </a:cubicBezTo>
                <a:cubicBezTo>
                  <a:pt x="383378" y="253722"/>
                  <a:pt x="392829" y="240432"/>
                  <a:pt x="401569" y="224910"/>
                </a:cubicBezTo>
                <a:cubicBezTo>
                  <a:pt x="415492" y="200360"/>
                  <a:pt x="426366" y="172157"/>
                  <a:pt x="432769" y="145680"/>
                </a:cubicBezTo>
                <a:cubicBezTo>
                  <a:pt x="444558" y="138680"/>
                  <a:pt x="456042" y="133201"/>
                  <a:pt x="466611" y="129752"/>
                </a:cubicBezTo>
                <a:cubicBezTo>
                  <a:pt x="477485" y="126303"/>
                  <a:pt x="488766" y="124477"/>
                  <a:pt x="500046" y="124477"/>
                </a:cubicBezTo>
                <a:close/>
                <a:moveTo>
                  <a:pt x="107522" y="124477"/>
                </a:moveTo>
                <a:cubicBezTo>
                  <a:pt x="118802" y="124477"/>
                  <a:pt x="130083" y="126303"/>
                  <a:pt x="140957" y="129752"/>
                </a:cubicBezTo>
                <a:cubicBezTo>
                  <a:pt x="151425" y="133201"/>
                  <a:pt x="163010" y="138680"/>
                  <a:pt x="174799" y="145680"/>
                </a:cubicBezTo>
                <a:cubicBezTo>
                  <a:pt x="181202" y="172157"/>
                  <a:pt x="192076" y="200360"/>
                  <a:pt x="205999" y="224910"/>
                </a:cubicBezTo>
                <a:cubicBezTo>
                  <a:pt x="214739" y="240432"/>
                  <a:pt x="224190" y="253722"/>
                  <a:pt x="234150" y="264678"/>
                </a:cubicBezTo>
                <a:cubicBezTo>
                  <a:pt x="231609" y="272084"/>
                  <a:pt x="230186" y="280098"/>
                  <a:pt x="230186" y="288417"/>
                </a:cubicBezTo>
                <a:cubicBezTo>
                  <a:pt x="230186" y="300793"/>
                  <a:pt x="233235" y="312460"/>
                  <a:pt x="238723" y="322706"/>
                </a:cubicBezTo>
                <a:cubicBezTo>
                  <a:pt x="210775" y="336706"/>
                  <a:pt x="171649" y="343300"/>
                  <a:pt x="136282" y="343300"/>
                </a:cubicBezTo>
                <a:cubicBezTo>
                  <a:pt x="112603" y="343300"/>
                  <a:pt x="90550" y="340358"/>
                  <a:pt x="74086" y="335083"/>
                </a:cubicBezTo>
                <a:cubicBezTo>
                  <a:pt x="32927" y="321692"/>
                  <a:pt x="4471" y="286083"/>
                  <a:pt x="0" y="243983"/>
                </a:cubicBezTo>
                <a:cubicBezTo>
                  <a:pt x="18191" y="241041"/>
                  <a:pt x="33435" y="228258"/>
                  <a:pt x="39228" y="210302"/>
                </a:cubicBezTo>
                <a:cubicBezTo>
                  <a:pt x="45122" y="192346"/>
                  <a:pt x="40041" y="172969"/>
                  <a:pt x="27338" y="159984"/>
                </a:cubicBezTo>
                <a:cubicBezTo>
                  <a:pt x="47663" y="137564"/>
                  <a:pt x="76830" y="124477"/>
                  <a:pt x="107522" y="124477"/>
                </a:cubicBezTo>
                <a:close/>
                <a:moveTo>
                  <a:pt x="259565" y="0"/>
                </a:moveTo>
                <a:cubicBezTo>
                  <a:pt x="267999" y="16029"/>
                  <a:pt x="284867" y="26883"/>
                  <a:pt x="303768" y="26883"/>
                </a:cubicBezTo>
                <a:cubicBezTo>
                  <a:pt x="322669" y="26883"/>
                  <a:pt x="339640" y="16029"/>
                  <a:pt x="348074" y="0"/>
                </a:cubicBezTo>
                <a:cubicBezTo>
                  <a:pt x="386689" y="17246"/>
                  <a:pt x="411890" y="55289"/>
                  <a:pt x="411890" y="98505"/>
                </a:cubicBezTo>
                <a:cubicBezTo>
                  <a:pt x="411890" y="130359"/>
                  <a:pt x="398273" y="175807"/>
                  <a:pt x="378051" y="211618"/>
                </a:cubicBezTo>
                <a:cubicBezTo>
                  <a:pt x="371954" y="222270"/>
                  <a:pt x="365654" y="231806"/>
                  <a:pt x="359049" y="239922"/>
                </a:cubicBezTo>
                <a:cubicBezTo>
                  <a:pt x="345534" y="224603"/>
                  <a:pt x="325820" y="214865"/>
                  <a:pt x="303768" y="214865"/>
                </a:cubicBezTo>
                <a:cubicBezTo>
                  <a:pt x="281819" y="214865"/>
                  <a:pt x="262003" y="224603"/>
                  <a:pt x="248589" y="239922"/>
                </a:cubicBezTo>
                <a:cubicBezTo>
                  <a:pt x="241984" y="231806"/>
                  <a:pt x="235582" y="222270"/>
                  <a:pt x="229587" y="211618"/>
                </a:cubicBezTo>
                <a:cubicBezTo>
                  <a:pt x="209365" y="175807"/>
                  <a:pt x="195748" y="130359"/>
                  <a:pt x="195748" y="98505"/>
                </a:cubicBezTo>
                <a:cubicBezTo>
                  <a:pt x="195748" y="55289"/>
                  <a:pt x="220847" y="17246"/>
                  <a:pt x="259565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121" name="图文框 120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35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 userDrawn="1"/>
        </p:nvSpPr>
        <p:spPr>
          <a:xfrm>
            <a:off x="5864645" y="1100249"/>
            <a:ext cx="46271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矩形: 圆角 170"/>
          <p:cNvSpPr/>
          <p:nvPr userDrawn="1"/>
        </p:nvSpPr>
        <p:spPr>
          <a:xfrm>
            <a:off x="5338762" y="4358434"/>
            <a:ext cx="1514476" cy="32384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accent1"/>
              </a:solidFill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530886" y="3771060"/>
            <a:ext cx="204783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8474611" y="3771060"/>
            <a:ext cx="204783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矩形 1"/>
          <p:cNvSpPr/>
          <p:nvPr userDrawn="1"/>
        </p:nvSpPr>
        <p:spPr>
          <a:xfrm rot="1666899">
            <a:off x="-498053" y="-1385957"/>
            <a:ext cx="12496968" cy="7603923"/>
          </a:xfrm>
          <a:custGeom>
            <a:avLst/>
            <a:gdLst>
              <a:gd name="connsiteX0" fmla="*/ 0 w 11776433"/>
              <a:gd name="connsiteY0" fmla="*/ 0 h 5630844"/>
              <a:gd name="connsiteX1" fmla="*/ 11776433 w 11776433"/>
              <a:gd name="connsiteY1" fmla="*/ 0 h 5630844"/>
              <a:gd name="connsiteX2" fmla="*/ 11776433 w 11776433"/>
              <a:gd name="connsiteY2" fmla="*/ 5630844 h 5630844"/>
              <a:gd name="connsiteX3" fmla="*/ 0 w 11776433"/>
              <a:gd name="connsiteY3" fmla="*/ 5630844 h 5630844"/>
              <a:gd name="connsiteX4" fmla="*/ 0 w 11776433"/>
              <a:gd name="connsiteY4" fmla="*/ 0 h 5630844"/>
              <a:gd name="connsiteX0-1" fmla="*/ 0 w 11776433"/>
              <a:gd name="connsiteY0-2" fmla="*/ 0 h 6763731"/>
              <a:gd name="connsiteX1-3" fmla="*/ 11776433 w 11776433"/>
              <a:gd name="connsiteY1-4" fmla="*/ 0 h 6763731"/>
              <a:gd name="connsiteX2-5" fmla="*/ 10104537 w 11776433"/>
              <a:gd name="connsiteY2-6" fmla="*/ 6763731 h 6763731"/>
              <a:gd name="connsiteX3-7" fmla="*/ 0 w 11776433"/>
              <a:gd name="connsiteY3-8" fmla="*/ 5630844 h 6763731"/>
              <a:gd name="connsiteX4-9" fmla="*/ 0 w 11776433"/>
              <a:gd name="connsiteY4-10" fmla="*/ 0 h 6763731"/>
              <a:gd name="connsiteX0-11" fmla="*/ 0 w 13031320"/>
              <a:gd name="connsiteY0-12" fmla="*/ 0 h 6763731"/>
              <a:gd name="connsiteX1-13" fmla="*/ 13031320 w 13031320"/>
              <a:gd name="connsiteY1-14" fmla="*/ 1544602 h 6763731"/>
              <a:gd name="connsiteX2-15" fmla="*/ 10104537 w 13031320"/>
              <a:gd name="connsiteY2-16" fmla="*/ 6763731 h 6763731"/>
              <a:gd name="connsiteX3-17" fmla="*/ 0 w 13031320"/>
              <a:gd name="connsiteY3-18" fmla="*/ 5630844 h 6763731"/>
              <a:gd name="connsiteX4-19" fmla="*/ 0 w 13031320"/>
              <a:gd name="connsiteY4-20" fmla="*/ 0 h 6763731"/>
              <a:gd name="connsiteX0-21" fmla="*/ 8762588 w 13031320"/>
              <a:gd name="connsiteY0-22" fmla="*/ 0 h 7069535"/>
              <a:gd name="connsiteX1-23" fmla="*/ 13031320 w 13031320"/>
              <a:gd name="connsiteY1-24" fmla="*/ 1850406 h 7069535"/>
              <a:gd name="connsiteX2-25" fmla="*/ 10104537 w 13031320"/>
              <a:gd name="connsiteY2-26" fmla="*/ 7069535 h 7069535"/>
              <a:gd name="connsiteX3-27" fmla="*/ 0 w 13031320"/>
              <a:gd name="connsiteY3-28" fmla="*/ 5936648 h 7069535"/>
              <a:gd name="connsiteX4-29" fmla="*/ 8762588 w 13031320"/>
              <a:gd name="connsiteY4-30" fmla="*/ 0 h 7069535"/>
              <a:gd name="connsiteX0-31" fmla="*/ 8762588 w 13031320"/>
              <a:gd name="connsiteY0-32" fmla="*/ 0 h 7069535"/>
              <a:gd name="connsiteX1-33" fmla="*/ 13031320 w 13031320"/>
              <a:gd name="connsiteY1-34" fmla="*/ 1850406 h 7069535"/>
              <a:gd name="connsiteX2-35" fmla="*/ 10104537 w 13031320"/>
              <a:gd name="connsiteY2-36" fmla="*/ 7069535 h 7069535"/>
              <a:gd name="connsiteX3-37" fmla="*/ 0 w 13031320"/>
              <a:gd name="connsiteY3-38" fmla="*/ 5936648 h 7069535"/>
              <a:gd name="connsiteX4-39" fmla="*/ 3126802 w 13031320"/>
              <a:gd name="connsiteY4-40" fmla="*/ 3816558 h 7069535"/>
              <a:gd name="connsiteX5" fmla="*/ 8762588 w 13031320"/>
              <a:gd name="connsiteY5" fmla="*/ 0 h 7069535"/>
              <a:gd name="connsiteX0-41" fmla="*/ 8762588 w 13031320"/>
              <a:gd name="connsiteY0-42" fmla="*/ 0 h 7069535"/>
              <a:gd name="connsiteX1-43" fmla="*/ 13031320 w 13031320"/>
              <a:gd name="connsiteY1-44" fmla="*/ 1850406 h 7069535"/>
              <a:gd name="connsiteX2-45" fmla="*/ 10104537 w 13031320"/>
              <a:gd name="connsiteY2-46" fmla="*/ 7069535 h 7069535"/>
              <a:gd name="connsiteX3-47" fmla="*/ 0 w 13031320"/>
              <a:gd name="connsiteY3-48" fmla="*/ 5936648 h 7069535"/>
              <a:gd name="connsiteX4-49" fmla="*/ 524486 w 13031320"/>
              <a:gd name="connsiteY4-50" fmla="*/ 4355669 h 7069535"/>
              <a:gd name="connsiteX5-51" fmla="*/ 8762588 w 13031320"/>
              <a:gd name="connsiteY5-52" fmla="*/ 0 h 7069535"/>
              <a:gd name="connsiteX0-53" fmla="*/ 8238102 w 12506834"/>
              <a:gd name="connsiteY0-54" fmla="*/ 0 h 7603923"/>
              <a:gd name="connsiteX1-55" fmla="*/ 12506834 w 12506834"/>
              <a:gd name="connsiteY1-56" fmla="*/ 1850406 h 7603923"/>
              <a:gd name="connsiteX2-57" fmla="*/ 9580051 w 12506834"/>
              <a:gd name="connsiteY2-58" fmla="*/ 7069535 h 7603923"/>
              <a:gd name="connsiteX3-59" fmla="*/ 1765543 w 12506834"/>
              <a:gd name="connsiteY3-60" fmla="*/ 7603923 h 7603923"/>
              <a:gd name="connsiteX4-61" fmla="*/ 0 w 12506834"/>
              <a:gd name="connsiteY4-62" fmla="*/ 4355669 h 7603923"/>
              <a:gd name="connsiteX5-63" fmla="*/ 8238102 w 12506834"/>
              <a:gd name="connsiteY5-64" fmla="*/ 0 h 7603923"/>
              <a:gd name="connsiteX0-65" fmla="*/ 8228236 w 12496968"/>
              <a:gd name="connsiteY0-66" fmla="*/ 0 h 7603923"/>
              <a:gd name="connsiteX1-67" fmla="*/ 12496968 w 12496968"/>
              <a:gd name="connsiteY1-68" fmla="*/ 1850406 h 7603923"/>
              <a:gd name="connsiteX2-69" fmla="*/ 9570185 w 12496968"/>
              <a:gd name="connsiteY2-70" fmla="*/ 7069535 h 7603923"/>
              <a:gd name="connsiteX3-71" fmla="*/ 1755677 w 12496968"/>
              <a:gd name="connsiteY3-72" fmla="*/ 7603923 h 7603923"/>
              <a:gd name="connsiteX4-73" fmla="*/ 0 w 12496968"/>
              <a:gd name="connsiteY4-74" fmla="*/ 4350471 h 7603923"/>
              <a:gd name="connsiteX5-75" fmla="*/ 8228236 w 12496968"/>
              <a:gd name="connsiteY5-76" fmla="*/ 0 h 76039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51" y="connsiteY5-52"/>
              </a:cxn>
            </a:cxnLst>
            <a:rect l="l" t="t" r="r" b="b"/>
            <a:pathLst>
              <a:path w="12496968" h="7603923">
                <a:moveTo>
                  <a:pt x="8228236" y="0"/>
                </a:moveTo>
                <a:lnTo>
                  <a:pt x="12496968" y="1850406"/>
                </a:lnTo>
                <a:lnTo>
                  <a:pt x="9570185" y="7069535"/>
                </a:lnTo>
                <a:lnTo>
                  <a:pt x="1755677" y="7603923"/>
                </a:lnTo>
                <a:lnTo>
                  <a:pt x="0" y="4350471"/>
                </a:lnTo>
                <a:lnTo>
                  <a:pt x="8228236" y="0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任意多边形: 形状 198"/>
          <p:cNvSpPr/>
          <p:nvPr userDrawn="1"/>
        </p:nvSpPr>
        <p:spPr>
          <a:xfrm>
            <a:off x="-1496123" y="-1519775"/>
            <a:ext cx="3505200" cy="3512310"/>
          </a:xfrm>
          <a:custGeom>
            <a:avLst/>
            <a:gdLst>
              <a:gd name="connsiteX0" fmla="*/ 1303390 w 3505200"/>
              <a:gd name="connsiteY0" fmla="*/ 3373829 h 3512310"/>
              <a:gd name="connsiteX1" fmla="*/ 1397000 w 3505200"/>
              <a:gd name="connsiteY1" fmla="*/ 3443679 h 3512310"/>
              <a:gd name="connsiteX2" fmla="*/ 1307081 w 3505200"/>
              <a:gd name="connsiteY2" fmla="*/ 3464193 h 3512310"/>
              <a:gd name="connsiteX3" fmla="*/ 1263923 w 3505200"/>
              <a:gd name="connsiteY3" fmla="*/ 3393201 h 3512310"/>
              <a:gd name="connsiteX4" fmla="*/ 1303390 w 3505200"/>
              <a:gd name="connsiteY4" fmla="*/ 3373829 h 3512310"/>
              <a:gd name="connsiteX5" fmla="*/ 1752696 w 3505200"/>
              <a:gd name="connsiteY5" fmla="*/ 3373411 h 3512310"/>
              <a:gd name="connsiteX6" fmla="*/ 1808843 w 3505200"/>
              <a:gd name="connsiteY6" fmla="*/ 3392567 h 3512310"/>
              <a:gd name="connsiteX7" fmla="*/ 1813560 w 3505200"/>
              <a:gd name="connsiteY7" fmla="*/ 3497070 h 3512310"/>
              <a:gd name="connsiteX8" fmla="*/ 1752600 w 3505200"/>
              <a:gd name="connsiteY8" fmla="*/ 3512310 h 3512310"/>
              <a:gd name="connsiteX9" fmla="*/ 1691640 w 3505200"/>
              <a:gd name="connsiteY9" fmla="*/ 3497070 h 3512310"/>
              <a:gd name="connsiteX10" fmla="*/ 1697418 w 3505200"/>
              <a:gd name="connsiteY10" fmla="*/ 3395835 h 3512310"/>
              <a:gd name="connsiteX11" fmla="*/ 1752696 w 3505200"/>
              <a:gd name="connsiteY11" fmla="*/ 3373411 h 3512310"/>
              <a:gd name="connsiteX12" fmla="*/ 1110745 w 3505200"/>
              <a:gd name="connsiteY12" fmla="*/ 3372918 h 3512310"/>
              <a:gd name="connsiteX13" fmla="*/ 1149872 w 3505200"/>
              <a:gd name="connsiteY13" fmla="*/ 3386155 h 3512310"/>
              <a:gd name="connsiteX14" fmla="*/ 1151213 w 3505200"/>
              <a:gd name="connsiteY14" fmla="*/ 3406730 h 3512310"/>
              <a:gd name="connsiteX15" fmla="*/ 1079500 w 3505200"/>
              <a:gd name="connsiteY15" fmla="*/ 3385068 h 3512310"/>
              <a:gd name="connsiteX16" fmla="*/ 1110745 w 3505200"/>
              <a:gd name="connsiteY16" fmla="*/ 3372918 h 3512310"/>
              <a:gd name="connsiteX17" fmla="*/ 2190628 w 3505200"/>
              <a:gd name="connsiteY17" fmla="*/ 3371705 h 3512310"/>
              <a:gd name="connsiteX18" fmla="*/ 2253168 w 3505200"/>
              <a:gd name="connsiteY18" fmla="*/ 3400320 h 3512310"/>
              <a:gd name="connsiteX19" fmla="*/ 2259386 w 3505200"/>
              <a:gd name="connsiteY19" fmla="*/ 3443923 h 3512310"/>
              <a:gd name="connsiteX20" fmla="*/ 2118146 w 3505200"/>
              <a:gd name="connsiteY20" fmla="*/ 3478858 h 3512310"/>
              <a:gd name="connsiteX21" fmla="*/ 2127970 w 3505200"/>
              <a:gd name="connsiteY21" fmla="*/ 3400836 h 3512310"/>
              <a:gd name="connsiteX22" fmla="*/ 2190628 w 3505200"/>
              <a:gd name="connsiteY22" fmla="*/ 3371705 h 3512310"/>
              <a:gd name="connsiteX23" fmla="*/ 1980833 w 3505200"/>
              <a:gd name="connsiteY23" fmla="*/ 3371630 h 3512310"/>
              <a:gd name="connsiteX24" fmla="*/ 2052257 w 3505200"/>
              <a:gd name="connsiteY24" fmla="*/ 3467574 h 3512310"/>
              <a:gd name="connsiteX25" fmla="*/ 1941693 w 3505200"/>
              <a:gd name="connsiteY25" fmla="*/ 3503777 h 3512310"/>
              <a:gd name="connsiteX26" fmla="*/ 1909537 w 3505200"/>
              <a:gd name="connsiteY26" fmla="*/ 3405344 h 3512310"/>
              <a:gd name="connsiteX27" fmla="*/ 1980833 w 3505200"/>
              <a:gd name="connsiteY27" fmla="*/ 3371630 h 3512310"/>
              <a:gd name="connsiteX28" fmla="*/ 2395965 w 3505200"/>
              <a:gd name="connsiteY28" fmla="*/ 3366543 h 3512310"/>
              <a:gd name="connsiteX29" fmla="*/ 2425700 w 3505200"/>
              <a:gd name="connsiteY29" fmla="*/ 3385068 h 3512310"/>
              <a:gd name="connsiteX30" fmla="*/ 2352451 w 3505200"/>
              <a:gd name="connsiteY30" fmla="*/ 3405195 h 3512310"/>
              <a:gd name="connsiteX31" fmla="*/ 2356218 w 3505200"/>
              <a:gd name="connsiteY31" fmla="*/ 3378464 h 3512310"/>
              <a:gd name="connsiteX32" fmla="*/ 2395965 w 3505200"/>
              <a:gd name="connsiteY32" fmla="*/ 3366543 h 3512310"/>
              <a:gd name="connsiteX33" fmla="*/ 1500695 w 3505200"/>
              <a:gd name="connsiteY33" fmla="*/ 3364160 h 3512310"/>
              <a:gd name="connsiteX34" fmla="*/ 1589675 w 3505200"/>
              <a:gd name="connsiteY34" fmla="*/ 3393628 h 3512310"/>
              <a:gd name="connsiteX35" fmla="*/ 1597660 w 3505200"/>
              <a:gd name="connsiteY35" fmla="*/ 3497070 h 3512310"/>
              <a:gd name="connsiteX36" fmla="*/ 1534453 w 3505200"/>
              <a:gd name="connsiteY36" fmla="*/ 3512310 h 3512310"/>
              <a:gd name="connsiteX37" fmla="*/ 1466240 w 3505200"/>
              <a:gd name="connsiteY37" fmla="*/ 3481411 h 3512310"/>
              <a:gd name="connsiteX38" fmla="*/ 1478276 w 3505200"/>
              <a:gd name="connsiteY38" fmla="*/ 3369630 h 3512310"/>
              <a:gd name="connsiteX39" fmla="*/ 1500695 w 3505200"/>
              <a:gd name="connsiteY39" fmla="*/ 3364160 h 3512310"/>
              <a:gd name="connsiteX40" fmla="*/ 2410695 w 3505200"/>
              <a:gd name="connsiteY40" fmla="*/ 3145440 h 3512310"/>
              <a:gd name="connsiteX41" fmla="*/ 2463800 w 3505200"/>
              <a:gd name="connsiteY41" fmla="*/ 3169410 h 3512310"/>
              <a:gd name="connsiteX42" fmla="*/ 2435340 w 3505200"/>
              <a:gd name="connsiteY42" fmla="*/ 3288544 h 3512310"/>
              <a:gd name="connsiteX43" fmla="*/ 2375015 w 3505200"/>
              <a:gd name="connsiteY43" fmla="*/ 3290119 h 3512310"/>
              <a:gd name="connsiteX44" fmla="*/ 2336800 w 3505200"/>
              <a:gd name="connsiteY44" fmla="*/ 3259023 h 3512310"/>
              <a:gd name="connsiteX45" fmla="*/ 2329308 w 3505200"/>
              <a:gd name="connsiteY45" fmla="*/ 3228163 h 3512310"/>
              <a:gd name="connsiteX46" fmla="*/ 2354131 w 3505200"/>
              <a:gd name="connsiteY46" fmla="*/ 3176325 h 3512310"/>
              <a:gd name="connsiteX47" fmla="*/ 2410695 w 3505200"/>
              <a:gd name="connsiteY47" fmla="*/ 3145440 h 3512310"/>
              <a:gd name="connsiteX48" fmla="*/ 1534669 w 3505200"/>
              <a:gd name="connsiteY48" fmla="*/ 3145382 h 3512310"/>
              <a:gd name="connsiteX49" fmla="*/ 1587501 w 3505200"/>
              <a:gd name="connsiteY49" fmla="*/ 3169410 h 3512310"/>
              <a:gd name="connsiteX50" fmla="*/ 1579155 w 3505200"/>
              <a:gd name="connsiteY50" fmla="*/ 3283011 h 3512310"/>
              <a:gd name="connsiteX51" fmla="*/ 1512480 w 3505200"/>
              <a:gd name="connsiteY51" fmla="*/ 3295529 h 3512310"/>
              <a:gd name="connsiteX52" fmla="*/ 1478974 w 3505200"/>
              <a:gd name="connsiteY52" fmla="*/ 3175183 h 3512310"/>
              <a:gd name="connsiteX53" fmla="*/ 1534669 w 3505200"/>
              <a:gd name="connsiteY53" fmla="*/ 3145382 h 3512310"/>
              <a:gd name="connsiteX54" fmla="*/ 1748183 w 3505200"/>
              <a:gd name="connsiteY54" fmla="*/ 3145216 h 3512310"/>
              <a:gd name="connsiteX55" fmla="*/ 1800574 w 3505200"/>
              <a:gd name="connsiteY55" fmla="*/ 3163780 h 3512310"/>
              <a:gd name="connsiteX56" fmla="*/ 1773239 w 3505200"/>
              <a:gd name="connsiteY56" fmla="*/ 3289454 h 3512310"/>
              <a:gd name="connsiteX57" fmla="*/ 1709739 w 3505200"/>
              <a:gd name="connsiteY57" fmla="*/ 3280575 h 3512310"/>
              <a:gd name="connsiteX58" fmla="*/ 1701032 w 3505200"/>
              <a:gd name="connsiteY58" fmla="*/ 3170179 h 3512310"/>
              <a:gd name="connsiteX59" fmla="*/ 1748183 w 3505200"/>
              <a:gd name="connsiteY59" fmla="*/ 3145216 h 3512310"/>
              <a:gd name="connsiteX60" fmla="*/ 2624684 w 3505200"/>
              <a:gd name="connsiteY60" fmla="*/ 3145174 h 3512310"/>
              <a:gd name="connsiteX61" fmla="*/ 2676874 w 3505200"/>
              <a:gd name="connsiteY61" fmla="*/ 3163780 h 3512310"/>
              <a:gd name="connsiteX62" fmla="*/ 2668215 w 3505200"/>
              <a:gd name="connsiteY62" fmla="*/ 3274622 h 3512310"/>
              <a:gd name="connsiteX63" fmla="*/ 2575925 w 3505200"/>
              <a:gd name="connsiteY63" fmla="*/ 3275392 h 3512310"/>
              <a:gd name="connsiteX64" fmla="*/ 2578100 w 3505200"/>
              <a:gd name="connsiteY64" fmla="*/ 3169410 h 3512310"/>
              <a:gd name="connsiteX65" fmla="*/ 2624684 w 3505200"/>
              <a:gd name="connsiteY65" fmla="*/ 3145174 h 3512310"/>
              <a:gd name="connsiteX66" fmla="*/ 872084 w 3505200"/>
              <a:gd name="connsiteY66" fmla="*/ 3145174 h 3512310"/>
              <a:gd name="connsiteX67" fmla="*/ 924275 w 3505200"/>
              <a:gd name="connsiteY67" fmla="*/ 3163780 h 3512310"/>
              <a:gd name="connsiteX68" fmla="*/ 891269 w 3505200"/>
              <a:gd name="connsiteY68" fmla="*/ 3290013 h 3512310"/>
              <a:gd name="connsiteX69" fmla="*/ 825501 w 3505200"/>
              <a:gd name="connsiteY69" fmla="*/ 3169410 h 3512310"/>
              <a:gd name="connsiteX70" fmla="*/ 872084 w 3505200"/>
              <a:gd name="connsiteY70" fmla="*/ 3145174 h 3512310"/>
              <a:gd name="connsiteX71" fmla="*/ 1320564 w 3505200"/>
              <a:gd name="connsiteY71" fmla="*/ 3144988 h 3512310"/>
              <a:gd name="connsiteX72" fmla="*/ 1368775 w 3505200"/>
              <a:gd name="connsiteY72" fmla="*/ 3163780 h 3512310"/>
              <a:gd name="connsiteX73" fmla="*/ 1343141 w 3505200"/>
              <a:gd name="connsiteY73" fmla="*/ 3288544 h 3512310"/>
              <a:gd name="connsiteX74" fmla="*/ 1282816 w 3505200"/>
              <a:gd name="connsiteY74" fmla="*/ 3290119 h 3512310"/>
              <a:gd name="connsiteX75" fmla="*/ 1265777 w 3505200"/>
              <a:gd name="connsiteY75" fmla="*/ 3159885 h 3512310"/>
              <a:gd name="connsiteX76" fmla="*/ 1320564 w 3505200"/>
              <a:gd name="connsiteY76" fmla="*/ 3144988 h 3512310"/>
              <a:gd name="connsiteX77" fmla="*/ 1973070 w 3505200"/>
              <a:gd name="connsiteY77" fmla="*/ 3144010 h 3512310"/>
              <a:gd name="connsiteX78" fmla="*/ 2057400 w 3505200"/>
              <a:gd name="connsiteY78" fmla="*/ 3221017 h 3512310"/>
              <a:gd name="connsiteX79" fmla="*/ 1915292 w 3505200"/>
              <a:gd name="connsiteY79" fmla="*/ 3271191 h 3512310"/>
              <a:gd name="connsiteX80" fmla="*/ 1919914 w 3505200"/>
              <a:gd name="connsiteY80" fmla="*/ 3173404 h 3512310"/>
              <a:gd name="connsiteX81" fmla="*/ 1973070 w 3505200"/>
              <a:gd name="connsiteY81" fmla="*/ 3144010 h 3512310"/>
              <a:gd name="connsiteX82" fmla="*/ 1098551 w 3505200"/>
              <a:gd name="connsiteY82" fmla="*/ 3144010 h 3512310"/>
              <a:gd name="connsiteX83" fmla="*/ 1181101 w 3505200"/>
              <a:gd name="connsiteY83" fmla="*/ 3226866 h 3512310"/>
              <a:gd name="connsiteX84" fmla="*/ 1098551 w 3505200"/>
              <a:gd name="connsiteY84" fmla="*/ 3299585 h 3512310"/>
              <a:gd name="connsiteX85" fmla="*/ 1016001 w 3505200"/>
              <a:gd name="connsiteY85" fmla="*/ 3226866 h 3512310"/>
              <a:gd name="connsiteX86" fmla="*/ 1042323 w 3505200"/>
              <a:gd name="connsiteY86" fmla="*/ 3177473 h 3512310"/>
              <a:gd name="connsiteX87" fmla="*/ 1098551 w 3505200"/>
              <a:gd name="connsiteY87" fmla="*/ 3144010 h 3512310"/>
              <a:gd name="connsiteX88" fmla="*/ 2192008 w 3505200"/>
              <a:gd name="connsiteY88" fmla="*/ 3141733 h 3512310"/>
              <a:gd name="connsiteX89" fmla="*/ 2246383 w 3505200"/>
              <a:gd name="connsiteY89" fmla="*/ 3179517 h 3512310"/>
              <a:gd name="connsiteX90" fmla="*/ 2253989 w 3505200"/>
              <a:gd name="connsiteY90" fmla="*/ 3248038 h 3512310"/>
              <a:gd name="connsiteX91" fmla="*/ 2157872 w 3505200"/>
              <a:gd name="connsiteY91" fmla="*/ 3291877 h 3512310"/>
              <a:gd name="connsiteX92" fmla="*/ 2115549 w 3505200"/>
              <a:gd name="connsiteY92" fmla="*/ 3242349 h 3512310"/>
              <a:gd name="connsiteX93" fmla="*/ 2133970 w 3505200"/>
              <a:gd name="connsiteY93" fmla="*/ 3175367 h 3512310"/>
              <a:gd name="connsiteX94" fmla="*/ 2192008 w 3505200"/>
              <a:gd name="connsiteY94" fmla="*/ 3141733 h 3512310"/>
              <a:gd name="connsiteX95" fmla="*/ 3039965 w 3505200"/>
              <a:gd name="connsiteY95" fmla="*/ 2929142 h 3512310"/>
              <a:gd name="connsiteX96" fmla="*/ 3060700 w 3505200"/>
              <a:gd name="connsiteY96" fmla="*/ 2940315 h 3512310"/>
              <a:gd name="connsiteX97" fmla="*/ 2994848 w 3505200"/>
              <a:gd name="connsiteY97" fmla="*/ 2994338 h 3512310"/>
              <a:gd name="connsiteX98" fmla="*/ 3004388 w 3505200"/>
              <a:gd name="connsiteY98" fmla="*/ 2956168 h 3512310"/>
              <a:gd name="connsiteX99" fmla="*/ 3039965 w 3505200"/>
              <a:gd name="connsiteY99" fmla="*/ 2929142 h 3512310"/>
              <a:gd name="connsiteX100" fmla="*/ 461732 w 3505200"/>
              <a:gd name="connsiteY100" fmla="*/ 2928950 h 3512310"/>
              <a:gd name="connsiteX101" fmla="*/ 497475 w 3505200"/>
              <a:gd name="connsiteY101" fmla="*/ 2949128 h 3512310"/>
              <a:gd name="connsiteX102" fmla="*/ 511995 w 3505200"/>
              <a:gd name="connsiteY102" fmla="*/ 3004310 h 3512310"/>
              <a:gd name="connsiteX103" fmla="*/ 444501 w 3505200"/>
              <a:gd name="connsiteY103" fmla="*/ 2938596 h 3512310"/>
              <a:gd name="connsiteX104" fmla="*/ 461732 w 3505200"/>
              <a:gd name="connsiteY104" fmla="*/ 2928950 h 3512310"/>
              <a:gd name="connsiteX105" fmla="*/ 2854501 w 3505200"/>
              <a:gd name="connsiteY105" fmla="*/ 2921289 h 3512310"/>
              <a:gd name="connsiteX106" fmla="*/ 2883613 w 3505200"/>
              <a:gd name="connsiteY106" fmla="*/ 2928110 h 3512310"/>
              <a:gd name="connsiteX107" fmla="*/ 2915531 w 3505200"/>
              <a:gd name="connsiteY107" fmla="*/ 2967914 h 3512310"/>
              <a:gd name="connsiteX108" fmla="*/ 2905076 w 3505200"/>
              <a:gd name="connsiteY108" fmla="*/ 3034589 h 3512310"/>
              <a:gd name="connsiteX109" fmla="*/ 2792877 w 3505200"/>
              <a:gd name="connsiteY109" fmla="*/ 3060444 h 3512310"/>
              <a:gd name="connsiteX110" fmla="*/ 2802662 w 3505200"/>
              <a:gd name="connsiteY110" fmla="*/ 2941260 h 3512310"/>
              <a:gd name="connsiteX111" fmla="*/ 2854501 w 3505200"/>
              <a:gd name="connsiteY111" fmla="*/ 2921289 h 3512310"/>
              <a:gd name="connsiteX112" fmla="*/ 685339 w 3505200"/>
              <a:gd name="connsiteY112" fmla="*/ 2919474 h 3512310"/>
              <a:gd name="connsiteX113" fmla="*/ 735461 w 3505200"/>
              <a:gd name="connsiteY113" fmla="*/ 2980089 h 3512310"/>
              <a:gd name="connsiteX114" fmla="*/ 723202 w 3505200"/>
              <a:gd name="connsiteY114" fmla="*/ 3046764 h 3512310"/>
              <a:gd name="connsiteX115" fmla="*/ 663655 w 3505200"/>
              <a:gd name="connsiteY115" fmla="*/ 3080510 h 3512310"/>
              <a:gd name="connsiteX116" fmla="*/ 617948 w 3505200"/>
              <a:gd name="connsiteY116" fmla="*/ 2941509 h 3512310"/>
              <a:gd name="connsiteX117" fmla="*/ 685339 w 3505200"/>
              <a:gd name="connsiteY117" fmla="*/ 2919474 h 3512310"/>
              <a:gd name="connsiteX118" fmla="*/ 1762963 w 3505200"/>
              <a:gd name="connsiteY118" fmla="*/ 2917800 h 3512310"/>
              <a:gd name="connsiteX119" fmla="*/ 1806575 w 3505200"/>
              <a:gd name="connsiteY119" fmla="*/ 2944520 h 3512310"/>
              <a:gd name="connsiteX120" fmla="*/ 1754807 w 3505200"/>
              <a:gd name="connsiteY120" fmla="*/ 3080510 h 3512310"/>
              <a:gd name="connsiteX121" fmla="*/ 1710147 w 3505200"/>
              <a:gd name="connsiteY121" fmla="*/ 2941509 h 3512310"/>
              <a:gd name="connsiteX122" fmla="*/ 1762963 w 3505200"/>
              <a:gd name="connsiteY122" fmla="*/ 2917800 h 3512310"/>
              <a:gd name="connsiteX123" fmla="*/ 886665 w 3505200"/>
              <a:gd name="connsiteY123" fmla="*/ 2917800 h 3512310"/>
              <a:gd name="connsiteX124" fmla="*/ 930276 w 3505200"/>
              <a:gd name="connsiteY124" fmla="*/ 2944520 h 3512310"/>
              <a:gd name="connsiteX125" fmla="*/ 878508 w 3505200"/>
              <a:gd name="connsiteY125" fmla="*/ 3080510 h 3512310"/>
              <a:gd name="connsiteX126" fmla="*/ 833847 w 3505200"/>
              <a:gd name="connsiteY126" fmla="*/ 2941509 h 3512310"/>
              <a:gd name="connsiteX127" fmla="*/ 886665 w 3505200"/>
              <a:gd name="connsiteY127" fmla="*/ 2917800 h 3512310"/>
              <a:gd name="connsiteX128" fmla="*/ 1098295 w 3505200"/>
              <a:gd name="connsiteY128" fmla="*/ 2917146 h 3512310"/>
              <a:gd name="connsiteX129" fmla="*/ 1149928 w 3505200"/>
              <a:gd name="connsiteY129" fmla="*/ 2946583 h 3512310"/>
              <a:gd name="connsiteX130" fmla="*/ 1155701 w 3505200"/>
              <a:gd name="connsiteY130" fmla="*/ 3055110 h 3512310"/>
              <a:gd name="connsiteX131" fmla="*/ 1044523 w 3505200"/>
              <a:gd name="connsiteY131" fmla="*/ 3058285 h 3512310"/>
              <a:gd name="connsiteX132" fmla="*/ 1045957 w 3505200"/>
              <a:gd name="connsiteY132" fmla="*/ 2947799 h 3512310"/>
              <a:gd name="connsiteX133" fmla="*/ 1098295 w 3505200"/>
              <a:gd name="connsiteY133" fmla="*/ 2917146 h 3512310"/>
              <a:gd name="connsiteX134" fmla="*/ 2640421 w 3505200"/>
              <a:gd name="connsiteY134" fmla="*/ 2916742 h 3512310"/>
              <a:gd name="connsiteX135" fmla="*/ 2627652 w 3505200"/>
              <a:gd name="connsiteY135" fmla="*/ 3080510 h 3512310"/>
              <a:gd name="connsiteX136" fmla="*/ 2586446 w 3505200"/>
              <a:gd name="connsiteY136" fmla="*/ 2941509 h 3512310"/>
              <a:gd name="connsiteX137" fmla="*/ 2640421 w 3505200"/>
              <a:gd name="connsiteY137" fmla="*/ 2916742 h 3512310"/>
              <a:gd name="connsiteX138" fmla="*/ 2190750 w 3505200"/>
              <a:gd name="connsiteY138" fmla="*/ 2915410 h 3512310"/>
              <a:gd name="connsiteX139" fmla="*/ 2273300 w 3505200"/>
              <a:gd name="connsiteY139" fmla="*/ 3003733 h 3512310"/>
              <a:gd name="connsiteX140" fmla="*/ 2190750 w 3505200"/>
              <a:gd name="connsiteY140" fmla="*/ 3080510 h 3512310"/>
              <a:gd name="connsiteX141" fmla="*/ 2108200 w 3505200"/>
              <a:gd name="connsiteY141" fmla="*/ 3003733 h 3512310"/>
              <a:gd name="connsiteX142" fmla="*/ 2139373 w 3505200"/>
              <a:gd name="connsiteY142" fmla="*/ 2946583 h 3512310"/>
              <a:gd name="connsiteX143" fmla="*/ 2190750 w 3505200"/>
              <a:gd name="connsiteY143" fmla="*/ 2915410 h 3512310"/>
              <a:gd name="connsiteX144" fmla="*/ 1974850 w 3505200"/>
              <a:gd name="connsiteY144" fmla="*/ 2915410 h 3512310"/>
              <a:gd name="connsiteX145" fmla="*/ 2057400 w 3505200"/>
              <a:gd name="connsiteY145" fmla="*/ 3003733 h 3512310"/>
              <a:gd name="connsiteX146" fmla="*/ 1974850 w 3505200"/>
              <a:gd name="connsiteY146" fmla="*/ 3080510 h 3512310"/>
              <a:gd name="connsiteX147" fmla="*/ 1892300 w 3505200"/>
              <a:gd name="connsiteY147" fmla="*/ 3003733 h 3512310"/>
              <a:gd name="connsiteX148" fmla="*/ 1923473 w 3505200"/>
              <a:gd name="connsiteY148" fmla="*/ 2946583 h 3512310"/>
              <a:gd name="connsiteX149" fmla="*/ 1974850 w 3505200"/>
              <a:gd name="connsiteY149" fmla="*/ 2915410 h 3512310"/>
              <a:gd name="connsiteX150" fmla="*/ 1312111 w 3505200"/>
              <a:gd name="connsiteY150" fmla="*/ 2910533 h 3512310"/>
              <a:gd name="connsiteX151" fmla="*/ 1343861 w 3505200"/>
              <a:gd name="connsiteY151" fmla="*/ 2923661 h 3512310"/>
              <a:gd name="connsiteX152" fmla="*/ 1372724 w 3505200"/>
              <a:gd name="connsiteY152" fmla="*/ 3060444 h 3512310"/>
              <a:gd name="connsiteX153" fmla="*/ 1247825 w 3505200"/>
              <a:gd name="connsiteY153" fmla="*/ 3034589 h 3512310"/>
              <a:gd name="connsiteX154" fmla="*/ 1249571 w 3505200"/>
              <a:gd name="connsiteY154" fmla="*/ 2968879 h 3512310"/>
              <a:gd name="connsiteX155" fmla="*/ 1285703 w 3505200"/>
              <a:gd name="connsiteY155" fmla="*/ 2917848 h 3512310"/>
              <a:gd name="connsiteX156" fmla="*/ 1312111 w 3505200"/>
              <a:gd name="connsiteY156" fmla="*/ 2910533 h 3512310"/>
              <a:gd name="connsiteX157" fmla="*/ 2392199 w 3505200"/>
              <a:gd name="connsiteY157" fmla="*/ 2910510 h 3512310"/>
              <a:gd name="connsiteX158" fmla="*/ 2455737 w 3505200"/>
              <a:gd name="connsiteY158" fmla="*/ 2941732 h 3512310"/>
              <a:gd name="connsiteX159" fmla="*/ 2464923 w 3505200"/>
              <a:gd name="connsiteY159" fmla="*/ 3060444 h 3512310"/>
              <a:gd name="connsiteX160" fmla="*/ 2340024 w 3505200"/>
              <a:gd name="connsiteY160" fmla="*/ 3034589 h 3512310"/>
              <a:gd name="connsiteX161" fmla="*/ 2341770 w 3505200"/>
              <a:gd name="connsiteY161" fmla="*/ 2968879 h 3512310"/>
              <a:gd name="connsiteX162" fmla="*/ 2377902 w 3505200"/>
              <a:gd name="connsiteY162" fmla="*/ 2917848 h 3512310"/>
              <a:gd name="connsiteX163" fmla="*/ 2392199 w 3505200"/>
              <a:gd name="connsiteY163" fmla="*/ 2910510 h 3512310"/>
              <a:gd name="connsiteX164" fmla="*/ 1529170 w 3505200"/>
              <a:gd name="connsiteY164" fmla="*/ 2910442 h 3512310"/>
              <a:gd name="connsiteX165" fmla="*/ 1579438 w 3505200"/>
              <a:gd name="connsiteY165" fmla="*/ 2941732 h 3512310"/>
              <a:gd name="connsiteX166" fmla="*/ 1523205 w 3505200"/>
              <a:gd name="connsiteY166" fmla="*/ 3071937 h 3512310"/>
              <a:gd name="connsiteX167" fmla="*/ 1495241 w 3505200"/>
              <a:gd name="connsiteY167" fmla="*/ 2922224 h 3512310"/>
              <a:gd name="connsiteX168" fmla="*/ 1529170 w 3505200"/>
              <a:gd name="connsiteY168" fmla="*/ 2910442 h 3512310"/>
              <a:gd name="connsiteX169" fmla="*/ 468680 w 3505200"/>
              <a:gd name="connsiteY169" fmla="*/ 2704004 h 3512310"/>
              <a:gd name="connsiteX170" fmla="*/ 520700 w 3505200"/>
              <a:gd name="connsiteY170" fmla="*/ 2773503 h 3512310"/>
              <a:gd name="connsiteX171" fmla="*/ 381924 w 3505200"/>
              <a:gd name="connsiteY171" fmla="*/ 2818447 h 3512310"/>
              <a:gd name="connsiteX172" fmla="*/ 355600 w 3505200"/>
              <a:gd name="connsiteY172" fmla="*/ 2775710 h 3512310"/>
              <a:gd name="connsiteX173" fmla="*/ 381924 w 3505200"/>
              <a:gd name="connsiteY173" fmla="*/ 2732973 h 3512310"/>
              <a:gd name="connsiteX174" fmla="*/ 468680 w 3505200"/>
              <a:gd name="connsiteY174" fmla="*/ 2704004 h 3512310"/>
              <a:gd name="connsiteX175" fmla="*/ 1560848 w 3505200"/>
              <a:gd name="connsiteY175" fmla="*/ 2703968 h 3512310"/>
              <a:gd name="connsiteX176" fmla="*/ 1612902 w 3505200"/>
              <a:gd name="connsiteY176" fmla="*/ 2773503 h 3512310"/>
              <a:gd name="connsiteX177" fmla="*/ 1476912 w 3505200"/>
              <a:gd name="connsiteY177" fmla="*/ 2829685 h 3512310"/>
              <a:gd name="connsiteX178" fmla="*/ 1473901 w 3505200"/>
              <a:gd name="connsiteY178" fmla="*/ 2733256 h 3512310"/>
              <a:gd name="connsiteX179" fmla="*/ 1560848 w 3505200"/>
              <a:gd name="connsiteY179" fmla="*/ 2703968 h 3512310"/>
              <a:gd name="connsiteX180" fmla="*/ 860556 w 3505200"/>
              <a:gd name="connsiteY180" fmla="*/ 2700730 h 3512310"/>
              <a:gd name="connsiteX181" fmla="*/ 952502 w 3505200"/>
              <a:gd name="connsiteY181" fmla="*/ 2776771 h 3512310"/>
              <a:gd name="connsiteX182" fmla="*/ 879570 w 3505200"/>
              <a:gd name="connsiteY182" fmla="*/ 2851910 h 3512310"/>
              <a:gd name="connsiteX183" fmla="*/ 821120 w 3505200"/>
              <a:gd name="connsiteY183" fmla="*/ 2722735 h 3512310"/>
              <a:gd name="connsiteX184" fmla="*/ 860556 w 3505200"/>
              <a:gd name="connsiteY184" fmla="*/ 2700730 h 3512310"/>
              <a:gd name="connsiteX185" fmla="*/ 2416549 w 3505200"/>
              <a:gd name="connsiteY185" fmla="*/ 2700429 h 3512310"/>
              <a:gd name="connsiteX186" fmla="*/ 2468182 w 3505200"/>
              <a:gd name="connsiteY186" fmla="*/ 2828685 h 3512310"/>
              <a:gd name="connsiteX187" fmla="*/ 2331764 w 3505200"/>
              <a:gd name="connsiteY187" fmla="*/ 2797673 h 3512310"/>
              <a:gd name="connsiteX188" fmla="*/ 2353400 w 3505200"/>
              <a:gd name="connsiteY188" fmla="*/ 2715385 h 3512310"/>
              <a:gd name="connsiteX189" fmla="*/ 2416549 w 3505200"/>
              <a:gd name="connsiteY189" fmla="*/ 2700429 h 3512310"/>
              <a:gd name="connsiteX190" fmla="*/ 1324351 w 3505200"/>
              <a:gd name="connsiteY190" fmla="*/ 2700429 h 3512310"/>
              <a:gd name="connsiteX191" fmla="*/ 1375984 w 3505200"/>
              <a:gd name="connsiteY191" fmla="*/ 2828685 h 3512310"/>
              <a:gd name="connsiteX192" fmla="*/ 1239566 w 3505200"/>
              <a:gd name="connsiteY192" fmla="*/ 2797673 h 3512310"/>
              <a:gd name="connsiteX193" fmla="*/ 1261202 w 3505200"/>
              <a:gd name="connsiteY193" fmla="*/ 2715385 h 3512310"/>
              <a:gd name="connsiteX194" fmla="*/ 1324351 w 3505200"/>
              <a:gd name="connsiteY194" fmla="*/ 2700429 h 3512310"/>
              <a:gd name="connsiteX195" fmla="*/ 2626108 w 3505200"/>
              <a:gd name="connsiteY195" fmla="*/ 2700378 h 3512310"/>
              <a:gd name="connsiteX196" fmla="*/ 2681875 w 3505200"/>
              <a:gd name="connsiteY196" fmla="*/ 2720528 h 3512310"/>
              <a:gd name="connsiteX197" fmla="*/ 2631107 w 3505200"/>
              <a:gd name="connsiteY197" fmla="*/ 2851910 h 3512310"/>
              <a:gd name="connsiteX198" fmla="*/ 2573718 w 3505200"/>
              <a:gd name="connsiteY198" fmla="*/ 2722735 h 3512310"/>
              <a:gd name="connsiteX199" fmla="*/ 2626108 w 3505200"/>
              <a:gd name="connsiteY199" fmla="*/ 2700378 h 3512310"/>
              <a:gd name="connsiteX200" fmla="*/ 1749810 w 3505200"/>
              <a:gd name="connsiteY200" fmla="*/ 2700378 h 3512310"/>
              <a:gd name="connsiteX201" fmla="*/ 1805575 w 3505200"/>
              <a:gd name="connsiteY201" fmla="*/ 2720528 h 3512310"/>
              <a:gd name="connsiteX202" fmla="*/ 1754807 w 3505200"/>
              <a:gd name="connsiteY202" fmla="*/ 2851910 h 3512310"/>
              <a:gd name="connsiteX203" fmla="*/ 1697420 w 3505200"/>
              <a:gd name="connsiteY203" fmla="*/ 2722735 h 3512310"/>
              <a:gd name="connsiteX204" fmla="*/ 1749810 w 3505200"/>
              <a:gd name="connsiteY204" fmla="*/ 2700378 h 3512310"/>
              <a:gd name="connsiteX205" fmla="*/ 3067050 w 3505200"/>
              <a:gd name="connsiteY205" fmla="*/ 2699510 h 3512310"/>
              <a:gd name="connsiteX206" fmla="*/ 3149600 w 3505200"/>
              <a:gd name="connsiteY206" fmla="*/ 2772884 h 3512310"/>
              <a:gd name="connsiteX207" fmla="*/ 3004270 w 3505200"/>
              <a:gd name="connsiteY207" fmla="*/ 2823684 h 3512310"/>
              <a:gd name="connsiteX208" fmla="*/ 3009900 w 3505200"/>
              <a:gd name="connsiteY208" fmla="*/ 2724910 h 3512310"/>
              <a:gd name="connsiteX209" fmla="*/ 3067050 w 3505200"/>
              <a:gd name="connsiteY209" fmla="*/ 2699510 h 3512310"/>
              <a:gd name="connsiteX210" fmla="*/ 2190750 w 3505200"/>
              <a:gd name="connsiteY210" fmla="*/ 2699510 h 3512310"/>
              <a:gd name="connsiteX211" fmla="*/ 2273300 w 3505200"/>
              <a:gd name="connsiteY211" fmla="*/ 2772884 h 3512310"/>
              <a:gd name="connsiteX212" fmla="*/ 2127970 w 3505200"/>
              <a:gd name="connsiteY212" fmla="*/ 2823684 h 3512310"/>
              <a:gd name="connsiteX213" fmla="*/ 2133600 w 3505200"/>
              <a:gd name="connsiteY213" fmla="*/ 2724910 h 3512310"/>
              <a:gd name="connsiteX214" fmla="*/ 2190750 w 3505200"/>
              <a:gd name="connsiteY214" fmla="*/ 2699510 h 3512310"/>
              <a:gd name="connsiteX215" fmla="*/ 1974850 w 3505200"/>
              <a:gd name="connsiteY215" fmla="*/ 2699510 h 3512310"/>
              <a:gd name="connsiteX216" fmla="*/ 2057400 w 3505200"/>
              <a:gd name="connsiteY216" fmla="*/ 2772884 h 3512310"/>
              <a:gd name="connsiteX217" fmla="*/ 1912070 w 3505200"/>
              <a:gd name="connsiteY217" fmla="*/ 2823684 h 3512310"/>
              <a:gd name="connsiteX218" fmla="*/ 1917700 w 3505200"/>
              <a:gd name="connsiteY218" fmla="*/ 2724910 h 3512310"/>
              <a:gd name="connsiteX219" fmla="*/ 1974850 w 3505200"/>
              <a:gd name="connsiteY219" fmla="*/ 2699510 h 3512310"/>
              <a:gd name="connsiteX220" fmla="*/ 1098552 w 3505200"/>
              <a:gd name="connsiteY220" fmla="*/ 2699510 h 3512310"/>
              <a:gd name="connsiteX221" fmla="*/ 1181102 w 3505200"/>
              <a:gd name="connsiteY221" fmla="*/ 2772884 h 3512310"/>
              <a:gd name="connsiteX222" fmla="*/ 1035772 w 3505200"/>
              <a:gd name="connsiteY222" fmla="*/ 2823684 h 3512310"/>
              <a:gd name="connsiteX223" fmla="*/ 1041402 w 3505200"/>
              <a:gd name="connsiteY223" fmla="*/ 2724910 h 3512310"/>
              <a:gd name="connsiteX224" fmla="*/ 1098552 w 3505200"/>
              <a:gd name="connsiteY224" fmla="*/ 2699510 h 3512310"/>
              <a:gd name="connsiteX225" fmla="*/ 663089 w 3505200"/>
              <a:gd name="connsiteY225" fmla="*/ 2696031 h 3512310"/>
              <a:gd name="connsiteX226" fmla="*/ 720767 w 3505200"/>
              <a:gd name="connsiteY226" fmla="*/ 2732849 h 3512310"/>
              <a:gd name="connsiteX227" fmla="*/ 729646 w 3505200"/>
              <a:gd name="connsiteY227" fmla="*/ 2796349 h 3512310"/>
              <a:gd name="connsiteX228" fmla="*/ 607427 w 3505200"/>
              <a:gd name="connsiteY228" fmla="*/ 2830892 h 3512310"/>
              <a:gd name="connsiteX229" fmla="*/ 605778 w 3505200"/>
              <a:gd name="connsiteY229" fmla="*/ 2722119 h 3512310"/>
              <a:gd name="connsiteX230" fmla="*/ 663089 w 3505200"/>
              <a:gd name="connsiteY230" fmla="*/ 2696031 h 3512310"/>
              <a:gd name="connsiteX231" fmla="*/ 2847813 w 3505200"/>
              <a:gd name="connsiteY231" fmla="*/ 2696028 h 3512310"/>
              <a:gd name="connsiteX232" fmla="*/ 2906349 w 3505200"/>
              <a:gd name="connsiteY232" fmla="*/ 2734435 h 3512310"/>
              <a:gd name="connsiteX233" fmla="*/ 2938659 w 3505200"/>
              <a:gd name="connsiteY233" fmla="*/ 2775710 h 3512310"/>
              <a:gd name="connsiteX234" fmla="*/ 2906349 w 3505200"/>
              <a:gd name="connsiteY234" fmla="*/ 2804285 h 3512310"/>
              <a:gd name="connsiteX235" fmla="*/ 2792877 w 3505200"/>
              <a:gd name="connsiteY235" fmla="*/ 2831844 h 3512310"/>
              <a:gd name="connsiteX236" fmla="*/ 2790176 w 3505200"/>
              <a:gd name="connsiteY236" fmla="*/ 2722119 h 3512310"/>
              <a:gd name="connsiteX237" fmla="*/ 2847813 w 3505200"/>
              <a:gd name="connsiteY237" fmla="*/ 2696028 h 3512310"/>
              <a:gd name="connsiteX238" fmla="*/ 2619443 w 3505200"/>
              <a:gd name="connsiteY238" fmla="*/ 2473292 h 3512310"/>
              <a:gd name="connsiteX239" fmla="*/ 2705100 w 3505200"/>
              <a:gd name="connsiteY239" fmla="*/ 2552888 h 3512310"/>
              <a:gd name="connsiteX240" fmla="*/ 2636885 w 3505200"/>
              <a:gd name="connsiteY240" fmla="*/ 2623310 h 3512310"/>
              <a:gd name="connsiteX241" fmla="*/ 2578100 w 3505200"/>
              <a:gd name="connsiteY241" fmla="*/ 2496310 h 3512310"/>
              <a:gd name="connsiteX242" fmla="*/ 2619443 w 3505200"/>
              <a:gd name="connsiteY242" fmla="*/ 2473292 h 3512310"/>
              <a:gd name="connsiteX243" fmla="*/ 2401252 w 3505200"/>
              <a:gd name="connsiteY243" fmla="*/ 2472452 h 3512310"/>
              <a:gd name="connsiteX244" fmla="*/ 2460974 w 3505200"/>
              <a:gd name="connsiteY244" fmla="*/ 2490680 h 3512310"/>
              <a:gd name="connsiteX245" fmla="*/ 2406237 w 3505200"/>
              <a:gd name="connsiteY245" fmla="*/ 2623310 h 3512310"/>
              <a:gd name="connsiteX246" fmla="*/ 2350199 w 3505200"/>
              <a:gd name="connsiteY246" fmla="*/ 2504656 h 3512310"/>
              <a:gd name="connsiteX247" fmla="*/ 2401252 w 3505200"/>
              <a:gd name="connsiteY247" fmla="*/ 2472452 h 3512310"/>
              <a:gd name="connsiteX248" fmla="*/ 1525021 w 3505200"/>
              <a:gd name="connsiteY248" fmla="*/ 2472431 h 3512310"/>
              <a:gd name="connsiteX249" fmla="*/ 1584677 w 3505200"/>
              <a:gd name="connsiteY249" fmla="*/ 2490680 h 3512310"/>
              <a:gd name="connsiteX250" fmla="*/ 1591885 w 3505200"/>
              <a:gd name="connsiteY250" fmla="*/ 2600085 h 3512310"/>
              <a:gd name="connsiteX251" fmla="*/ 1467573 w 3505200"/>
              <a:gd name="connsiteY251" fmla="*/ 2595084 h 3512310"/>
              <a:gd name="connsiteX252" fmla="*/ 1474125 w 3505200"/>
              <a:gd name="connsiteY252" fmla="*/ 2504373 h 3512310"/>
              <a:gd name="connsiteX253" fmla="*/ 1525021 w 3505200"/>
              <a:gd name="connsiteY253" fmla="*/ 2472431 h 3512310"/>
              <a:gd name="connsiteX254" fmla="*/ 432820 w 3505200"/>
              <a:gd name="connsiteY254" fmla="*/ 2472431 h 3512310"/>
              <a:gd name="connsiteX255" fmla="*/ 492475 w 3505200"/>
              <a:gd name="connsiteY255" fmla="*/ 2490680 h 3512310"/>
              <a:gd name="connsiteX256" fmla="*/ 499682 w 3505200"/>
              <a:gd name="connsiteY256" fmla="*/ 2600085 h 3512310"/>
              <a:gd name="connsiteX257" fmla="*/ 375371 w 3505200"/>
              <a:gd name="connsiteY257" fmla="*/ 2595084 h 3512310"/>
              <a:gd name="connsiteX258" fmla="*/ 381924 w 3505200"/>
              <a:gd name="connsiteY258" fmla="*/ 2504373 h 3512310"/>
              <a:gd name="connsiteX259" fmla="*/ 432820 w 3505200"/>
              <a:gd name="connsiteY259" fmla="*/ 2472431 h 3512310"/>
              <a:gd name="connsiteX260" fmla="*/ 1756723 w 3505200"/>
              <a:gd name="connsiteY260" fmla="*/ 2472290 h 3512310"/>
              <a:gd name="connsiteX261" fmla="*/ 1811935 w 3505200"/>
              <a:gd name="connsiteY261" fmla="*/ 2603420 h 3512310"/>
              <a:gd name="connsiteX262" fmla="*/ 1676401 w 3505200"/>
              <a:gd name="connsiteY262" fmla="*/ 2551492 h 3512310"/>
              <a:gd name="connsiteX263" fmla="*/ 1701800 w 3505200"/>
              <a:gd name="connsiteY263" fmla="*/ 2496310 h 3512310"/>
              <a:gd name="connsiteX264" fmla="*/ 1756723 w 3505200"/>
              <a:gd name="connsiteY264" fmla="*/ 2472290 h 3512310"/>
              <a:gd name="connsiteX265" fmla="*/ 225638 w 3505200"/>
              <a:gd name="connsiteY265" fmla="*/ 2471978 h 3512310"/>
              <a:gd name="connsiteX266" fmla="*/ 277005 w 3505200"/>
              <a:gd name="connsiteY266" fmla="*/ 2496805 h 3512310"/>
              <a:gd name="connsiteX267" fmla="*/ 283782 w 3505200"/>
              <a:gd name="connsiteY267" fmla="*/ 2600085 h 3512310"/>
              <a:gd name="connsiteX268" fmla="*/ 186504 w 3505200"/>
              <a:gd name="connsiteY268" fmla="*/ 2578429 h 3512310"/>
              <a:gd name="connsiteX269" fmla="*/ 180340 w 3505200"/>
              <a:gd name="connsiteY269" fmla="*/ 2486150 h 3512310"/>
              <a:gd name="connsiteX270" fmla="*/ 225638 w 3505200"/>
              <a:gd name="connsiteY270" fmla="*/ 2471978 h 3512310"/>
              <a:gd name="connsiteX271" fmla="*/ 1312255 w 3505200"/>
              <a:gd name="connsiteY271" fmla="*/ 2471956 h 3512310"/>
              <a:gd name="connsiteX272" fmla="*/ 1368777 w 3505200"/>
              <a:gd name="connsiteY272" fmla="*/ 2490680 h 3512310"/>
              <a:gd name="connsiteX273" fmla="*/ 1377046 w 3505200"/>
              <a:gd name="connsiteY273" fmla="*/ 2603353 h 3512310"/>
              <a:gd name="connsiteX274" fmla="*/ 1257271 w 3505200"/>
              <a:gd name="connsiteY274" fmla="*/ 2604221 h 3512310"/>
              <a:gd name="connsiteX275" fmla="*/ 1264034 w 3505200"/>
              <a:gd name="connsiteY275" fmla="*/ 2495889 h 3512310"/>
              <a:gd name="connsiteX276" fmla="*/ 1312255 w 3505200"/>
              <a:gd name="connsiteY276" fmla="*/ 2471956 h 3512310"/>
              <a:gd name="connsiteX277" fmla="*/ 3283240 w 3505200"/>
              <a:gd name="connsiteY277" fmla="*/ 2471877 h 3512310"/>
              <a:gd name="connsiteX278" fmla="*/ 3332779 w 3505200"/>
              <a:gd name="connsiteY278" fmla="*/ 2495237 h 3512310"/>
              <a:gd name="connsiteX279" fmla="*/ 3318872 w 3505200"/>
              <a:gd name="connsiteY279" fmla="*/ 2564989 h 3512310"/>
              <a:gd name="connsiteX280" fmla="*/ 3228340 w 3505200"/>
              <a:gd name="connsiteY280" fmla="*/ 2608070 h 3512310"/>
              <a:gd name="connsiteX281" fmla="*/ 3234118 w 3505200"/>
              <a:gd name="connsiteY281" fmla="*/ 2494135 h 3512310"/>
              <a:gd name="connsiteX282" fmla="*/ 3283240 w 3505200"/>
              <a:gd name="connsiteY282" fmla="*/ 2471877 h 3512310"/>
              <a:gd name="connsiteX283" fmla="*/ 878616 w 3505200"/>
              <a:gd name="connsiteY283" fmla="*/ 2471281 h 3512310"/>
              <a:gd name="connsiteX284" fmla="*/ 939356 w 3505200"/>
              <a:gd name="connsiteY284" fmla="*/ 2598745 h 3512310"/>
              <a:gd name="connsiteX285" fmla="*/ 886381 w 3505200"/>
              <a:gd name="connsiteY285" fmla="*/ 2623310 h 3512310"/>
              <a:gd name="connsiteX286" fmla="*/ 825503 w 3505200"/>
              <a:gd name="connsiteY286" fmla="*/ 2496310 h 3512310"/>
              <a:gd name="connsiteX287" fmla="*/ 878616 w 3505200"/>
              <a:gd name="connsiteY287" fmla="*/ 2471281 h 3512310"/>
              <a:gd name="connsiteX288" fmla="*/ 3067050 w 3505200"/>
              <a:gd name="connsiteY288" fmla="*/ 2470910 h 3512310"/>
              <a:gd name="connsiteX289" fmla="*/ 3149600 w 3505200"/>
              <a:gd name="connsiteY289" fmla="*/ 2546198 h 3512310"/>
              <a:gd name="connsiteX290" fmla="*/ 3069037 w 3505200"/>
              <a:gd name="connsiteY290" fmla="*/ 2626485 h 3512310"/>
              <a:gd name="connsiteX291" fmla="*/ 3012295 w 3505200"/>
              <a:gd name="connsiteY291" fmla="*/ 2496805 h 3512310"/>
              <a:gd name="connsiteX292" fmla="*/ 3067050 w 3505200"/>
              <a:gd name="connsiteY292" fmla="*/ 2470910 h 3512310"/>
              <a:gd name="connsiteX293" fmla="*/ 1974850 w 3505200"/>
              <a:gd name="connsiteY293" fmla="*/ 2470910 h 3512310"/>
              <a:gd name="connsiteX294" fmla="*/ 2057400 w 3505200"/>
              <a:gd name="connsiteY294" fmla="*/ 2544779 h 3512310"/>
              <a:gd name="connsiteX295" fmla="*/ 1912070 w 3505200"/>
              <a:gd name="connsiteY295" fmla="*/ 2595084 h 3512310"/>
              <a:gd name="connsiteX296" fmla="*/ 1920095 w 3505200"/>
              <a:gd name="connsiteY296" fmla="*/ 2496805 h 3512310"/>
              <a:gd name="connsiteX297" fmla="*/ 1974850 w 3505200"/>
              <a:gd name="connsiteY297" fmla="*/ 2470910 h 3512310"/>
              <a:gd name="connsiteX298" fmla="*/ 2183786 w 3505200"/>
              <a:gd name="connsiteY298" fmla="*/ 2465638 h 3512310"/>
              <a:gd name="connsiteX299" fmla="*/ 2230177 w 3505200"/>
              <a:gd name="connsiteY299" fmla="*/ 2480888 h 3512310"/>
              <a:gd name="connsiteX300" fmla="*/ 2191177 w 3505200"/>
              <a:gd name="connsiteY300" fmla="*/ 2623310 h 3512310"/>
              <a:gd name="connsiteX301" fmla="*/ 2133600 w 3505200"/>
              <a:gd name="connsiteY301" fmla="*/ 2496310 h 3512310"/>
              <a:gd name="connsiteX302" fmla="*/ 2183786 w 3505200"/>
              <a:gd name="connsiteY302" fmla="*/ 2465638 h 3512310"/>
              <a:gd name="connsiteX303" fmla="*/ 661159 w 3505200"/>
              <a:gd name="connsiteY303" fmla="*/ 2462374 h 3512310"/>
              <a:gd name="connsiteX304" fmla="*/ 722386 w 3505200"/>
              <a:gd name="connsiteY304" fmla="*/ 2506417 h 3512310"/>
              <a:gd name="connsiteX305" fmla="*/ 755131 w 3505200"/>
              <a:gd name="connsiteY305" fmla="*/ 2548274 h 3512310"/>
              <a:gd name="connsiteX306" fmla="*/ 729596 w 3505200"/>
              <a:gd name="connsiteY306" fmla="*/ 2576267 h 3512310"/>
              <a:gd name="connsiteX307" fmla="*/ 668344 w 3505200"/>
              <a:gd name="connsiteY307" fmla="*/ 2614678 h 3512310"/>
              <a:gd name="connsiteX308" fmla="*/ 606428 w 3505200"/>
              <a:gd name="connsiteY308" fmla="*/ 2483911 h 3512310"/>
              <a:gd name="connsiteX309" fmla="*/ 661159 w 3505200"/>
              <a:gd name="connsiteY309" fmla="*/ 2462374 h 3512310"/>
              <a:gd name="connsiteX310" fmla="*/ 2845160 w 3505200"/>
              <a:gd name="connsiteY310" fmla="*/ 2462236 h 3512310"/>
              <a:gd name="connsiteX311" fmla="*/ 2905260 w 3505200"/>
              <a:gd name="connsiteY311" fmla="*/ 2504378 h 3512310"/>
              <a:gd name="connsiteX312" fmla="*/ 2912778 w 3505200"/>
              <a:gd name="connsiteY312" fmla="*/ 2574228 h 3512310"/>
              <a:gd name="connsiteX313" fmla="*/ 2792812 w 3505200"/>
              <a:gd name="connsiteY313" fmla="*/ 2603185 h 3512310"/>
              <a:gd name="connsiteX314" fmla="*/ 2790825 w 3505200"/>
              <a:gd name="connsiteY314" fmla="*/ 2483911 h 3512310"/>
              <a:gd name="connsiteX315" fmla="*/ 2845160 w 3505200"/>
              <a:gd name="connsiteY315" fmla="*/ 2462236 h 3512310"/>
              <a:gd name="connsiteX316" fmla="*/ 1076138 w 3505200"/>
              <a:gd name="connsiteY316" fmla="*/ 2461629 h 3512310"/>
              <a:gd name="connsiteX317" fmla="*/ 1174693 w 3505200"/>
              <a:gd name="connsiteY317" fmla="*/ 2535998 h 3512310"/>
              <a:gd name="connsiteX318" fmla="*/ 1038214 w 3505200"/>
              <a:gd name="connsiteY318" fmla="*/ 2597126 h 3512310"/>
              <a:gd name="connsiteX319" fmla="*/ 1045420 w 3505200"/>
              <a:gd name="connsiteY319" fmla="*/ 2481623 h 3512310"/>
              <a:gd name="connsiteX320" fmla="*/ 1076138 w 3505200"/>
              <a:gd name="connsiteY320" fmla="*/ 2461629 h 3512310"/>
              <a:gd name="connsiteX321" fmla="*/ 464488 w 3505200"/>
              <a:gd name="connsiteY321" fmla="*/ 2246127 h 3512310"/>
              <a:gd name="connsiteX322" fmla="*/ 520700 w 3505200"/>
              <a:gd name="connsiteY322" fmla="*/ 2324860 h 3512310"/>
              <a:gd name="connsiteX323" fmla="*/ 381924 w 3505200"/>
              <a:gd name="connsiteY323" fmla="*/ 2373947 h 3512310"/>
              <a:gd name="connsiteX324" fmla="*/ 386773 w 3505200"/>
              <a:gd name="connsiteY324" fmla="*/ 2273483 h 3512310"/>
              <a:gd name="connsiteX325" fmla="*/ 431311 w 3505200"/>
              <a:gd name="connsiteY325" fmla="*/ 2247011 h 3512310"/>
              <a:gd name="connsiteX326" fmla="*/ 464488 w 3505200"/>
              <a:gd name="connsiteY326" fmla="*/ 2246127 h 3512310"/>
              <a:gd name="connsiteX327" fmla="*/ 2862979 w 3505200"/>
              <a:gd name="connsiteY327" fmla="*/ 2245580 h 3512310"/>
              <a:gd name="connsiteX328" fmla="*/ 2920119 w 3505200"/>
              <a:gd name="connsiteY328" fmla="*/ 2306989 h 3512310"/>
              <a:gd name="connsiteX329" fmla="*/ 2907601 w 3505200"/>
              <a:gd name="connsiteY329" fmla="*/ 2373664 h 3512310"/>
              <a:gd name="connsiteX330" fmla="*/ 2796826 w 3505200"/>
              <a:gd name="connsiteY330" fmla="*/ 2387640 h 3512310"/>
              <a:gd name="connsiteX331" fmla="*/ 2794000 w 3505200"/>
              <a:gd name="connsiteY331" fmla="*/ 2267710 h 3512310"/>
              <a:gd name="connsiteX332" fmla="*/ 2862979 w 3505200"/>
              <a:gd name="connsiteY332" fmla="*/ 2245580 h 3512310"/>
              <a:gd name="connsiteX333" fmla="*/ 1313468 w 3505200"/>
              <a:gd name="connsiteY333" fmla="*/ 2245229 h 3512310"/>
              <a:gd name="connsiteX334" fmla="*/ 1397003 w 3505200"/>
              <a:gd name="connsiteY334" fmla="*/ 2324860 h 3512310"/>
              <a:gd name="connsiteX335" fmla="*/ 1264035 w 3505200"/>
              <a:gd name="connsiteY335" fmla="*/ 2382431 h 3512310"/>
              <a:gd name="connsiteX336" fmla="*/ 1269822 w 3505200"/>
              <a:gd name="connsiteY336" fmla="*/ 2265302 h 3512310"/>
              <a:gd name="connsiteX337" fmla="*/ 1313468 w 3505200"/>
              <a:gd name="connsiteY337" fmla="*/ 2245229 h 3512310"/>
              <a:gd name="connsiteX338" fmla="*/ 2408790 w 3505200"/>
              <a:gd name="connsiteY338" fmla="*/ 2243768 h 3512310"/>
              <a:gd name="connsiteX339" fmla="*/ 2461405 w 3505200"/>
              <a:gd name="connsiteY339" fmla="*/ 2268205 h 3512310"/>
              <a:gd name="connsiteX340" fmla="*/ 2463800 w 3505200"/>
              <a:gd name="connsiteY340" fmla="*/ 2382010 h 3512310"/>
              <a:gd name="connsiteX341" fmla="*/ 2350422 w 3505200"/>
              <a:gd name="connsiteY341" fmla="*/ 2373947 h 3512310"/>
              <a:gd name="connsiteX342" fmla="*/ 2355273 w 3505200"/>
              <a:gd name="connsiteY342" fmla="*/ 2273483 h 3512310"/>
              <a:gd name="connsiteX343" fmla="*/ 2408790 w 3505200"/>
              <a:gd name="connsiteY343" fmla="*/ 2243768 h 3512310"/>
              <a:gd name="connsiteX344" fmla="*/ 1532494 w 3505200"/>
              <a:gd name="connsiteY344" fmla="*/ 2243768 h 3512310"/>
              <a:gd name="connsiteX345" fmla="*/ 1585108 w 3505200"/>
              <a:gd name="connsiteY345" fmla="*/ 2268205 h 3512310"/>
              <a:gd name="connsiteX346" fmla="*/ 1587503 w 3505200"/>
              <a:gd name="connsiteY346" fmla="*/ 2382010 h 3512310"/>
              <a:gd name="connsiteX347" fmla="*/ 1474125 w 3505200"/>
              <a:gd name="connsiteY347" fmla="*/ 2373947 h 3512310"/>
              <a:gd name="connsiteX348" fmla="*/ 1478976 w 3505200"/>
              <a:gd name="connsiteY348" fmla="*/ 2273483 h 3512310"/>
              <a:gd name="connsiteX349" fmla="*/ 1532494 w 3505200"/>
              <a:gd name="connsiteY349" fmla="*/ 2243768 h 3512310"/>
              <a:gd name="connsiteX350" fmla="*/ 664614 w 3505200"/>
              <a:gd name="connsiteY350" fmla="*/ 2243768 h 3512310"/>
              <a:gd name="connsiteX351" fmla="*/ 718131 w 3505200"/>
              <a:gd name="connsiteY351" fmla="*/ 2273483 h 3512310"/>
              <a:gd name="connsiteX352" fmla="*/ 722982 w 3505200"/>
              <a:gd name="connsiteY352" fmla="*/ 2373947 h 3512310"/>
              <a:gd name="connsiteX353" fmla="*/ 609604 w 3505200"/>
              <a:gd name="connsiteY353" fmla="*/ 2382010 h 3512310"/>
              <a:gd name="connsiteX354" fmla="*/ 611999 w 3505200"/>
              <a:gd name="connsiteY354" fmla="*/ 2268205 h 3512310"/>
              <a:gd name="connsiteX355" fmla="*/ 664614 w 3505200"/>
              <a:gd name="connsiteY355" fmla="*/ 2243768 h 3512310"/>
              <a:gd name="connsiteX356" fmla="*/ 1970596 w 3505200"/>
              <a:gd name="connsiteY356" fmla="*/ 2243766 h 3512310"/>
              <a:gd name="connsiteX357" fmla="*/ 2028006 w 3505200"/>
              <a:gd name="connsiteY357" fmla="*/ 2269924 h 3512310"/>
              <a:gd name="connsiteX358" fmla="*/ 2031505 w 3505200"/>
              <a:gd name="connsiteY358" fmla="*/ 2379615 h 3512310"/>
              <a:gd name="connsiteX359" fmla="*/ 1921694 w 3505200"/>
              <a:gd name="connsiteY359" fmla="*/ 2379796 h 3512310"/>
              <a:gd name="connsiteX360" fmla="*/ 1918622 w 3505200"/>
              <a:gd name="connsiteY360" fmla="*/ 2275773 h 3512310"/>
              <a:gd name="connsiteX361" fmla="*/ 1970596 w 3505200"/>
              <a:gd name="connsiteY361" fmla="*/ 2243766 h 3512310"/>
              <a:gd name="connsiteX362" fmla="*/ 217996 w 3505200"/>
              <a:gd name="connsiteY362" fmla="*/ 2243766 h 3512310"/>
              <a:gd name="connsiteX363" fmla="*/ 275408 w 3505200"/>
              <a:gd name="connsiteY363" fmla="*/ 2269924 h 3512310"/>
              <a:gd name="connsiteX364" fmla="*/ 277188 w 3505200"/>
              <a:gd name="connsiteY364" fmla="*/ 2378016 h 3512310"/>
              <a:gd name="connsiteX365" fmla="*/ 169094 w 3505200"/>
              <a:gd name="connsiteY365" fmla="*/ 2379796 h 3512310"/>
              <a:gd name="connsiteX366" fmla="*/ 166022 w 3505200"/>
              <a:gd name="connsiteY366" fmla="*/ 2275773 h 3512310"/>
              <a:gd name="connsiteX367" fmla="*/ 217996 w 3505200"/>
              <a:gd name="connsiteY367" fmla="*/ 2243766 h 3512310"/>
              <a:gd name="connsiteX368" fmla="*/ 2626982 w 3505200"/>
              <a:gd name="connsiteY368" fmla="*/ 2243569 h 3512310"/>
              <a:gd name="connsiteX369" fmla="*/ 2676874 w 3505200"/>
              <a:gd name="connsiteY369" fmla="*/ 2262080 h 3512310"/>
              <a:gd name="connsiteX370" fmla="*/ 2633282 w 3505200"/>
              <a:gd name="connsiteY370" fmla="*/ 2407410 h 3512310"/>
              <a:gd name="connsiteX371" fmla="*/ 2552700 w 3505200"/>
              <a:gd name="connsiteY371" fmla="*/ 2325355 h 3512310"/>
              <a:gd name="connsiteX372" fmla="*/ 2580495 w 3505200"/>
              <a:gd name="connsiteY372" fmla="*/ 2268205 h 3512310"/>
              <a:gd name="connsiteX373" fmla="*/ 2626982 w 3505200"/>
              <a:gd name="connsiteY373" fmla="*/ 2243569 h 3512310"/>
              <a:gd name="connsiteX374" fmla="*/ 1750684 w 3505200"/>
              <a:gd name="connsiteY374" fmla="*/ 2243569 h 3512310"/>
              <a:gd name="connsiteX375" fmla="*/ 1800574 w 3505200"/>
              <a:gd name="connsiteY375" fmla="*/ 2262080 h 3512310"/>
              <a:gd name="connsiteX376" fmla="*/ 1756982 w 3505200"/>
              <a:gd name="connsiteY376" fmla="*/ 2407410 h 3512310"/>
              <a:gd name="connsiteX377" fmla="*/ 1676401 w 3505200"/>
              <a:gd name="connsiteY377" fmla="*/ 2325355 h 3512310"/>
              <a:gd name="connsiteX378" fmla="*/ 1704197 w 3505200"/>
              <a:gd name="connsiteY378" fmla="*/ 2268205 h 3512310"/>
              <a:gd name="connsiteX379" fmla="*/ 1750684 w 3505200"/>
              <a:gd name="connsiteY379" fmla="*/ 2243569 h 3512310"/>
              <a:gd name="connsiteX380" fmla="*/ 874386 w 3505200"/>
              <a:gd name="connsiteY380" fmla="*/ 2243569 h 3512310"/>
              <a:gd name="connsiteX381" fmla="*/ 924278 w 3505200"/>
              <a:gd name="connsiteY381" fmla="*/ 2262080 h 3512310"/>
              <a:gd name="connsiteX382" fmla="*/ 880686 w 3505200"/>
              <a:gd name="connsiteY382" fmla="*/ 2407410 h 3512310"/>
              <a:gd name="connsiteX383" fmla="*/ 800104 w 3505200"/>
              <a:gd name="connsiteY383" fmla="*/ 2325355 h 3512310"/>
              <a:gd name="connsiteX384" fmla="*/ 827899 w 3505200"/>
              <a:gd name="connsiteY384" fmla="*/ 2268205 h 3512310"/>
              <a:gd name="connsiteX385" fmla="*/ 874386 w 3505200"/>
              <a:gd name="connsiteY385" fmla="*/ 2243569 h 3512310"/>
              <a:gd name="connsiteX386" fmla="*/ 3291204 w 3505200"/>
              <a:gd name="connsiteY386" fmla="*/ 2242310 h 3512310"/>
              <a:gd name="connsiteX387" fmla="*/ 3365500 w 3505200"/>
              <a:gd name="connsiteY387" fmla="*/ 2324860 h 3512310"/>
              <a:gd name="connsiteX388" fmla="*/ 3286203 w 3505200"/>
              <a:gd name="connsiteY388" fmla="*/ 2407410 h 3512310"/>
              <a:gd name="connsiteX389" fmla="*/ 3241326 w 3505200"/>
              <a:gd name="connsiteY389" fmla="*/ 2262080 h 3512310"/>
              <a:gd name="connsiteX390" fmla="*/ 3291204 w 3505200"/>
              <a:gd name="connsiteY390" fmla="*/ 2242310 h 3512310"/>
              <a:gd name="connsiteX391" fmla="*/ 3068342 w 3505200"/>
              <a:gd name="connsiteY391" fmla="*/ 2242310 h 3512310"/>
              <a:gd name="connsiteX392" fmla="*/ 3149600 w 3505200"/>
              <a:gd name="connsiteY392" fmla="*/ 2330528 h 3512310"/>
              <a:gd name="connsiteX393" fmla="*/ 3067050 w 3505200"/>
              <a:gd name="connsiteY393" fmla="*/ 2407410 h 3512310"/>
              <a:gd name="connsiteX394" fmla="*/ 2984500 w 3505200"/>
              <a:gd name="connsiteY394" fmla="*/ 2326459 h 3512310"/>
              <a:gd name="connsiteX395" fmla="*/ 3012114 w 3505200"/>
              <a:gd name="connsiteY395" fmla="*/ 2271704 h 3512310"/>
              <a:gd name="connsiteX396" fmla="*/ 3068342 w 3505200"/>
              <a:gd name="connsiteY396" fmla="*/ 2242310 h 3512310"/>
              <a:gd name="connsiteX397" fmla="*/ 2190750 w 3505200"/>
              <a:gd name="connsiteY397" fmla="*/ 2242310 h 3512310"/>
              <a:gd name="connsiteX398" fmla="*/ 2273300 w 3505200"/>
              <a:gd name="connsiteY398" fmla="*/ 2324860 h 3512310"/>
              <a:gd name="connsiteX399" fmla="*/ 2189828 w 3505200"/>
              <a:gd name="connsiteY399" fmla="*/ 2407410 h 3512310"/>
              <a:gd name="connsiteX400" fmla="*/ 2108200 w 3505200"/>
              <a:gd name="connsiteY400" fmla="*/ 2332923 h 3512310"/>
              <a:gd name="connsiteX401" fmla="*/ 2134522 w 3505200"/>
              <a:gd name="connsiteY401" fmla="*/ 2275773 h 3512310"/>
              <a:gd name="connsiteX402" fmla="*/ 2190750 w 3505200"/>
              <a:gd name="connsiteY402" fmla="*/ 2242310 h 3512310"/>
              <a:gd name="connsiteX403" fmla="*/ 1095597 w 3505200"/>
              <a:gd name="connsiteY403" fmla="*/ 2238434 h 3512310"/>
              <a:gd name="connsiteX404" fmla="*/ 1175262 w 3505200"/>
              <a:gd name="connsiteY404" fmla="*/ 2342309 h 3512310"/>
              <a:gd name="connsiteX405" fmla="*/ 1042326 w 3505200"/>
              <a:gd name="connsiteY405" fmla="*/ 2373947 h 3512310"/>
              <a:gd name="connsiteX406" fmla="*/ 1042877 w 3505200"/>
              <a:gd name="connsiteY406" fmla="*/ 2275071 h 3512310"/>
              <a:gd name="connsiteX407" fmla="*/ 1095597 w 3505200"/>
              <a:gd name="connsiteY407" fmla="*/ 2238434 h 3512310"/>
              <a:gd name="connsiteX408" fmla="*/ 30015 w 3505200"/>
              <a:gd name="connsiteY408" fmla="*/ 2026410 h 3512310"/>
              <a:gd name="connsiteX409" fmla="*/ 81724 w 3505200"/>
              <a:gd name="connsiteY409" fmla="*/ 2120435 h 3512310"/>
              <a:gd name="connsiteX410" fmla="*/ 12303 w 3505200"/>
              <a:gd name="connsiteY410" fmla="*/ 2080385 h 3512310"/>
              <a:gd name="connsiteX411" fmla="*/ 30015 w 3505200"/>
              <a:gd name="connsiteY411" fmla="*/ 2026410 h 3512310"/>
              <a:gd name="connsiteX412" fmla="*/ 685342 w 3505200"/>
              <a:gd name="connsiteY412" fmla="*/ 2017774 h 3512310"/>
              <a:gd name="connsiteX413" fmla="*/ 735464 w 3505200"/>
              <a:gd name="connsiteY413" fmla="*/ 2078389 h 3512310"/>
              <a:gd name="connsiteX414" fmla="*/ 723206 w 3505200"/>
              <a:gd name="connsiteY414" fmla="*/ 2145064 h 3512310"/>
              <a:gd name="connsiteX415" fmla="*/ 663658 w 3505200"/>
              <a:gd name="connsiteY415" fmla="*/ 2178810 h 3512310"/>
              <a:gd name="connsiteX416" fmla="*/ 617951 w 3505200"/>
              <a:gd name="connsiteY416" fmla="*/ 2039809 h 3512310"/>
              <a:gd name="connsiteX417" fmla="*/ 685342 w 3505200"/>
              <a:gd name="connsiteY417" fmla="*/ 2017774 h 3512310"/>
              <a:gd name="connsiteX418" fmla="*/ 2624436 w 3505200"/>
              <a:gd name="connsiteY418" fmla="*/ 2015754 h 3512310"/>
              <a:gd name="connsiteX419" fmla="*/ 2667631 w 3505200"/>
              <a:gd name="connsiteY419" fmla="*/ 2033086 h 3512310"/>
              <a:gd name="connsiteX420" fmla="*/ 2705100 w 3505200"/>
              <a:gd name="connsiteY420" fmla="*/ 2092411 h 3512310"/>
              <a:gd name="connsiteX421" fmla="*/ 2572470 w 3505200"/>
              <a:gd name="connsiteY421" fmla="*/ 2150584 h 3512310"/>
              <a:gd name="connsiteX422" fmla="*/ 2586163 w 3505200"/>
              <a:gd name="connsiteY422" fmla="*/ 2040032 h 3512310"/>
              <a:gd name="connsiteX423" fmla="*/ 2624436 w 3505200"/>
              <a:gd name="connsiteY423" fmla="*/ 2015754 h 3512310"/>
              <a:gd name="connsiteX424" fmla="*/ 1745938 w 3505200"/>
              <a:gd name="connsiteY424" fmla="*/ 2015656 h 3512310"/>
              <a:gd name="connsiteX425" fmla="*/ 1775660 w 3505200"/>
              <a:gd name="connsiteY425" fmla="*/ 2021961 h 3512310"/>
              <a:gd name="connsiteX426" fmla="*/ 1822255 w 3505200"/>
              <a:gd name="connsiteY426" fmla="*/ 2095260 h 3512310"/>
              <a:gd name="connsiteX427" fmla="*/ 1754807 w 3505200"/>
              <a:gd name="connsiteY427" fmla="*/ 2178810 h 3512310"/>
              <a:gd name="connsiteX428" fmla="*/ 1709864 w 3505200"/>
              <a:gd name="connsiteY428" fmla="*/ 2040032 h 3512310"/>
              <a:gd name="connsiteX429" fmla="*/ 1745938 w 3505200"/>
              <a:gd name="connsiteY429" fmla="*/ 2015656 h 3512310"/>
              <a:gd name="connsiteX430" fmla="*/ 869642 w 3505200"/>
              <a:gd name="connsiteY430" fmla="*/ 2015656 h 3512310"/>
              <a:gd name="connsiteX431" fmla="*/ 899364 w 3505200"/>
              <a:gd name="connsiteY431" fmla="*/ 2021961 h 3512310"/>
              <a:gd name="connsiteX432" fmla="*/ 945961 w 3505200"/>
              <a:gd name="connsiteY432" fmla="*/ 2095260 h 3512310"/>
              <a:gd name="connsiteX433" fmla="*/ 878512 w 3505200"/>
              <a:gd name="connsiteY433" fmla="*/ 2178810 h 3512310"/>
              <a:gd name="connsiteX434" fmla="*/ 833567 w 3505200"/>
              <a:gd name="connsiteY434" fmla="*/ 2040032 h 3512310"/>
              <a:gd name="connsiteX435" fmla="*/ 869642 w 3505200"/>
              <a:gd name="connsiteY435" fmla="*/ 2015656 h 3512310"/>
              <a:gd name="connsiteX436" fmla="*/ 1098298 w 3505200"/>
              <a:gd name="connsiteY436" fmla="*/ 2015446 h 3512310"/>
              <a:gd name="connsiteX437" fmla="*/ 1149931 w 3505200"/>
              <a:gd name="connsiteY437" fmla="*/ 2044883 h 3512310"/>
              <a:gd name="connsiteX438" fmla="*/ 1155704 w 3505200"/>
              <a:gd name="connsiteY438" fmla="*/ 2153410 h 3512310"/>
              <a:gd name="connsiteX439" fmla="*/ 1044526 w 3505200"/>
              <a:gd name="connsiteY439" fmla="*/ 2156585 h 3512310"/>
              <a:gd name="connsiteX440" fmla="*/ 1045960 w 3505200"/>
              <a:gd name="connsiteY440" fmla="*/ 2046099 h 3512310"/>
              <a:gd name="connsiteX441" fmla="*/ 1098298 w 3505200"/>
              <a:gd name="connsiteY441" fmla="*/ 2015446 h 3512310"/>
              <a:gd name="connsiteX442" fmla="*/ 3468473 w 3505200"/>
              <a:gd name="connsiteY442" fmla="*/ 2015254 h 3512310"/>
              <a:gd name="connsiteX443" fmla="*/ 3487754 w 3505200"/>
              <a:gd name="connsiteY443" fmla="*/ 2086222 h 3512310"/>
              <a:gd name="connsiteX444" fmla="*/ 3435630 w 3505200"/>
              <a:gd name="connsiteY444" fmla="*/ 2136569 h 3512310"/>
              <a:gd name="connsiteX445" fmla="*/ 3446776 w 3505200"/>
              <a:gd name="connsiteY445" fmla="*/ 2023430 h 3512310"/>
              <a:gd name="connsiteX446" fmla="*/ 3468473 w 3505200"/>
              <a:gd name="connsiteY446" fmla="*/ 2015254 h 3512310"/>
              <a:gd name="connsiteX447" fmla="*/ 3067050 w 3505200"/>
              <a:gd name="connsiteY447" fmla="*/ 2013710 h 3512310"/>
              <a:gd name="connsiteX448" fmla="*/ 3149600 w 3505200"/>
              <a:gd name="connsiteY448" fmla="*/ 2102033 h 3512310"/>
              <a:gd name="connsiteX449" fmla="*/ 3067050 w 3505200"/>
              <a:gd name="connsiteY449" fmla="*/ 2178810 h 3512310"/>
              <a:gd name="connsiteX450" fmla="*/ 2984500 w 3505200"/>
              <a:gd name="connsiteY450" fmla="*/ 2102033 h 3512310"/>
              <a:gd name="connsiteX451" fmla="*/ 3015673 w 3505200"/>
              <a:gd name="connsiteY451" fmla="*/ 2044883 h 3512310"/>
              <a:gd name="connsiteX452" fmla="*/ 3067050 w 3505200"/>
              <a:gd name="connsiteY452" fmla="*/ 2013710 h 3512310"/>
              <a:gd name="connsiteX453" fmla="*/ 2190750 w 3505200"/>
              <a:gd name="connsiteY453" fmla="*/ 2013710 h 3512310"/>
              <a:gd name="connsiteX454" fmla="*/ 2273300 w 3505200"/>
              <a:gd name="connsiteY454" fmla="*/ 2102033 h 3512310"/>
              <a:gd name="connsiteX455" fmla="*/ 2190750 w 3505200"/>
              <a:gd name="connsiteY455" fmla="*/ 2178810 h 3512310"/>
              <a:gd name="connsiteX456" fmla="*/ 2108200 w 3505200"/>
              <a:gd name="connsiteY456" fmla="*/ 2102033 h 3512310"/>
              <a:gd name="connsiteX457" fmla="*/ 2139373 w 3505200"/>
              <a:gd name="connsiteY457" fmla="*/ 2044883 h 3512310"/>
              <a:gd name="connsiteX458" fmla="*/ 2190750 w 3505200"/>
              <a:gd name="connsiteY458" fmla="*/ 2013710 h 3512310"/>
              <a:gd name="connsiteX459" fmla="*/ 1974850 w 3505200"/>
              <a:gd name="connsiteY459" fmla="*/ 2013710 h 3512310"/>
              <a:gd name="connsiteX460" fmla="*/ 2057400 w 3505200"/>
              <a:gd name="connsiteY460" fmla="*/ 2102033 h 3512310"/>
              <a:gd name="connsiteX461" fmla="*/ 1974850 w 3505200"/>
              <a:gd name="connsiteY461" fmla="*/ 2178810 h 3512310"/>
              <a:gd name="connsiteX462" fmla="*/ 1892300 w 3505200"/>
              <a:gd name="connsiteY462" fmla="*/ 2102033 h 3512310"/>
              <a:gd name="connsiteX463" fmla="*/ 1923473 w 3505200"/>
              <a:gd name="connsiteY463" fmla="*/ 2044883 h 3512310"/>
              <a:gd name="connsiteX464" fmla="*/ 1974850 w 3505200"/>
              <a:gd name="connsiteY464" fmla="*/ 2013710 h 3512310"/>
              <a:gd name="connsiteX465" fmla="*/ 222250 w 3505200"/>
              <a:gd name="connsiteY465" fmla="*/ 2013710 h 3512310"/>
              <a:gd name="connsiteX466" fmla="*/ 304800 w 3505200"/>
              <a:gd name="connsiteY466" fmla="*/ 2102033 h 3512310"/>
              <a:gd name="connsiteX467" fmla="*/ 222746 w 3505200"/>
              <a:gd name="connsiteY467" fmla="*/ 2178810 h 3512310"/>
              <a:gd name="connsiteX468" fmla="*/ 139701 w 3505200"/>
              <a:gd name="connsiteY468" fmla="*/ 2099638 h 3512310"/>
              <a:gd name="connsiteX469" fmla="*/ 170873 w 3505200"/>
              <a:gd name="connsiteY469" fmla="*/ 2044883 h 3512310"/>
              <a:gd name="connsiteX470" fmla="*/ 222250 w 3505200"/>
              <a:gd name="connsiteY470" fmla="*/ 2013710 h 3512310"/>
              <a:gd name="connsiteX471" fmla="*/ 2405463 w 3505200"/>
              <a:gd name="connsiteY471" fmla="*/ 2008863 h 3512310"/>
              <a:gd name="connsiteX472" fmla="*/ 2455737 w 3505200"/>
              <a:gd name="connsiteY472" fmla="*/ 2040032 h 3512310"/>
              <a:gd name="connsiteX473" fmla="*/ 2407857 w 3505200"/>
              <a:gd name="connsiteY473" fmla="*/ 2172265 h 3512310"/>
              <a:gd name="connsiteX474" fmla="*/ 2332293 w 3505200"/>
              <a:gd name="connsiteY474" fmla="*/ 2125561 h 3512310"/>
              <a:gd name="connsiteX475" fmla="*/ 2373174 w 3505200"/>
              <a:gd name="connsiteY475" fmla="*/ 2022214 h 3512310"/>
              <a:gd name="connsiteX476" fmla="*/ 2405463 w 3505200"/>
              <a:gd name="connsiteY476" fmla="*/ 2008863 h 3512310"/>
              <a:gd name="connsiteX477" fmla="*/ 1527607 w 3505200"/>
              <a:gd name="connsiteY477" fmla="*/ 2008587 h 3512310"/>
              <a:gd name="connsiteX478" fmla="*/ 1579441 w 3505200"/>
              <a:gd name="connsiteY478" fmla="*/ 2040032 h 3512310"/>
              <a:gd name="connsiteX479" fmla="*/ 1588627 w 3505200"/>
              <a:gd name="connsiteY479" fmla="*/ 2158744 h 3512310"/>
              <a:gd name="connsiteX480" fmla="*/ 1458753 w 3505200"/>
              <a:gd name="connsiteY480" fmla="*/ 2128010 h 3512310"/>
              <a:gd name="connsiteX481" fmla="*/ 1490673 w 3505200"/>
              <a:gd name="connsiteY481" fmla="*/ 2026489 h 3512310"/>
              <a:gd name="connsiteX482" fmla="*/ 1527607 w 3505200"/>
              <a:gd name="connsiteY482" fmla="*/ 2008587 h 3512310"/>
              <a:gd name="connsiteX483" fmla="*/ 1312114 w 3505200"/>
              <a:gd name="connsiteY483" fmla="*/ 2008219 h 3512310"/>
              <a:gd name="connsiteX484" fmla="*/ 1343864 w 3505200"/>
              <a:gd name="connsiteY484" fmla="*/ 2021961 h 3512310"/>
              <a:gd name="connsiteX485" fmla="*/ 1372727 w 3505200"/>
              <a:gd name="connsiteY485" fmla="*/ 2158744 h 3512310"/>
              <a:gd name="connsiteX486" fmla="*/ 1248264 w 3505200"/>
              <a:gd name="connsiteY486" fmla="*/ 2133474 h 3512310"/>
              <a:gd name="connsiteX487" fmla="*/ 1280978 w 3505200"/>
              <a:gd name="connsiteY487" fmla="*/ 2022214 h 3512310"/>
              <a:gd name="connsiteX488" fmla="*/ 1312114 w 3505200"/>
              <a:gd name="connsiteY488" fmla="*/ 2008219 h 3512310"/>
              <a:gd name="connsiteX489" fmla="*/ 435812 w 3505200"/>
              <a:gd name="connsiteY489" fmla="*/ 2007868 h 3512310"/>
              <a:gd name="connsiteX490" fmla="*/ 467561 w 3505200"/>
              <a:gd name="connsiteY490" fmla="*/ 2021961 h 3512310"/>
              <a:gd name="connsiteX491" fmla="*/ 514158 w 3505200"/>
              <a:gd name="connsiteY491" fmla="*/ 2097467 h 3512310"/>
              <a:gd name="connsiteX492" fmla="*/ 366550 w 3505200"/>
              <a:gd name="connsiteY492" fmla="*/ 2128010 h 3512310"/>
              <a:gd name="connsiteX493" fmla="*/ 398469 w 3505200"/>
              <a:gd name="connsiteY493" fmla="*/ 2026489 h 3512310"/>
              <a:gd name="connsiteX494" fmla="*/ 435812 w 3505200"/>
              <a:gd name="connsiteY494" fmla="*/ 2007868 h 3512310"/>
              <a:gd name="connsiteX495" fmla="*/ 3263580 w 3505200"/>
              <a:gd name="connsiteY495" fmla="*/ 2007781 h 3512310"/>
              <a:gd name="connsiteX496" fmla="*/ 3335544 w 3505200"/>
              <a:gd name="connsiteY496" fmla="*/ 2046099 h 3512310"/>
              <a:gd name="connsiteX497" fmla="*/ 3353321 w 3505200"/>
              <a:gd name="connsiteY497" fmla="*/ 2106424 h 3512310"/>
              <a:gd name="connsiteX498" fmla="*/ 3281430 w 3505200"/>
              <a:gd name="connsiteY498" fmla="*/ 2178810 h 3512310"/>
              <a:gd name="connsiteX499" fmla="*/ 3209253 w 3505200"/>
              <a:gd name="connsiteY499" fmla="*/ 2085447 h 3512310"/>
              <a:gd name="connsiteX500" fmla="*/ 3238500 w 3505200"/>
              <a:gd name="connsiteY500" fmla="*/ 2017364 h 3512310"/>
              <a:gd name="connsiteX501" fmla="*/ 3263580 w 3505200"/>
              <a:gd name="connsiteY501" fmla="*/ 2007781 h 3512310"/>
              <a:gd name="connsiteX502" fmla="*/ 2834677 w 3505200"/>
              <a:gd name="connsiteY502" fmla="*/ 2007746 h 3512310"/>
              <a:gd name="connsiteX503" fmla="*/ 2874552 w 3505200"/>
              <a:gd name="connsiteY503" fmla="*/ 2027810 h 3512310"/>
              <a:gd name="connsiteX504" fmla="*/ 2920370 w 3505200"/>
              <a:gd name="connsiteY504" fmla="*/ 2074550 h 3512310"/>
              <a:gd name="connsiteX505" fmla="*/ 2904640 w 3505200"/>
              <a:gd name="connsiteY505" fmla="*/ 2133474 h 3512310"/>
              <a:gd name="connsiteX506" fmla="*/ 2762445 w 3505200"/>
              <a:gd name="connsiteY506" fmla="*/ 2097467 h 3512310"/>
              <a:gd name="connsiteX507" fmla="*/ 2800350 w 3505200"/>
              <a:gd name="connsiteY507" fmla="*/ 2016186 h 3512310"/>
              <a:gd name="connsiteX508" fmla="*/ 2834677 w 3505200"/>
              <a:gd name="connsiteY508" fmla="*/ 2007746 h 3512310"/>
              <a:gd name="connsiteX509" fmla="*/ 2618698 w 3505200"/>
              <a:gd name="connsiteY509" fmla="*/ 1800816 h 3512310"/>
              <a:gd name="connsiteX510" fmla="*/ 2705100 w 3505200"/>
              <a:gd name="connsiteY510" fmla="*/ 1875071 h 3512310"/>
              <a:gd name="connsiteX511" fmla="*/ 2632168 w 3505200"/>
              <a:gd name="connsiteY511" fmla="*/ 1950210 h 3512310"/>
              <a:gd name="connsiteX512" fmla="*/ 2578100 w 3505200"/>
              <a:gd name="connsiteY512" fmla="*/ 1823210 h 3512310"/>
              <a:gd name="connsiteX513" fmla="*/ 2618698 w 3505200"/>
              <a:gd name="connsiteY513" fmla="*/ 1800816 h 3512310"/>
              <a:gd name="connsiteX514" fmla="*/ 1748086 w 3505200"/>
              <a:gd name="connsiteY514" fmla="*/ 1800383 h 3512310"/>
              <a:gd name="connsiteX515" fmla="*/ 1828800 w 3505200"/>
              <a:gd name="connsiteY515" fmla="*/ 1875071 h 3512310"/>
              <a:gd name="connsiteX516" fmla="*/ 1755868 w 3505200"/>
              <a:gd name="connsiteY516" fmla="*/ 1950210 h 3512310"/>
              <a:gd name="connsiteX517" fmla="*/ 1704626 w 3505200"/>
              <a:gd name="connsiteY517" fmla="*/ 1817580 h 3512310"/>
              <a:gd name="connsiteX518" fmla="*/ 1748086 w 3505200"/>
              <a:gd name="connsiteY518" fmla="*/ 1800383 h 3512310"/>
              <a:gd name="connsiteX519" fmla="*/ 871791 w 3505200"/>
              <a:gd name="connsiteY519" fmla="*/ 1800383 h 3512310"/>
              <a:gd name="connsiteX520" fmla="*/ 952505 w 3505200"/>
              <a:gd name="connsiteY520" fmla="*/ 1875071 h 3512310"/>
              <a:gd name="connsiteX521" fmla="*/ 879573 w 3505200"/>
              <a:gd name="connsiteY521" fmla="*/ 1950210 h 3512310"/>
              <a:gd name="connsiteX522" fmla="*/ 828331 w 3505200"/>
              <a:gd name="connsiteY522" fmla="*/ 1817580 h 3512310"/>
              <a:gd name="connsiteX523" fmla="*/ 871791 w 3505200"/>
              <a:gd name="connsiteY523" fmla="*/ 1800383 h 3512310"/>
              <a:gd name="connsiteX524" fmla="*/ 1539625 w 3505200"/>
              <a:gd name="connsiteY524" fmla="*/ 1799183 h 3512310"/>
              <a:gd name="connsiteX525" fmla="*/ 1591887 w 3505200"/>
              <a:gd name="connsiteY525" fmla="*/ 1926985 h 3512310"/>
              <a:gd name="connsiteX526" fmla="*/ 1455469 w 3505200"/>
              <a:gd name="connsiteY526" fmla="*/ 1895973 h 3512310"/>
              <a:gd name="connsiteX527" fmla="*/ 1477105 w 3505200"/>
              <a:gd name="connsiteY527" fmla="*/ 1813685 h 3512310"/>
              <a:gd name="connsiteX528" fmla="*/ 1539625 w 3505200"/>
              <a:gd name="connsiteY528" fmla="*/ 1799183 h 3512310"/>
              <a:gd name="connsiteX529" fmla="*/ 447420 w 3505200"/>
              <a:gd name="connsiteY529" fmla="*/ 1799183 h 3512310"/>
              <a:gd name="connsiteX530" fmla="*/ 499682 w 3505200"/>
              <a:gd name="connsiteY530" fmla="*/ 1926985 h 3512310"/>
              <a:gd name="connsiteX531" fmla="*/ 363265 w 3505200"/>
              <a:gd name="connsiteY531" fmla="*/ 1895973 h 3512310"/>
              <a:gd name="connsiteX532" fmla="*/ 384901 w 3505200"/>
              <a:gd name="connsiteY532" fmla="*/ 1813685 h 3512310"/>
              <a:gd name="connsiteX533" fmla="*/ 447420 w 3505200"/>
              <a:gd name="connsiteY533" fmla="*/ 1799183 h 3512310"/>
              <a:gd name="connsiteX534" fmla="*/ 3067050 w 3505200"/>
              <a:gd name="connsiteY534" fmla="*/ 1797810 h 3512310"/>
              <a:gd name="connsiteX535" fmla="*/ 3149600 w 3505200"/>
              <a:gd name="connsiteY535" fmla="*/ 1871184 h 3512310"/>
              <a:gd name="connsiteX536" fmla="*/ 3004270 w 3505200"/>
              <a:gd name="connsiteY536" fmla="*/ 1921984 h 3512310"/>
              <a:gd name="connsiteX537" fmla="*/ 3009900 w 3505200"/>
              <a:gd name="connsiteY537" fmla="*/ 1823210 h 3512310"/>
              <a:gd name="connsiteX538" fmla="*/ 3067050 w 3505200"/>
              <a:gd name="connsiteY538" fmla="*/ 1797810 h 3512310"/>
              <a:gd name="connsiteX539" fmla="*/ 2190750 w 3505200"/>
              <a:gd name="connsiteY539" fmla="*/ 1797810 h 3512310"/>
              <a:gd name="connsiteX540" fmla="*/ 2273300 w 3505200"/>
              <a:gd name="connsiteY540" fmla="*/ 1871184 h 3512310"/>
              <a:gd name="connsiteX541" fmla="*/ 2127970 w 3505200"/>
              <a:gd name="connsiteY541" fmla="*/ 1921984 h 3512310"/>
              <a:gd name="connsiteX542" fmla="*/ 2133600 w 3505200"/>
              <a:gd name="connsiteY542" fmla="*/ 1823210 h 3512310"/>
              <a:gd name="connsiteX543" fmla="*/ 2190750 w 3505200"/>
              <a:gd name="connsiteY543" fmla="*/ 1797810 h 3512310"/>
              <a:gd name="connsiteX544" fmla="*/ 1974850 w 3505200"/>
              <a:gd name="connsiteY544" fmla="*/ 1797810 h 3512310"/>
              <a:gd name="connsiteX545" fmla="*/ 2057400 w 3505200"/>
              <a:gd name="connsiteY545" fmla="*/ 1871184 h 3512310"/>
              <a:gd name="connsiteX546" fmla="*/ 1912070 w 3505200"/>
              <a:gd name="connsiteY546" fmla="*/ 1921984 h 3512310"/>
              <a:gd name="connsiteX547" fmla="*/ 1917700 w 3505200"/>
              <a:gd name="connsiteY547" fmla="*/ 1823210 h 3512310"/>
              <a:gd name="connsiteX548" fmla="*/ 1974850 w 3505200"/>
              <a:gd name="connsiteY548" fmla="*/ 1797810 h 3512310"/>
              <a:gd name="connsiteX549" fmla="*/ 1098555 w 3505200"/>
              <a:gd name="connsiteY549" fmla="*/ 1797810 h 3512310"/>
              <a:gd name="connsiteX550" fmla="*/ 1181105 w 3505200"/>
              <a:gd name="connsiteY550" fmla="*/ 1871184 h 3512310"/>
              <a:gd name="connsiteX551" fmla="*/ 1035775 w 3505200"/>
              <a:gd name="connsiteY551" fmla="*/ 1921984 h 3512310"/>
              <a:gd name="connsiteX552" fmla="*/ 1041405 w 3505200"/>
              <a:gd name="connsiteY552" fmla="*/ 1823210 h 3512310"/>
              <a:gd name="connsiteX553" fmla="*/ 1098555 w 3505200"/>
              <a:gd name="connsiteY553" fmla="*/ 1797810 h 3512310"/>
              <a:gd name="connsiteX554" fmla="*/ 222250 w 3505200"/>
              <a:gd name="connsiteY554" fmla="*/ 1797810 h 3512310"/>
              <a:gd name="connsiteX555" fmla="*/ 304800 w 3505200"/>
              <a:gd name="connsiteY555" fmla="*/ 1871184 h 3512310"/>
              <a:gd name="connsiteX556" fmla="*/ 159472 w 3505200"/>
              <a:gd name="connsiteY556" fmla="*/ 1921984 h 3512310"/>
              <a:gd name="connsiteX557" fmla="*/ 165100 w 3505200"/>
              <a:gd name="connsiteY557" fmla="*/ 1823210 h 3512310"/>
              <a:gd name="connsiteX558" fmla="*/ 222250 w 3505200"/>
              <a:gd name="connsiteY558" fmla="*/ 1797810 h 3512310"/>
              <a:gd name="connsiteX559" fmla="*/ 19050 w 3505200"/>
              <a:gd name="connsiteY559" fmla="*/ 1797810 h 3512310"/>
              <a:gd name="connsiteX560" fmla="*/ 88900 w 3505200"/>
              <a:gd name="connsiteY560" fmla="*/ 1871184 h 3512310"/>
              <a:gd name="connsiteX561" fmla="*/ 24680 w 3505200"/>
              <a:gd name="connsiteY561" fmla="*/ 1950210 h 3512310"/>
              <a:gd name="connsiteX562" fmla="*/ 0 w 3505200"/>
              <a:gd name="connsiteY562" fmla="*/ 1874010 h 3512310"/>
              <a:gd name="connsiteX563" fmla="*/ 19050 w 3505200"/>
              <a:gd name="connsiteY563" fmla="*/ 1797810 h 3512310"/>
              <a:gd name="connsiteX564" fmla="*/ 3284584 w 3505200"/>
              <a:gd name="connsiteY564" fmla="*/ 1796269 h 3512310"/>
              <a:gd name="connsiteX565" fmla="*/ 3346737 w 3505200"/>
              <a:gd name="connsiteY565" fmla="*/ 1919805 h 3512310"/>
              <a:gd name="connsiteX566" fmla="*/ 3228340 w 3505200"/>
              <a:gd name="connsiteY566" fmla="*/ 1934970 h 3512310"/>
              <a:gd name="connsiteX567" fmla="*/ 3233057 w 3505200"/>
              <a:gd name="connsiteY567" fmla="*/ 1817767 h 3512310"/>
              <a:gd name="connsiteX568" fmla="*/ 3284584 w 3505200"/>
              <a:gd name="connsiteY568" fmla="*/ 1796269 h 3512310"/>
              <a:gd name="connsiteX569" fmla="*/ 679285 w 3505200"/>
              <a:gd name="connsiteY569" fmla="*/ 1790419 h 3512310"/>
              <a:gd name="connsiteX570" fmla="*/ 728801 w 3505200"/>
              <a:gd name="connsiteY570" fmla="*/ 1839085 h 3512310"/>
              <a:gd name="connsiteX571" fmla="*/ 728801 w 3505200"/>
              <a:gd name="connsiteY571" fmla="*/ 1896235 h 3512310"/>
              <a:gd name="connsiteX572" fmla="*/ 607430 w 3505200"/>
              <a:gd name="connsiteY572" fmla="*/ 1929192 h 3512310"/>
              <a:gd name="connsiteX573" fmla="*/ 612431 w 3505200"/>
              <a:gd name="connsiteY573" fmla="*/ 1817580 h 3512310"/>
              <a:gd name="connsiteX574" fmla="*/ 679285 w 3505200"/>
              <a:gd name="connsiteY574" fmla="*/ 1790419 h 3512310"/>
              <a:gd name="connsiteX575" fmla="*/ 3463174 w 3505200"/>
              <a:gd name="connsiteY575" fmla="*/ 1790048 h 3512310"/>
              <a:gd name="connsiteX576" fmla="*/ 3482975 w 3505200"/>
              <a:gd name="connsiteY576" fmla="*/ 1791655 h 3512310"/>
              <a:gd name="connsiteX577" fmla="*/ 3505200 w 3505200"/>
              <a:gd name="connsiteY577" fmla="*/ 1874010 h 3512310"/>
              <a:gd name="connsiteX578" fmla="*/ 3482975 w 3505200"/>
              <a:gd name="connsiteY578" fmla="*/ 1943665 h 3512310"/>
              <a:gd name="connsiteX579" fmla="*/ 3424105 w 3505200"/>
              <a:gd name="connsiteY579" fmla="*/ 1896235 h 3512310"/>
              <a:gd name="connsiteX580" fmla="*/ 3446776 w 3505200"/>
              <a:gd name="connsiteY580" fmla="*/ 1794830 h 3512310"/>
              <a:gd name="connsiteX581" fmla="*/ 3463174 w 3505200"/>
              <a:gd name="connsiteY581" fmla="*/ 1790048 h 3512310"/>
              <a:gd name="connsiteX582" fmla="*/ 2374371 w 3505200"/>
              <a:gd name="connsiteY582" fmla="*/ 1789654 h 3512310"/>
              <a:gd name="connsiteX583" fmla="*/ 2460974 w 3505200"/>
              <a:gd name="connsiteY583" fmla="*/ 1817580 h 3512310"/>
              <a:gd name="connsiteX584" fmla="*/ 2407857 w 3505200"/>
              <a:gd name="connsiteY584" fmla="*/ 1943665 h 3512310"/>
              <a:gd name="connsiteX585" fmla="*/ 2331904 w 3505200"/>
              <a:gd name="connsiteY585" fmla="*/ 1896235 h 3512310"/>
              <a:gd name="connsiteX586" fmla="*/ 2354576 w 3505200"/>
              <a:gd name="connsiteY586" fmla="*/ 1794830 h 3512310"/>
              <a:gd name="connsiteX587" fmla="*/ 2374371 w 3505200"/>
              <a:gd name="connsiteY587" fmla="*/ 1789654 h 3512310"/>
              <a:gd name="connsiteX588" fmla="*/ 1282177 w 3505200"/>
              <a:gd name="connsiteY588" fmla="*/ 1789654 h 3512310"/>
              <a:gd name="connsiteX589" fmla="*/ 1368779 w 3505200"/>
              <a:gd name="connsiteY589" fmla="*/ 1817580 h 3512310"/>
              <a:gd name="connsiteX590" fmla="*/ 1315662 w 3505200"/>
              <a:gd name="connsiteY590" fmla="*/ 1943665 h 3512310"/>
              <a:gd name="connsiteX591" fmla="*/ 1239709 w 3505200"/>
              <a:gd name="connsiteY591" fmla="*/ 1896235 h 3512310"/>
              <a:gd name="connsiteX592" fmla="*/ 1262381 w 3505200"/>
              <a:gd name="connsiteY592" fmla="*/ 1794830 h 3512310"/>
              <a:gd name="connsiteX593" fmla="*/ 1282177 w 3505200"/>
              <a:gd name="connsiteY593" fmla="*/ 1789654 h 3512310"/>
              <a:gd name="connsiteX594" fmla="*/ 2845134 w 3505200"/>
              <a:gd name="connsiteY594" fmla="*/ 1789127 h 3512310"/>
              <a:gd name="connsiteX595" fmla="*/ 2905165 w 3505200"/>
              <a:gd name="connsiteY595" fmla="*/ 1831149 h 3512310"/>
              <a:gd name="connsiteX596" fmla="*/ 2914044 w 3505200"/>
              <a:gd name="connsiteY596" fmla="*/ 1894649 h 3512310"/>
              <a:gd name="connsiteX597" fmla="*/ 2791825 w 3505200"/>
              <a:gd name="connsiteY597" fmla="*/ 1929192 h 3512310"/>
              <a:gd name="connsiteX598" fmla="*/ 2790825 w 3505200"/>
              <a:gd name="connsiteY598" fmla="*/ 1810811 h 3512310"/>
              <a:gd name="connsiteX599" fmla="*/ 2845134 w 3505200"/>
              <a:gd name="connsiteY599" fmla="*/ 1789127 h 3512310"/>
              <a:gd name="connsiteX600" fmla="*/ 2618863 w 3505200"/>
              <a:gd name="connsiteY600" fmla="*/ 1572325 h 3512310"/>
              <a:gd name="connsiteX601" fmla="*/ 2705100 w 3505200"/>
              <a:gd name="connsiteY601" fmla="*/ 1649941 h 3512310"/>
              <a:gd name="connsiteX602" fmla="*/ 2636885 w 3505200"/>
              <a:gd name="connsiteY602" fmla="*/ 1721610 h 3512310"/>
              <a:gd name="connsiteX603" fmla="*/ 2578100 w 3505200"/>
              <a:gd name="connsiteY603" fmla="*/ 1594611 h 3512310"/>
              <a:gd name="connsiteX604" fmla="*/ 2618863 w 3505200"/>
              <a:gd name="connsiteY604" fmla="*/ 1572325 h 3512310"/>
              <a:gd name="connsiteX605" fmla="*/ 438036 w 3505200"/>
              <a:gd name="connsiteY605" fmla="*/ 1570774 h 3512310"/>
              <a:gd name="connsiteX606" fmla="*/ 492475 w 3505200"/>
              <a:gd name="connsiteY606" fmla="*/ 1588981 h 3512310"/>
              <a:gd name="connsiteX607" fmla="*/ 500745 w 3505200"/>
              <a:gd name="connsiteY607" fmla="*/ 1701653 h 3512310"/>
              <a:gd name="connsiteX608" fmla="*/ 377761 w 3505200"/>
              <a:gd name="connsiteY608" fmla="*/ 1699385 h 3512310"/>
              <a:gd name="connsiteX609" fmla="*/ 385985 w 3505200"/>
              <a:gd name="connsiteY609" fmla="*/ 1601172 h 3512310"/>
              <a:gd name="connsiteX610" fmla="*/ 438036 w 3505200"/>
              <a:gd name="connsiteY610" fmla="*/ 1570774 h 3512310"/>
              <a:gd name="connsiteX611" fmla="*/ 1534674 w 3505200"/>
              <a:gd name="connsiteY611" fmla="*/ 1570583 h 3512310"/>
              <a:gd name="connsiteX612" fmla="*/ 1587506 w 3505200"/>
              <a:gd name="connsiteY612" fmla="*/ 1594611 h 3512310"/>
              <a:gd name="connsiteX613" fmla="*/ 1529108 w 3505200"/>
              <a:gd name="connsiteY613" fmla="*/ 1721610 h 3512310"/>
              <a:gd name="connsiteX614" fmla="*/ 1467576 w 3505200"/>
              <a:gd name="connsiteY614" fmla="*/ 1693384 h 3512310"/>
              <a:gd name="connsiteX615" fmla="*/ 1478979 w 3505200"/>
              <a:gd name="connsiteY615" fmla="*/ 1600384 h 3512310"/>
              <a:gd name="connsiteX616" fmla="*/ 1534674 w 3505200"/>
              <a:gd name="connsiteY616" fmla="*/ 1570583 h 3512310"/>
              <a:gd name="connsiteX617" fmla="*/ 662438 w 3505200"/>
              <a:gd name="connsiteY617" fmla="*/ 1570583 h 3512310"/>
              <a:gd name="connsiteX618" fmla="*/ 718133 w 3505200"/>
              <a:gd name="connsiteY618" fmla="*/ 1600384 h 3512310"/>
              <a:gd name="connsiteX619" fmla="*/ 729536 w 3505200"/>
              <a:gd name="connsiteY619" fmla="*/ 1693384 h 3512310"/>
              <a:gd name="connsiteX620" fmla="*/ 670211 w 3505200"/>
              <a:gd name="connsiteY620" fmla="*/ 1721610 h 3512310"/>
              <a:gd name="connsiteX621" fmla="*/ 609606 w 3505200"/>
              <a:gd name="connsiteY621" fmla="*/ 1594611 h 3512310"/>
              <a:gd name="connsiteX622" fmla="*/ 662438 w 3505200"/>
              <a:gd name="connsiteY622" fmla="*/ 1570583 h 3512310"/>
              <a:gd name="connsiteX623" fmla="*/ 1748384 w 3505200"/>
              <a:gd name="connsiteY623" fmla="*/ 1570375 h 3512310"/>
              <a:gd name="connsiteX624" fmla="*/ 1800574 w 3505200"/>
              <a:gd name="connsiteY624" fmla="*/ 1588981 h 3512310"/>
              <a:gd name="connsiteX625" fmla="*/ 1762678 w 3505200"/>
              <a:gd name="connsiteY625" fmla="*/ 1721610 h 3512310"/>
              <a:gd name="connsiteX626" fmla="*/ 1701801 w 3505200"/>
              <a:gd name="connsiteY626" fmla="*/ 1594611 h 3512310"/>
              <a:gd name="connsiteX627" fmla="*/ 1748384 w 3505200"/>
              <a:gd name="connsiteY627" fmla="*/ 1570375 h 3512310"/>
              <a:gd name="connsiteX628" fmla="*/ 872090 w 3505200"/>
              <a:gd name="connsiteY628" fmla="*/ 1570375 h 3512310"/>
              <a:gd name="connsiteX629" fmla="*/ 924280 w 3505200"/>
              <a:gd name="connsiteY629" fmla="*/ 1588981 h 3512310"/>
              <a:gd name="connsiteX630" fmla="*/ 886384 w 3505200"/>
              <a:gd name="connsiteY630" fmla="*/ 1721610 h 3512310"/>
              <a:gd name="connsiteX631" fmla="*/ 825506 w 3505200"/>
              <a:gd name="connsiteY631" fmla="*/ 1594611 h 3512310"/>
              <a:gd name="connsiteX632" fmla="*/ 872090 w 3505200"/>
              <a:gd name="connsiteY632" fmla="*/ 1570375 h 3512310"/>
              <a:gd name="connsiteX633" fmla="*/ 222127 w 3505200"/>
              <a:gd name="connsiteY633" fmla="*/ 1570326 h 3512310"/>
              <a:gd name="connsiteX634" fmla="*/ 279401 w 3505200"/>
              <a:gd name="connsiteY634" fmla="*/ 1594611 h 3512310"/>
              <a:gd name="connsiteX635" fmla="*/ 221002 w 3505200"/>
              <a:gd name="connsiteY635" fmla="*/ 1721610 h 3512310"/>
              <a:gd name="connsiteX636" fmla="*/ 159472 w 3505200"/>
              <a:gd name="connsiteY636" fmla="*/ 1693384 h 3512310"/>
              <a:gd name="connsiteX637" fmla="*/ 165596 w 3505200"/>
              <a:gd name="connsiteY637" fmla="*/ 1597006 h 3512310"/>
              <a:gd name="connsiteX638" fmla="*/ 222127 w 3505200"/>
              <a:gd name="connsiteY638" fmla="*/ 1570326 h 3512310"/>
              <a:gd name="connsiteX639" fmla="*/ 2839959 w 3505200"/>
              <a:gd name="connsiteY639" fmla="*/ 1570219 h 3512310"/>
              <a:gd name="connsiteX640" fmla="*/ 2883444 w 3505200"/>
              <a:gd name="connsiteY640" fmla="*/ 1582202 h 3512310"/>
              <a:gd name="connsiteX641" fmla="*/ 2914709 w 3505200"/>
              <a:gd name="connsiteY641" fmla="*/ 1683395 h 3512310"/>
              <a:gd name="connsiteX642" fmla="*/ 2851731 w 3505200"/>
              <a:gd name="connsiteY642" fmla="*/ 1721610 h 3512310"/>
              <a:gd name="connsiteX643" fmla="*/ 2788557 w 3505200"/>
              <a:gd name="connsiteY643" fmla="*/ 1701653 h 3512310"/>
              <a:gd name="connsiteX644" fmla="*/ 2796826 w 3505200"/>
              <a:gd name="connsiteY644" fmla="*/ 1588981 h 3512310"/>
              <a:gd name="connsiteX645" fmla="*/ 2839959 w 3505200"/>
              <a:gd name="connsiteY645" fmla="*/ 1570219 h 3512310"/>
              <a:gd name="connsiteX646" fmla="*/ 23198 w 3505200"/>
              <a:gd name="connsiteY646" fmla="*/ 1569980 h 3512310"/>
              <a:gd name="connsiteX647" fmla="*/ 50174 w 3505200"/>
              <a:gd name="connsiteY647" fmla="*/ 1581576 h 3512310"/>
              <a:gd name="connsiteX648" fmla="*/ 25107 w 3505200"/>
              <a:gd name="connsiteY648" fmla="*/ 1721610 h 3512310"/>
              <a:gd name="connsiteX649" fmla="*/ 0 w 3505200"/>
              <a:gd name="connsiteY649" fmla="*/ 1653877 h 3512310"/>
              <a:gd name="connsiteX650" fmla="*/ 8467 w 3505200"/>
              <a:gd name="connsiteY650" fmla="*/ 1577678 h 3512310"/>
              <a:gd name="connsiteX651" fmla="*/ 23198 w 3505200"/>
              <a:gd name="connsiteY651" fmla="*/ 1569980 h 3512310"/>
              <a:gd name="connsiteX652" fmla="*/ 2188829 w 3505200"/>
              <a:gd name="connsiteY652" fmla="*/ 1569452 h 3512310"/>
              <a:gd name="connsiteX653" fmla="*/ 2254537 w 3505200"/>
              <a:gd name="connsiteY653" fmla="*/ 1691205 h 3512310"/>
              <a:gd name="connsiteX654" fmla="*/ 2127970 w 3505200"/>
              <a:gd name="connsiteY654" fmla="*/ 1693384 h 3512310"/>
              <a:gd name="connsiteX655" fmla="*/ 2133600 w 3505200"/>
              <a:gd name="connsiteY655" fmla="*/ 1594611 h 3512310"/>
              <a:gd name="connsiteX656" fmla="*/ 2188829 w 3505200"/>
              <a:gd name="connsiteY656" fmla="*/ 1569452 h 3512310"/>
              <a:gd name="connsiteX657" fmla="*/ 3067050 w 3505200"/>
              <a:gd name="connsiteY657" fmla="*/ 1569211 h 3512310"/>
              <a:gd name="connsiteX658" fmla="*/ 3149600 w 3505200"/>
              <a:gd name="connsiteY658" fmla="*/ 1642585 h 3512310"/>
              <a:gd name="connsiteX659" fmla="*/ 3070505 w 3505200"/>
              <a:gd name="connsiteY659" fmla="*/ 1721610 h 3512310"/>
              <a:gd name="connsiteX660" fmla="*/ 3009900 w 3505200"/>
              <a:gd name="connsiteY660" fmla="*/ 1594611 h 3512310"/>
              <a:gd name="connsiteX661" fmla="*/ 3067050 w 3505200"/>
              <a:gd name="connsiteY661" fmla="*/ 1569211 h 3512310"/>
              <a:gd name="connsiteX662" fmla="*/ 1974850 w 3505200"/>
              <a:gd name="connsiteY662" fmla="*/ 1569211 h 3512310"/>
              <a:gd name="connsiteX663" fmla="*/ 2057400 w 3505200"/>
              <a:gd name="connsiteY663" fmla="*/ 1642585 h 3512310"/>
              <a:gd name="connsiteX664" fmla="*/ 1912070 w 3505200"/>
              <a:gd name="connsiteY664" fmla="*/ 1693384 h 3512310"/>
              <a:gd name="connsiteX665" fmla="*/ 1917700 w 3505200"/>
              <a:gd name="connsiteY665" fmla="*/ 1594611 h 3512310"/>
              <a:gd name="connsiteX666" fmla="*/ 1974850 w 3505200"/>
              <a:gd name="connsiteY666" fmla="*/ 1569211 h 3512310"/>
              <a:gd name="connsiteX667" fmla="*/ 3284712 w 3505200"/>
              <a:gd name="connsiteY667" fmla="*/ 1568411 h 3512310"/>
              <a:gd name="connsiteX668" fmla="*/ 3346737 w 3505200"/>
              <a:gd name="connsiteY668" fmla="*/ 1691205 h 3512310"/>
              <a:gd name="connsiteX669" fmla="*/ 3228340 w 3505200"/>
              <a:gd name="connsiteY669" fmla="*/ 1706370 h 3512310"/>
              <a:gd name="connsiteX670" fmla="*/ 3234118 w 3505200"/>
              <a:gd name="connsiteY670" fmla="*/ 1592436 h 3512310"/>
              <a:gd name="connsiteX671" fmla="*/ 3284712 w 3505200"/>
              <a:gd name="connsiteY671" fmla="*/ 1568411 h 3512310"/>
              <a:gd name="connsiteX672" fmla="*/ 2398526 w 3505200"/>
              <a:gd name="connsiteY672" fmla="*/ 1562424 h 3512310"/>
              <a:gd name="connsiteX673" fmla="*/ 2489200 w 3505200"/>
              <a:gd name="connsiteY673" fmla="*/ 1645224 h 3512310"/>
              <a:gd name="connsiteX674" fmla="*/ 2406069 w 3505200"/>
              <a:gd name="connsiteY674" fmla="*/ 1721610 h 3512310"/>
              <a:gd name="connsiteX675" fmla="*/ 2343091 w 3505200"/>
              <a:gd name="connsiteY675" fmla="*/ 1683395 h 3512310"/>
              <a:gd name="connsiteX676" fmla="*/ 2365531 w 3505200"/>
              <a:gd name="connsiteY676" fmla="*/ 1576491 h 3512310"/>
              <a:gd name="connsiteX677" fmla="*/ 2398526 w 3505200"/>
              <a:gd name="connsiteY677" fmla="*/ 1562424 h 3512310"/>
              <a:gd name="connsiteX678" fmla="*/ 1306332 w 3505200"/>
              <a:gd name="connsiteY678" fmla="*/ 1562424 h 3512310"/>
              <a:gd name="connsiteX679" fmla="*/ 1397006 w 3505200"/>
              <a:gd name="connsiteY679" fmla="*/ 1645224 h 3512310"/>
              <a:gd name="connsiteX680" fmla="*/ 1313875 w 3505200"/>
              <a:gd name="connsiteY680" fmla="*/ 1721610 h 3512310"/>
              <a:gd name="connsiteX681" fmla="*/ 1250897 w 3505200"/>
              <a:gd name="connsiteY681" fmla="*/ 1683395 h 3512310"/>
              <a:gd name="connsiteX682" fmla="*/ 1273337 w 3505200"/>
              <a:gd name="connsiteY682" fmla="*/ 1576491 h 3512310"/>
              <a:gd name="connsiteX683" fmla="*/ 1306332 w 3505200"/>
              <a:gd name="connsiteY683" fmla="*/ 1562424 h 3512310"/>
              <a:gd name="connsiteX684" fmla="*/ 1080003 w 3505200"/>
              <a:gd name="connsiteY684" fmla="*/ 1562096 h 3512310"/>
              <a:gd name="connsiteX685" fmla="*/ 1181106 w 3505200"/>
              <a:gd name="connsiteY685" fmla="*/ 1642585 h 3512310"/>
              <a:gd name="connsiteX686" fmla="*/ 1034769 w 3505200"/>
              <a:gd name="connsiteY686" fmla="*/ 1691205 h 3512310"/>
              <a:gd name="connsiteX687" fmla="*/ 1045998 w 3505200"/>
              <a:gd name="connsiteY687" fmla="*/ 1575785 h 3512310"/>
              <a:gd name="connsiteX688" fmla="*/ 1080003 w 3505200"/>
              <a:gd name="connsiteY688" fmla="*/ 1562096 h 3512310"/>
              <a:gd name="connsiteX689" fmla="*/ 3477696 w 3505200"/>
              <a:gd name="connsiteY689" fmla="*/ 1560743 h 3512310"/>
              <a:gd name="connsiteX690" fmla="*/ 3505200 w 3505200"/>
              <a:gd name="connsiteY690" fmla="*/ 1645411 h 3512310"/>
              <a:gd name="connsiteX691" fmla="*/ 3480126 w 3505200"/>
              <a:gd name="connsiteY691" fmla="*/ 1721610 h 3512310"/>
              <a:gd name="connsiteX692" fmla="*/ 3435291 w 3505200"/>
              <a:gd name="connsiteY692" fmla="*/ 1683395 h 3512310"/>
              <a:gd name="connsiteX693" fmla="*/ 3457731 w 3505200"/>
              <a:gd name="connsiteY693" fmla="*/ 1576491 h 3512310"/>
              <a:gd name="connsiteX694" fmla="*/ 3477696 w 3505200"/>
              <a:gd name="connsiteY694" fmla="*/ 1560743 h 3512310"/>
              <a:gd name="connsiteX695" fmla="*/ 3457382 w 3505200"/>
              <a:gd name="connsiteY695" fmla="*/ 1360125 h 3512310"/>
              <a:gd name="connsiteX696" fmla="*/ 3487754 w 3505200"/>
              <a:gd name="connsiteY696" fmla="*/ 1433199 h 3512310"/>
              <a:gd name="connsiteX697" fmla="*/ 3476731 w 3505200"/>
              <a:gd name="connsiteY697" fmla="*/ 1493011 h 3512310"/>
              <a:gd name="connsiteX698" fmla="*/ 3442114 w 3505200"/>
              <a:gd name="connsiteY698" fmla="*/ 1371863 h 3512310"/>
              <a:gd name="connsiteX699" fmla="*/ 3457382 w 3505200"/>
              <a:gd name="connsiteY699" fmla="*/ 1360125 h 3512310"/>
              <a:gd name="connsiteX700" fmla="*/ 46583 w 3505200"/>
              <a:gd name="connsiteY700" fmla="*/ 1355374 h 3512310"/>
              <a:gd name="connsiteX701" fmla="*/ 71068 w 3505200"/>
              <a:gd name="connsiteY701" fmla="*/ 1385137 h 3512310"/>
              <a:gd name="connsiteX702" fmla="*/ 76170 w 3505200"/>
              <a:gd name="connsiteY702" fmla="*/ 1454986 h 3512310"/>
              <a:gd name="connsiteX703" fmla="*/ 35146 w 3505200"/>
              <a:gd name="connsiteY703" fmla="*/ 1493011 h 3512310"/>
              <a:gd name="connsiteX704" fmla="*/ 11964 w 3505200"/>
              <a:gd name="connsiteY704" fmla="*/ 1439036 h 3512310"/>
              <a:gd name="connsiteX705" fmla="*/ 26933 w 3505200"/>
              <a:gd name="connsiteY705" fmla="*/ 1369187 h 3512310"/>
              <a:gd name="connsiteX706" fmla="*/ 46583 w 3505200"/>
              <a:gd name="connsiteY706" fmla="*/ 1355374 h 3512310"/>
              <a:gd name="connsiteX707" fmla="*/ 866582 w 3505200"/>
              <a:gd name="connsiteY707" fmla="*/ 1343449 h 3512310"/>
              <a:gd name="connsiteX708" fmla="*/ 952507 w 3505200"/>
              <a:gd name="connsiteY708" fmla="*/ 1423162 h 3512310"/>
              <a:gd name="connsiteX709" fmla="*/ 873481 w 3505200"/>
              <a:gd name="connsiteY709" fmla="*/ 1505711 h 3512310"/>
              <a:gd name="connsiteX710" fmla="*/ 800107 w 3505200"/>
              <a:gd name="connsiteY710" fmla="*/ 1423162 h 3512310"/>
              <a:gd name="connsiteX711" fmla="*/ 825507 w 3505200"/>
              <a:gd name="connsiteY711" fmla="*/ 1366012 h 3512310"/>
              <a:gd name="connsiteX712" fmla="*/ 866582 w 3505200"/>
              <a:gd name="connsiteY712" fmla="*/ 1343449 h 3512310"/>
              <a:gd name="connsiteX713" fmla="*/ 218936 w 3505200"/>
              <a:gd name="connsiteY713" fmla="*/ 1342354 h 3512310"/>
              <a:gd name="connsiteX714" fmla="*/ 271338 w 3505200"/>
              <a:gd name="connsiteY714" fmla="*/ 1366934 h 3512310"/>
              <a:gd name="connsiteX715" fmla="*/ 239701 w 3505200"/>
              <a:gd name="connsiteY715" fmla="*/ 1499869 h 3512310"/>
              <a:gd name="connsiteX716" fmla="*/ 135678 w 3505200"/>
              <a:gd name="connsiteY716" fmla="*/ 1425333 h 3512310"/>
              <a:gd name="connsiteX717" fmla="*/ 170026 w 3505200"/>
              <a:gd name="connsiteY717" fmla="*/ 1372633 h 3512310"/>
              <a:gd name="connsiteX718" fmla="*/ 218936 w 3505200"/>
              <a:gd name="connsiteY718" fmla="*/ 1342354 h 3512310"/>
              <a:gd name="connsiteX719" fmla="*/ 2191007 w 3505200"/>
              <a:gd name="connsiteY719" fmla="*/ 1342348 h 3512310"/>
              <a:gd name="connsiteX720" fmla="*/ 2243344 w 3505200"/>
              <a:gd name="connsiteY720" fmla="*/ 1373001 h 3512310"/>
              <a:gd name="connsiteX721" fmla="*/ 2260918 w 3505200"/>
              <a:gd name="connsiteY721" fmla="*/ 1433325 h 3512310"/>
              <a:gd name="connsiteX722" fmla="*/ 2243429 w 3505200"/>
              <a:gd name="connsiteY722" fmla="*/ 1476898 h 3512310"/>
              <a:gd name="connsiteX723" fmla="*/ 2201201 w 3505200"/>
              <a:gd name="connsiteY723" fmla="*/ 1500446 h 3512310"/>
              <a:gd name="connsiteX724" fmla="*/ 2134923 w 3505200"/>
              <a:gd name="connsiteY724" fmla="*/ 1481634 h 3512310"/>
              <a:gd name="connsiteX725" fmla="*/ 2139373 w 3505200"/>
              <a:gd name="connsiteY725" fmla="*/ 1371785 h 3512310"/>
              <a:gd name="connsiteX726" fmla="*/ 2191007 w 3505200"/>
              <a:gd name="connsiteY726" fmla="*/ 1342348 h 3512310"/>
              <a:gd name="connsiteX727" fmla="*/ 1098814 w 3505200"/>
              <a:gd name="connsiteY727" fmla="*/ 1342348 h 3512310"/>
              <a:gd name="connsiteX728" fmla="*/ 1151151 w 3505200"/>
              <a:gd name="connsiteY728" fmla="*/ 1373001 h 3512310"/>
              <a:gd name="connsiteX729" fmla="*/ 1168725 w 3505200"/>
              <a:gd name="connsiteY729" fmla="*/ 1433325 h 3512310"/>
              <a:gd name="connsiteX730" fmla="*/ 1108721 w 3505200"/>
              <a:gd name="connsiteY730" fmla="*/ 1493329 h 3512310"/>
              <a:gd name="connsiteX731" fmla="*/ 1048396 w 3505200"/>
              <a:gd name="connsiteY731" fmla="*/ 1475755 h 3512310"/>
              <a:gd name="connsiteX732" fmla="*/ 1047180 w 3505200"/>
              <a:gd name="connsiteY732" fmla="*/ 1371785 h 3512310"/>
              <a:gd name="connsiteX733" fmla="*/ 1098814 w 3505200"/>
              <a:gd name="connsiteY733" fmla="*/ 1342348 h 3512310"/>
              <a:gd name="connsiteX734" fmla="*/ 1971709 w 3505200"/>
              <a:gd name="connsiteY734" fmla="*/ 1342309 h 3512310"/>
              <a:gd name="connsiteX735" fmla="*/ 2023937 w 3505200"/>
              <a:gd name="connsiteY735" fmla="*/ 1366934 h 3512310"/>
              <a:gd name="connsiteX736" fmla="*/ 2033987 w 3505200"/>
              <a:gd name="connsiteY736" fmla="*/ 1463594 h 3512310"/>
              <a:gd name="connsiteX737" fmla="*/ 1926675 w 3505200"/>
              <a:gd name="connsiteY737" fmla="*/ 1480107 h 3512310"/>
              <a:gd name="connsiteX738" fmla="*/ 1923473 w 3505200"/>
              <a:gd name="connsiteY738" fmla="*/ 1371785 h 3512310"/>
              <a:gd name="connsiteX739" fmla="*/ 1971709 w 3505200"/>
              <a:gd name="connsiteY739" fmla="*/ 1342309 h 3512310"/>
              <a:gd name="connsiteX740" fmla="*/ 442470 w 3505200"/>
              <a:gd name="connsiteY740" fmla="*/ 1341984 h 3512310"/>
              <a:gd name="connsiteX741" fmla="*/ 495301 w 3505200"/>
              <a:gd name="connsiteY741" fmla="*/ 1366012 h 3512310"/>
              <a:gd name="connsiteX742" fmla="*/ 441099 w 3505200"/>
              <a:gd name="connsiteY742" fmla="*/ 1505711 h 3512310"/>
              <a:gd name="connsiteX743" fmla="*/ 355601 w 3505200"/>
              <a:gd name="connsiteY743" fmla="*/ 1423162 h 3512310"/>
              <a:gd name="connsiteX744" fmla="*/ 386774 w 3505200"/>
              <a:gd name="connsiteY744" fmla="*/ 1371785 h 3512310"/>
              <a:gd name="connsiteX745" fmla="*/ 442470 w 3505200"/>
              <a:gd name="connsiteY745" fmla="*/ 1341984 h 3512310"/>
              <a:gd name="connsiteX746" fmla="*/ 2624684 w 3505200"/>
              <a:gd name="connsiteY746" fmla="*/ 1341776 h 3512310"/>
              <a:gd name="connsiteX747" fmla="*/ 2676874 w 3505200"/>
              <a:gd name="connsiteY747" fmla="*/ 1360382 h 3512310"/>
              <a:gd name="connsiteX748" fmla="*/ 2626074 w 3505200"/>
              <a:gd name="connsiteY748" fmla="*/ 1505711 h 3512310"/>
              <a:gd name="connsiteX749" fmla="*/ 2552700 w 3505200"/>
              <a:gd name="connsiteY749" fmla="*/ 1423162 h 3512310"/>
              <a:gd name="connsiteX750" fmla="*/ 2578100 w 3505200"/>
              <a:gd name="connsiteY750" fmla="*/ 1366012 h 3512310"/>
              <a:gd name="connsiteX751" fmla="*/ 2624684 w 3505200"/>
              <a:gd name="connsiteY751" fmla="*/ 1341776 h 3512310"/>
              <a:gd name="connsiteX752" fmla="*/ 1322744 w 3505200"/>
              <a:gd name="connsiteY752" fmla="*/ 1341771 h 3512310"/>
              <a:gd name="connsiteX753" fmla="*/ 1371607 w 3505200"/>
              <a:gd name="connsiteY753" fmla="*/ 1366012 h 3512310"/>
              <a:gd name="connsiteX754" fmla="*/ 1319388 w 3505200"/>
              <a:gd name="connsiteY754" fmla="*/ 1505711 h 3512310"/>
              <a:gd name="connsiteX755" fmla="*/ 1269826 w 3505200"/>
              <a:gd name="connsiteY755" fmla="*/ 1363604 h 3512310"/>
              <a:gd name="connsiteX756" fmla="*/ 1322744 w 3505200"/>
              <a:gd name="connsiteY756" fmla="*/ 1341771 h 3512310"/>
              <a:gd name="connsiteX757" fmla="*/ 1538319 w 3505200"/>
              <a:gd name="connsiteY757" fmla="*/ 1341394 h 3512310"/>
              <a:gd name="connsiteX758" fmla="*/ 1590682 w 3505200"/>
              <a:gd name="connsiteY758" fmla="*/ 1369134 h 3512310"/>
              <a:gd name="connsiteX759" fmla="*/ 1587507 w 3505200"/>
              <a:gd name="connsiteY759" fmla="*/ 1480311 h 3512310"/>
              <a:gd name="connsiteX760" fmla="*/ 1478980 w 3505200"/>
              <a:gd name="connsiteY760" fmla="*/ 1474538 h 3512310"/>
              <a:gd name="connsiteX761" fmla="*/ 1480196 w 3505200"/>
              <a:gd name="connsiteY761" fmla="*/ 1370568 h 3512310"/>
              <a:gd name="connsiteX762" fmla="*/ 1538319 w 3505200"/>
              <a:gd name="connsiteY762" fmla="*/ 1341394 h 3512310"/>
              <a:gd name="connsiteX763" fmla="*/ 3286353 w 3505200"/>
              <a:gd name="connsiteY763" fmla="*/ 1340612 h 3512310"/>
              <a:gd name="connsiteX764" fmla="*/ 3365500 w 3505200"/>
              <a:gd name="connsiteY764" fmla="*/ 1423162 h 3512310"/>
              <a:gd name="connsiteX765" fmla="*/ 3286353 w 3505200"/>
              <a:gd name="connsiteY765" fmla="*/ 1505711 h 3512310"/>
              <a:gd name="connsiteX766" fmla="*/ 3241326 w 3505200"/>
              <a:gd name="connsiteY766" fmla="*/ 1360382 h 3512310"/>
              <a:gd name="connsiteX767" fmla="*/ 3286353 w 3505200"/>
              <a:gd name="connsiteY767" fmla="*/ 1340612 h 3512310"/>
              <a:gd name="connsiteX768" fmla="*/ 3067050 w 3505200"/>
              <a:gd name="connsiteY768" fmla="*/ 1340612 h 3512310"/>
              <a:gd name="connsiteX769" fmla="*/ 3142846 w 3505200"/>
              <a:gd name="connsiteY769" fmla="*/ 1414559 h 3512310"/>
              <a:gd name="connsiteX770" fmla="*/ 3076530 w 3505200"/>
              <a:gd name="connsiteY770" fmla="*/ 1500640 h 3512310"/>
              <a:gd name="connsiteX771" fmla="*/ 3017963 w 3505200"/>
              <a:gd name="connsiteY771" fmla="*/ 1366934 h 3512310"/>
              <a:gd name="connsiteX772" fmla="*/ 3067050 w 3505200"/>
              <a:gd name="connsiteY772" fmla="*/ 1340612 h 3512310"/>
              <a:gd name="connsiteX773" fmla="*/ 2843393 w 3505200"/>
              <a:gd name="connsiteY773" fmla="*/ 1340612 h 3512310"/>
              <a:gd name="connsiteX774" fmla="*/ 2924175 w 3505200"/>
              <a:gd name="connsiteY774" fmla="*/ 1423162 h 3512310"/>
              <a:gd name="connsiteX775" fmla="*/ 2843393 w 3505200"/>
              <a:gd name="connsiteY775" fmla="*/ 1505711 h 3512310"/>
              <a:gd name="connsiteX776" fmla="*/ 2768600 w 3505200"/>
              <a:gd name="connsiteY776" fmla="*/ 1423162 h 3512310"/>
              <a:gd name="connsiteX777" fmla="*/ 2794000 w 3505200"/>
              <a:gd name="connsiteY777" fmla="*/ 1366012 h 3512310"/>
              <a:gd name="connsiteX778" fmla="*/ 2843393 w 3505200"/>
              <a:gd name="connsiteY778" fmla="*/ 1340612 h 3512310"/>
              <a:gd name="connsiteX779" fmla="*/ 2412423 w 3505200"/>
              <a:gd name="connsiteY779" fmla="*/ 1340612 h 3512310"/>
              <a:gd name="connsiteX780" fmla="*/ 2489200 w 3505200"/>
              <a:gd name="connsiteY780" fmla="*/ 1423162 h 3512310"/>
              <a:gd name="connsiteX781" fmla="*/ 2412423 w 3505200"/>
              <a:gd name="connsiteY781" fmla="*/ 1505711 h 3512310"/>
              <a:gd name="connsiteX782" fmla="*/ 2324100 w 3505200"/>
              <a:gd name="connsiteY782" fmla="*/ 1423162 h 3512310"/>
              <a:gd name="connsiteX783" fmla="*/ 2355273 w 3505200"/>
              <a:gd name="connsiteY783" fmla="*/ 1371785 h 3512310"/>
              <a:gd name="connsiteX784" fmla="*/ 2412423 w 3505200"/>
              <a:gd name="connsiteY784" fmla="*/ 1340612 h 3512310"/>
              <a:gd name="connsiteX785" fmla="*/ 660984 w 3505200"/>
              <a:gd name="connsiteY785" fmla="*/ 1340612 h 3512310"/>
              <a:gd name="connsiteX786" fmla="*/ 749307 w 3505200"/>
              <a:gd name="connsiteY786" fmla="*/ 1423162 h 3512310"/>
              <a:gd name="connsiteX787" fmla="*/ 660984 w 3505200"/>
              <a:gd name="connsiteY787" fmla="*/ 1505711 h 3512310"/>
              <a:gd name="connsiteX788" fmla="*/ 584201 w 3505200"/>
              <a:gd name="connsiteY788" fmla="*/ 1423162 h 3512310"/>
              <a:gd name="connsiteX789" fmla="*/ 609607 w 3505200"/>
              <a:gd name="connsiteY789" fmla="*/ 1366012 h 3512310"/>
              <a:gd name="connsiteX790" fmla="*/ 660984 w 3505200"/>
              <a:gd name="connsiteY790" fmla="*/ 1340612 h 3512310"/>
              <a:gd name="connsiteX791" fmla="*/ 1748368 w 3505200"/>
              <a:gd name="connsiteY791" fmla="*/ 1335321 h 3512310"/>
              <a:gd name="connsiteX792" fmla="*/ 1828800 w 3505200"/>
              <a:gd name="connsiteY792" fmla="*/ 1423589 h 3512310"/>
              <a:gd name="connsiteX793" fmla="*/ 1687057 w 3505200"/>
              <a:gd name="connsiteY793" fmla="*/ 1461847 h 3512310"/>
              <a:gd name="connsiteX794" fmla="*/ 1711707 w 3505200"/>
              <a:gd name="connsiteY794" fmla="*/ 1347217 h 3512310"/>
              <a:gd name="connsiteX795" fmla="*/ 1748368 w 3505200"/>
              <a:gd name="connsiteY795" fmla="*/ 1335321 h 3512310"/>
              <a:gd name="connsiteX796" fmla="*/ 3043161 w 3505200"/>
              <a:gd name="connsiteY796" fmla="*/ 1127849 h 3512310"/>
              <a:gd name="connsiteX797" fmla="*/ 3149600 w 3505200"/>
              <a:gd name="connsiteY797" fmla="*/ 1200913 h 3512310"/>
              <a:gd name="connsiteX798" fmla="*/ 3067050 w 3505200"/>
              <a:gd name="connsiteY798" fmla="*/ 1277113 h 3512310"/>
              <a:gd name="connsiteX799" fmla="*/ 2984500 w 3505200"/>
              <a:gd name="connsiteY799" fmla="*/ 1203739 h 3512310"/>
              <a:gd name="connsiteX800" fmla="*/ 3004270 w 3505200"/>
              <a:gd name="connsiteY800" fmla="*/ 1152939 h 3512310"/>
              <a:gd name="connsiteX801" fmla="*/ 3043161 w 3505200"/>
              <a:gd name="connsiteY801" fmla="*/ 1127849 h 3512310"/>
              <a:gd name="connsiteX802" fmla="*/ 458112 w 3505200"/>
              <a:gd name="connsiteY802" fmla="*/ 1126580 h 3512310"/>
              <a:gd name="connsiteX803" fmla="*/ 520701 w 3505200"/>
              <a:gd name="connsiteY803" fmla="*/ 1202161 h 3512310"/>
              <a:gd name="connsiteX804" fmla="*/ 436249 w 3505200"/>
              <a:gd name="connsiteY804" fmla="*/ 1277113 h 3512310"/>
              <a:gd name="connsiteX805" fmla="*/ 355602 w 3505200"/>
              <a:gd name="connsiteY805" fmla="*/ 1200913 h 3512310"/>
              <a:gd name="connsiteX806" fmla="*/ 381924 w 3505200"/>
              <a:gd name="connsiteY806" fmla="*/ 1158176 h 3512310"/>
              <a:gd name="connsiteX807" fmla="*/ 423665 w 3505200"/>
              <a:gd name="connsiteY807" fmla="*/ 1128934 h 3512310"/>
              <a:gd name="connsiteX808" fmla="*/ 458112 w 3505200"/>
              <a:gd name="connsiteY808" fmla="*/ 1126580 h 3512310"/>
              <a:gd name="connsiteX809" fmla="*/ 2612645 w 3505200"/>
              <a:gd name="connsiteY809" fmla="*/ 1126395 h 3512310"/>
              <a:gd name="connsiteX810" fmla="*/ 2705100 w 3505200"/>
              <a:gd name="connsiteY810" fmla="*/ 1198706 h 3512310"/>
              <a:gd name="connsiteX811" fmla="*/ 2578100 w 3505200"/>
              <a:gd name="connsiteY811" fmla="*/ 1251713 h 3512310"/>
              <a:gd name="connsiteX812" fmla="*/ 2573718 w 3505200"/>
              <a:gd name="connsiteY812" fmla="*/ 1147938 h 3512310"/>
              <a:gd name="connsiteX813" fmla="*/ 2612645 w 3505200"/>
              <a:gd name="connsiteY813" fmla="*/ 1126395 h 3512310"/>
              <a:gd name="connsiteX814" fmla="*/ 1736346 w 3505200"/>
              <a:gd name="connsiteY814" fmla="*/ 1126395 h 3512310"/>
              <a:gd name="connsiteX815" fmla="*/ 1828800 w 3505200"/>
              <a:gd name="connsiteY815" fmla="*/ 1198706 h 3512310"/>
              <a:gd name="connsiteX816" fmla="*/ 1759808 w 3505200"/>
              <a:gd name="connsiteY816" fmla="*/ 1277113 h 3512310"/>
              <a:gd name="connsiteX817" fmla="*/ 1697420 w 3505200"/>
              <a:gd name="connsiteY817" fmla="*/ 1147938 h 3512310"/>
              <a:gd name="connsiteX818" fmla="*/ 1736346 w 3505200"/>
              <a:gd name="connsiteY818" fmla="*/ 1126395 h 3512310"/>
              <a:gd name="connsiteX819" fmla="*/ 860561 w 3505200"/>
              <a:gd name="connsiteY819" fmla="*/ 1125933 h 3512310"/>
              <a:gd name="connsiteX820" fmla="*/ 952508 w 3505200"/>
              <a:gd name="connsiteY820" fmla="*/ 1201974 h 3512310"/>
              <a:gd name="connsiteX821" fmla="*/ 828334 w 3505200"/>
              <a:gd name="connsiteY821" fmla="*/ 1257343 h 3512310"/>
              <a:gd name="connsiteX822" fmla="*/ 821126 w 3505200"/>
              <a:gd name="connsiteY822" fmla="*/ 1147938 h 3512310"/>
              <a:gd name="connsiteX823" fmla="*/ 860561 w 3505200"/>
              <a:gd name="connsiteY823" fmla="*/ 1125933 h 3512310"/>
              <a:gd name="connsiteX824" fmla="*/ 1526715 w 3505200"/>
              <a:gd name="connsiteY824" fmla="*/ 1125172 h 3512310"/>
              <a:gd name="connsiteX825" fmla="*/ 1604335 w 3505200"/>
              <a:gd name="connsiteY825" fmla="*/ 1202564 h 3512310"/>
              <a:gd name="connsiteX826" fmla="*/ 1462524 w 3505200"/>
              <a:gd name="connsiteY826" fmla="*/ 1232016 h 3512310"/>
              <a:gd name="connsiteX827" fmla="*/ 1477108 w 3505200"/>
              <a:gd name="connsiteY827" fmla="*/ 1140588 h 3512310"/>
              <a:gd name="connsiteX828" fmla="*/ 1526715 w 3505200"/>
              <a:gd name="connsiteY828" fmla="*/ 1125172 h 3512310"/>
              <a:gd name="connsiteX829" fmla="*/ 2190750 w 3505200"/>
              <a:gd name="connsiteY829" fmla="*/ 1124713 h 3512310"/>
              <a:gd name="connsiteX830" fmla="*/ 2273300 w 3505200"/>
              <a:gd name="connsiteY830" fmla="*/ 1200913 h 3512310"/>
              <a:gd name="connsiteX831" fmla="*/ 2190750 w 3505200"/>
              <a:gd name="connsiteY831" fmla="*/ 1277113 h 3512310"/>
              <a:gd name="connsiteX832" fmla="*/ 2108200 w 3505200"/>
              <a:gd name="connsiteY832" fmla="*/ 1200913 h 3512310"/>
              <a:gd name="connsiteX833" fmla="*/ 2133600 w 3505200"/>
              <a:gd name="connsiteY833" fmla="*/ 1150113 h 3512310"/>
              <a:gd name="connsiteX834" fmla="*/ 2190750 w 3505200"/>
              <a:gd name="connsiteY834" fmla="*/ 1124713 h 3512310"/>
              <a:gd name="connsiteX835" fmla="*/ 1974850 w 3505200"/>
              <a:gd name="connsiteY835" fmla="*/ 1124713 h 3512310"/>
              <a:gd name="connsiteX836" fmla="*/ 2057400 w 3505200"/>
              <a:gd name="connsiteY836" fmla="*/ 1200913 h 3512310"/>
              <a:gd name="connsiteX837" fmla="*/ 1974850 w 3505200"/>
              <a:gd name="connsiteY837" fmla="*/ 1277113 h 3512310"/>
              <a:gd name="connsiteX838" fmla="*/ 1892300 w 3505200"/>
              <a:gd name="connsiteY838" fmla="*/ 1200913 h 3512310"/>
              <a:gd name="connsiteX839" fmla="*/ 1917700 w 3505200"/>
              <a:gd name="connsiteY839" fmla="*/ 1150113 h 3512310"/>
              <a:gd name="connsiteX840" fmla="*/ 1974850 w 3505200"/>
              <a:gd name="connsiteY840" fmla="*/ 1124713 h 3512310"/>
              <a:gd name="connsiteX841" fmla="*/ 1098558 w 3505200"/>
              <a:gd name="connsiteY841" fmla="*/ 1124713 h 3512310"/>
              <a:gd name="connsiteX842" fmla="*/ 1181108 w 3505200"/>
              <a:gd name="connsiteY842" fmla="*/ 1200913 h 3512310"/>
              <a:gd name="connsiteX843" fmla="*/ 1098558 w 3505200"/>
              <a:gd name="connsiteY843" fmla="*/ 1277113 h 3512310"/>
              <a:gd name="connsiteX844" fmla="*/ 1016008 w 3505200"/>
              <a:gd name="connsiteY844" fmla="*/ 1200913 h 3512310"/>
              <a:gd name="connsiteX845" fmla="*/ 1041408 w 3505200"/>
              <a:gd name="connsiteY845" fmla="*/ 1150113 h 3512310"/>
              <a:gd name="connsiteX846" fmla="*/ 1098558 w 3505200"/>
              <a:gd name="connsiteY846" fmla="*/ 1124713 h 3512310"/>
              <a:gd name="connsiteX847" fmla="*/ 222254 w 3505200"/>
              <a:gd name="connsiteY847" fmla="*/ 1124713 h 3512310"/>
              <a:gd name="connsiteX848" fmla="*/ 304803 w 3505200"/>
              <a:gd name="connsiteY848" fmla="*/ 1200913 h 3512310"/>
              <a:gd name="connsiteX849" fmla="*/ 222254 w 3505200"/>
              <a:gd name="connsiteY849" fmla="*/ 1277113 h 3512310"/>
              <a:gd name="connsiteX850" fmla="*/ 139701 w 3505200"/>
              <a:gd name="connsiteY850" fmla="*/ 1200913 h 3512310"/>
              <a:gd name="connsiteX851" fmla="*/ 165103 w 3505200"/>
              <a:gd name="connsiteY851" fmla="*/ 1150113 h 3512310"/>
              <a:gd name="connsiteX852" fmla="*/ 222254 w 3505200"/>
              <a:gd name="connsiteY852" fmla="*/ 1124713 h 3512310"/>
              <a:gd name="connsiteX853" fmla="*/ 3271957 w 3505200"/>
              <a:gd name="connsiteY853" fmla="*/ 1124467 h 3512310"/>
              <a:gd name="connsiteX854" fmla="*/ 3357033 w 3505200"/>
              <a:gd name="connsiteY854" fmla="*/ 1200913 h 3512310"/>
              <a:gd name="connsiteX855" fmla="*/ 3281430 w 3505200"/>
              <a:gd name="connsiteY855" fmla="*/ 1277113 h 3512310"/>
              <a:gd name="connsiteX856" fmla="*/ 3233057 w 3505200"/>
              <a:gd name="connsiteY856" fmla="*/ 1144670 h 3512310"/>
              <a:gd name="connsiteX857" fmla="*/ 3271957 w 3505200"/>
              <a:gd name="connsiteY857" fmla="*/ 1124467 h 3512310"/>
              <a:gd name="connsiteX858" fmla="*/ 662691 w 3505200"/>
              <a:gd name="connsiteY858" fmla="*/ 1121238 h 3512310"/>
              <a:gd name="connsiteX859" fmla="*/ 720248 w 3505200"/>
              <a:gd name="connsiteY859" fmla="*/ 1157349 h 3512310"/>
              <a:gd name="connsiteX860" fmla="*/ 735201 w 3505200"/>
              <a:gd name="connsiteY860" fmla="*/ 1230678 h 3512310"/>
              <a:gd name="connsiteX861" fmla="*/ 616838 w 3505200"/>
              <a:gd name="connsiteY861" fmla="*/ 1256440 h 3512310"/>
              <a:gd name="connsiteX862" fmla="*/ 604832 w 3505200"/>
              <a:gd name="connsiteY862" fmla="*/ 1148374 h 3512310"/>
              <a:gd name="connsiteX863" fmla="*/ 662691 w 3505200"/>
              <a:gd name="connsiteY863" fmla="*/ 1121238 h 3512310"/>
              <a:gd name="connsiteX864" fmla="*/ 2847813 w 3505200"/>
              <a:gd name="connsiteY864" fmla="*/ 1121231 h 3512310"/>
              <a:gd name="connsiteX865" fmla="*/ 2906349 w 3505200"/>
              <a:gd name="connsiteY865" fmla="*/ 1159638 h 3512310"/>
              <a:gd name="connsiteX866" fmla="*/ 2938659 w 3505200"/>
              <a:gd name="connsiteY866" fmla="*/ 1200913 h 3512310"/>
              <a:gd name="connsiteX867" fmla="*/ 2906349 w 3505200"/>
              <a:gd name="connsiteY867" fmla="*/ 1229488 h 3512310"/>
              <a:gd name="connsiteX868" fmla="*/ 2792877 w 3505200"/>
              <a:gd name="connsiteY868" fmla="*/ 1257047 h 3512310"/>
              <a:gd name="connsiteX869" fmla="*/ 2790176 w 3505200"/>
              <a:gd name="connsiteY869" fmla="*/ 1147322 h 3512310"/>
              <a:gd name="connsiteX870" fmla="*/ 2847813 w 3505200"/>
              <a:gd name="connsiteY870" fmla="*/ 1121231 h 3512310"/>
              <a:gd name="connsiteX871" fmla="*/ 1284802 w 3505200"/>
              <a:gd name="connsiteY871" fmla="*/ 1116263 h 3512310"/>
              <a:gd name="connsiteX872" fmla="*/ 1373783 w 3505200"/>
              <a:gd name="connsiteY872" fmla="*/ 1145731 h 3512310"/>
              <a:gd name="connsiteX873" fmla="*/ 1315665 w 3505200"/>
              <a:gd name="connsiteY873" fmla="*/ 1270569 h 3512310"/>
              <a:gd name="connsiteX874" fmla="*/ 1239712 w 3505200"/>
              <a:gd name="connsiteY874" fmla="*/ 1223138 h 3512310"/>
              <a:gd name="connsiteX875" fmla="*/ 1262384 w 3505200"/>
              <a:gd name="connsiteY875" fmla="*/ 1121732 h 3512310"/>
              <a:gd name="connsiteX876" fmla="*/ 1284802 w 3505200"/>
              <a:gd name="connsiteY876" fmla="*/ 1116263 h 3512310"/>
              <a:gd name="connsiteX877" fmla="*/ 2378718 w 3505200"/>
              <a:gd name="connsiteY877" fmla="*/ 1115912 h 3512310"/>
              <a:gd name="connsiteX878" fmla="*/ 2469134 w 3505200"/>
              <a:gd name="connsiteY878" fmla="*/ 1148990 h 3512310"/>
              <a:gd name="connsiteX879" fmla="*/ 2443870 w 3505200"/>
              <a:gd name="connsiteY879" fmla="*/ 1256440 h 3512310"/>
              <a:gd name="connsiteX880" fmla="*/ 2332293 w 3505200"/>
              <a:gd name="connsiteY880" fmla="*/ 1165262 h 3512310"/>
              <a:gd name="connsiteX881" fmla="*/ 2354576 w 3505200"/>
              <a:gd name="connsiteY881" fmla="*/ 1121732 h 3512310"/>
              <a:gd name="connsiteX882" fmla="*/ 2378718 w 3505200"/>
              <a:gd name="connsiteY882" fmla="*/ 1115912 h 3512310"/>
              <a:gd name="connsiteX883" fmla="*/ 2619175 w 3505200"/>
              <a:gd name="connsiteY883" fmla="*/ 898951 h 3512310"/>
              <a:gd name="connsiteX884" fmla="*/ 2705100 w 3505200"/>
              <a:gd name="connsiteY884" fmla="*/ 978664 h 3512310"/>
              <a:gd name="connsiteX885" fmla="*/ 2580495 w 3505200"/>
              <a:gd name="connsiteY885" fmla="*/ 1035319 h 3512310"/>
              <a:gd name="connsiteX886" fmla="*/ 2578100 w 3505200"/>
              <a:gd name="connsiteY886" fmla="*/ 921514 h 3512310"/>
              <a:gd name="connsiteX887" fmla="*/ 2619175 w 3505200"/>
              <a:gd name="connsiteY887" fmla="*/ 898951 h 3512310"/>
              <a:gd name="connsiteX888" fmla="*/ 1742876 w 3505200"/>
              <a:gd name="connsiteY888" fmla="*/ 898951 h 3512310"/>
              <a:gd name="connsiteX889" fmla="*/ 1828800 w 3505200"/>
              <a:gd name="connsiteY889" fmla="*/ 978664 h 3512310"/>
              <a:gd name="connsiteX890" fmla="*/ 1704197 w 3505200"/>
              <a:gd name="connsiteY890" fmla="*/ 1035319 h 3512310"/>
              <a:gd name="connsiteX891" fmla="*/ 1701803 w 3505200"/>
              <a:gd name="connsiteY891" fmla="*/ 921514 h 3512310"/>
              <a:gd name="connsiteX892" fmla="*/ 1742876 w 3505200"/>
              <a:gd name="connsiteY892" fmla="*/ 898951 h 3512310"/>
              <a:gd name="connsiteX893" fmla="*/ 866583 w 3505200"/>
              <a:gd name="connsiteY893" fmla="*/ 898951 h 3512310"/>
              <a:gd name="connsiteX894" fmla="*/ 952509 w 3505200"/>
              <a:gd name="connsiteY894" fmla="*/ 978664 h 3512310"/>
              <a:gd name="connsiteX895" fmla="*/ 827904 w 3505200"/>
              <a:gd name="connsiteY895" fmla="*/ 1035319 h 3512310"/>
              <a:gd name="connsiteX896" fmla="*/ 825508 w 3505200"/>
              <a:gd name="connsiteY896" fmla="*/ 921514 h 3512310"/>
              <a:gd name="connsiteX897" fmla="*/ 866583 w 3505200"/>
              <a:gd name="connsiteY897" fmla="*/ 898951 h 3512310"/>
              <a:gd name="connsiteX898" fmla="*/ 232247 w 3505200"/>
              <a:gd name="connsiteY898" fmla="*/ 898387 h 3512310"/>
              <a:gd name="connsiteX899" fmla="*/ 278235 w 3505200"/>
              <a:gd name="connsiteY899" fmla="*/ 926621 h 3512310"/>
              <a:gd name="connsiteX900" fmla="*/ 257545 w 3505200"/>
              <a:gd name="connsiteY900" fmla="*/ 1033571 h 3512310"/>
              <a:gd name="connsiteX901" fmla="*/ 197220 w 3505200"/>
              <a:gd name="connsiteY901" fmla="*/ 1050992 h 3512310"/>
              <a:gd name="connsiteX902" fmla="*/ 191540 w 3505200"/>
              <a:gd name="connsiteY902" fmla="*/ 938888 h 3512310"/>
              <a:gd name="connsiteX903" fmla="*/ 232247 w 3505200"/>
              <a:gd name="connsiteY903" fmla="*/ 898387 h 3512310"/>
              <a:gd name="connsiteX904" fmla="*/ 1973153 w 3505200"/>
              <a:gd name="connsiteY904" fmla="*/ 897884 h 3512310"/>
              <a:gd name="connsiteX905" fmla="*/ 2024639 w 3505200"/>
              <a:gd name="connsiteY905" fmla="*/ 922987 h 3512310"/>
              <a:gd name="connsiteX906" fmla="*/ 2009193 w 3505200"/>
              <a:gd name="connsiteY906" fmla="*/ 1034297 h 3512310"/>
              <a:gd name="connsiteX907" fmla="*/ 1945861 w 3505200"/>
              <a:gd name="connsiteY907" fmla="*/ 1047860 h 3512310"/>
              <a:gd name="connsiteX908" fmla="*/ 1899076 w 3505200"/>
              <a:gd name="connsiteY908" fmla="*/ 992824 h 3512310"/>
              <a:gd name="connsiteX909" fmla="*/ 1921842 w 3505200"/>
              <a:gd name="connsiteY909" fmla="*/ 926542 h 3512310"/>
              <a:gd name="connsiteX910" fmla="*/ 1973153 w 3505200"/>
              <a:gd name="connsiteY910" fmla="*/ 897884 h 3512310"/>
              <a:gd name="connsiteX911" fmla="*/ 2851267 w 3505200"/>
              <a:gd name="connsiteY911" fmla="*/ 897677 h 3512310"/>
              <a:gd name="connsiteX912" fmla="*/ 2903316 w 3505200"/>
              <a:gd name="connsiteY912" fmla="*/ 928075 h 3512310"/>
              <a:gd name="connsiteX913" fmla="*/ 2886739 w 3505200"/>
              <a:gd name="connsiteY913" fmla="*/ 1032639 h 3512310"/>
              <a:gd name="connsiteX914" fmla="*/ 2796395 w 3505200"/>
              <a:gd name="connsiteY914" fmla="*/ 1035319 h 3512310"/>
              <a:gd name="connsiteX915" fmla="*/ 2796826 w 3505200"/>
              <a:gd name="connsiteY915" fmla="*/ 915884 h 3512310"/>
              <a:gd name="connsiteX916" fmla="*/ 2851267 w 3505200"/>
              <a:gd name="connsiteY916" fmla="*/ 897677 h 3512310"/>
              <a:gd name="connsiteX917" fmla="*/ 438224 w 3505200"/>
              <a:gd name="connsiteY917" fmla="*/ 897622 h 3512310"/>
              <a:gd name="connsiteX918" fmla="*/ 492478 w 3505200"/>
              <a:gd name="connsiteY918" fmla="*/ 915884 h 3512310"/>
              <a:gd name="connsiteX919" fmla="*/ 441531 w 3505200"/>
              <a:gd name="connsiteY919" fmla="*/ 1061214 h 3512310"/>
              <a:gd name="connsiteX920" fmla="*/ 355604 w 3505200"/>
              <a:gd name="connsiteY920" fmla="*/ 978664 h 3512310"/>
              <a:gd name="connsiteX921" fmla="*/ 386775 w 3505200"/>
              <a:gd name="connsiteY921" fmla="*/ 927287 h 3512310"/>
              <a:gd name="connsiteX922" fmla="*/ 438224 w 3505200"/>
              <a:gd name="connsiteY922" fmla="*/ 897622 h 3512310"/>
              <a:gd name="connsiteX923" fmla="*/ 3067390 w 3505200"/>
              <a:gd name="connsiteY923" fmla="*/ 897569 h 3512310"/>
              <a:gd name="connsiteX924" fmla="*/ 3124373 w 3505200"/>
              <a:gd name="connsiteY924" fmla="*/ 928048 h 3512310"/>
              <a:gd name="connsiteX925" fmla="*/ 3142294 w 3505200"/>
              <a:gd name="connsiteY925" fmla="*/ 994330 h 3512310"/>
              <a:gd name="connsiteX926" fmla="*/ 3096039 w 3505200"/>
              <a:gd name="connsiteY926" fmla="*/ 1047860 h 3512310"/>
              <a:gd name="connsiteX927" fmla="*/ 3020007 w 3505200"/>
              <a:gd name="connsiteY927" fmla="*/ 1034279 h 3512310"/>
              <a:gd name="connsiteX928" fmla="*/ 3011068 w 3505200"/>
              <a:gd name="connsiteY928" fmla="*/ 926621 h 3512310"/>
              <a:gd name="connsiteX929" fmla="*/ 3067390 w 3505200"/>
              <a:gd name="connsiteY929" fmla="*/ 897569 h 3512310"/>
              <a:gd name="connsiteX930" fmla="*/ 1318518 w 3505200"/>
              <a:gd name="connsiteY930" fmla="*/ 897228 h 3512310"/>
              <a:gd name="connsiteX931" fmla="*/ 1368782 w 3505200"/>
              <a:gd name="connsiteY931" fmla="*/ 915884 h 3512310"/>
              <a:gd name="connsiteX932" fmla="*/ 1319820 w 3505200"/>
              <a:gd name="connsiteY932" fmla="*/ 1061214 h 3512310"/>
              <a:gd name="connsiteX933" fmla="*/ 1269827 w 3505200"/>
              <a:gd name="connsiteY933" fmla="*/ 919106 h 3512310"/>
              <a:gd name="connsiteX934" fmla="*/ 1318518 w 3505200"/>
              <a:gd name="connsiteY934" fmla="*/ 897228 h 3512310"/>
              <a:gd name="connsiteX935" fmla="*/ 2412423 w 3505200"/>
              <a:gd name="connsiteY935" fmla="*/ 896114 h 3512310"/>
              <a:gd name="connsiteX936" fmla="*/ 2489200 w 3505200"/>
              <a:gd name="connsiteY936" fmla="*/ 978169 h 3512310"/>
              <a:gd name="connsiteX937" fmla="*/ 2410028 w 3505200"/>
              <a:gd name="connsiteY937" fmla="*/ 1061214 h 3512310"/>
              <a:gd name="connsiteX938" fmla="*/ 2324100 w 3505200"/>
              <a:gd name="connsiteY938" fmla="*/ 978664 h 3512310"/>
              <a:gd name="connsiteX939" fmla="*/ 2355273 w 3505200"/>
              <a:gd name="connsiteY939" fmla="*/ 927287 h 3512310"/>
              <a:gd name="connsiteX940" fmla="*/ 2412423 w 3505200"/>
              <a:gd name="connsiteY940" fmla="*/ 896114 h 3512310"/>
              <a:gd name="connsiteX941" fmla="*/ 2187191 w 3505200"/>
              <a:gd name="connsiteY941" fmla="*/ 896114 h 3512310"/>
              <a:gd name="connsiteX942" fmla="*/ 2273300 w 3505200"/>
              <a:gd name="connsiteY942" fmla="*/ 978664 h 3512310"/>
              <a:gd name="connsiteX943" fmla="*/ 2242127 w 3505200"/>
              <a:gd name="connsiteY943" fmla="*/ 1030041 h 3512310"/>
              <a:gd name="connsiteX944" fmla="*/ 2190750 w 3505200"/>
              <a:gd name="connsiteY944" fmla="*/ 1061214 h 3512310"/>
              <a:gd name="connsiteX945" fmla="*/ 2108200 w 3505200"/>
              <a:gd name="connsiteY945" fmla="*/ 976885 h 3512310"/>
              <a:gd name="connsiteX946" fmla="*/ 2135814 w 3505200"/>
              <a:gd name="connsiteY946" fmla="*/ 925508 h 3512310"/>
              <a:gd name="connsiteX947" fmla="*/ 2187191 w 3505200"/>
              <a:gd name="connsiteY947" fmla="*/ 896114 h 3512310"/>
              <a:gd name="connsiteX948" fmla="*/ 1536131 w 3505200"/>
              <a:gd name="connsiteY948" fmla="*/ 896114 h 3512310"/>
              <a:gd name="connsiteX949" fmla="*/ 1612908 w 3505200"/>
              <a:gd name="connsiteY949" fmla="*/ 978169 h 3512310"/>
              <a:gd name="connsiteX950" fmla="*/ 1533736 w 3505200"/>
              <a:gd name="connsiteY950" fmla="*/ 1061214 h 3512310"/>
              <a:gd name="connsiteX951" fmla="*/ 1447808 w 3505200"/>
              <a:gd name="connsiteY951" fmla="*/ 978664 h 3512310"/>
              <a:gd name="connsiteX952" fmla="*/ 1478981 w 3505200"/>
              <a:gd name="connsiteY952" fmla="*/ 927287 h 3512310"/>
              <a:gd name="connsiteX953" fmla="*/ 1536131 w 3505200"/>
              <a:gd name="connsiteY953" fmla="*/ 896114 h 3512310"/>
              <a:gd name="connsiteX954" fmla="*/ 1098558 w 3505200"/>
              <a:gd name="connsiteY954" fmla="*/ 896114 h 3512310"/>
              <a:gd name="connsiteX955" fmla="*/ 1181109 w 3505200"/>
              <a:gd name="connsiteY955" fmla="*/ 980954 h 3512310"/>
              <a:gd name="connsiteX956" fmla="*/ 1098558 w 3505200"/>
              <a:gd name="connsiteY956" fmla="*/ 1061214 h 3512310"/>
              <a:gd name="connsiteX957" fmla="*/ 1016009 w 3505200"/>
              <a:gd name="connsiteY957" fmla="*/ 980954 h 3512310"/>
              <a:gd name="connsiteX958" fmla="*/ 1042330 w 3505200"/>
              <a:gd name="connsiteY958" fmla="*/ 929577 h 3512310"/>
              <a:gd name="connsiteX959" fmla="*/ 1098558 w 3505200"/>
              <a:gd name="connsiteY959" fmla="*/ 896114 h 3512310"/>
              <a:gd name="connsiteX960" fmla="*/ 660986 w 3505200"/>
              <a:gd name="connsiteY960" fmla="*/ 896114 h 3512310"/>
              <a:gd name="connsiteX961" fmla="*/ 749309 w 3505200"/>
              <a:gd name="connsiteY961" fmla="*/ 978664 h 3512310"/>
              <a:gd name="connsiteX962" fmla="*/ 663381 w 3505200"/>
              <a:gd name="connsiteY962" fmla="*/ 1061214 h 3512310"/>
              <a:gd name="connsiteX963" fmla="*/ 584202 w 3505200"/>
              <a:gd name="connsiteY963" fmla="*/ 978169 h 3512310"/>
              <a:gd name="connsiteX964" fmla="*/ 609609 w 3505200"/>
              <a:gd name="connsiteY964" fmla="*/ 921514 h 3512310"/>
              <a:gd name="connsiteX965" fmla="*/ 660986 w 3505200"/>
              <a:gd name="connsiteY965" fmla="*/ 896114 h 3512310"/>
              <a:gd name="connsiteX966" fmla="*/ 3276364 w 3505200"/>
              <a:gd name="connsiteY966" fmla="*/ 893793 h 3512310"/>
              <a:gd name="connsiteX967" fmla="*/ 3319941 w 3505200"/>
              <a:gd name="connsiteY967" fmla="*/ 953042 h 3512310"/>
              <a:gd name="connsiteX968" fmla="*/ 3356932 w 3505200"/>
              <a:gd name="connsiteY968" fmla="*/ 1014454 h 3512310"/>
              <a:gd name="connsiteX969" fmla="*/ 3328059 w 3505200"/>
              <a:gd name="connsiteY969" fmla="*/ 1037834 h 3512310"/>
              <a:gd name="connsiteX970" fmla="*/ 3241326 w 3505200"/>
              <a:gd name="connsiteY970" fmla="*/ 1041444 h 3512310"/>
              <a:gd name="connsiteX971" fmla="*/ 3241439 w 3505200"/>
              <a:gd name="connsiteY971" fmla="*/ 915805 h 3512310"/>
              <a:gd name="connsiteX972" fmla="*/ 3276364 w 3505200"/>
              <a:gd name="connsiteY972" fmla="*/ 893793 h 3512310"/>
              <a:gd name="connsiteX973" fmla="*/ 1098559 w 3505200"/>
              <a:gd name="connsiteY973" fmla="*/ 669294 h 3512310"/>
              <a:gd name="connsiteX974" fmla="*/ 1151153 w 3505200"/>
              <a:gd name="connsiteY974" fmla="*/ 699903 h 3512310"/>
              <a:gd name="connsiteX975" fmla="*/ 1085859 w 3505200"/>
              <a:gd name="connsiteY975" fmla="*/ 819106 h 3512310"/>
              <a:gd name="connsiteX976" fmla="*/ 1045965 w 3505200"/>
              <a:gd name="connsiteY976" fmla="*/ 699903 h 3512310"/>
              <a:gd name="connsiteX977" fmla="*/ 1098559 w 3505200"/>
              <a:gd name="connsiteY977" fmla="*/ 669294 h 3512310"/>
              <a:gd name="connsiteX978" fmla="*/ 2191007 w 3505200"/>
              <a:gd name="connsiteY978" fmla="*/ 669249 h 3512310"/>
              <a:gd name="connsiteX979" fmla="*/ 2243344 w 3505200"/>
              <a:gd name="connsiteY979" fmla="*/ 699903 h 3512310"/>
              <a:gd name="connsiteX980" fmla="*/ 2231183 w 3505200"/>
              <a:gd name="connsiteY980" fmla="*/ 809201 h 3512310"/>
              <a:gd name="connsiteX981" fmla="*/ 2183620 w 3505200"/>
              <a:gd name="connsiteY981" fmla="*/ 825861 h 3512310"/>
              <a:gd name="connsiteX982" fmla="*/ 2108200 w 3505200"/>
              <a:gd name="connsiteY982" fmla="*/ 755342 h 3512310"/>
              <a:gd name="connsiteX983" fmla="*/ 2139373 w 3505200"/>
              <a:gd name="connsiteY983" fmla="*/ 698687 h 3512310"/>
              <a:gd name="connsiteX984" fmla="*/ 2191007 w 3505200"/>
              <a:gd name="connsiteY984" fmla="*/ 669249 h 3512310"/>
              <a:gd name="connsiteX985" fmla="*/ 1527218 w 3505200"/>
              <a:gd name="connsiteY985" fmla="*/ 669209 h 3512310"/>
              <a:gd name="connsiteX986" fmla="*/ 1579446 w 3505200"/>
              <a:gd name="connsiteY986" fmla="*/ 693836 h 3512310"/>
              <a:gd name="connsiteX987" fmla="*/ 1528455 w 3505200"/>
              <a:gd name="connsiteY987" fmla="*/ 832615 h 3512310"/>
              <a:gd name="connsiteX988" fmla="*/ 1447809 w 3505200"/>
              <a:gd name="connsiteY988" fmla="*/ 747775 h 3512310"/>
              <a:gd name="connsiteX989" fmla="*/ 1478982 w 3505200"/>
              <a:gd name="connsiteY989" fmla="*/ 698687 h 3512310"/>
              <a:gd name="connsiteX990" fmla="*/ 1527218 w 3505200"/>
              <a:gd name="connsiteY990" fmla="*/ 669209 h 3512310"/>
              <a:gd name="connsiteX991" fmla="*/ 669900 w 3505200"/>
              <a:gd name="connsiteY991" fmla="*/ 669209 h 3512310"/>
              <a:gd name="connsiteX992" fmla="*/ 718136 w 3505200"/>
              <a:gd name="connsiteY992" fmla="*/ 698687 h 3512310"/>
              <a:gd name="connsiteX993" fmla="*/ 722987 w 3505200"/>
              <a:gd name="connsiteY993" fmla="*/ 799152 h 3512310"/>
              <a:gd name="connsiteX994" fmla="*/ 609609 w 3505200"/>
              <a:gd name="connsiteY994" fmla="*/ 807214 h 3512310"/>
              <a:gd name="connsiteX995" fmla="*/ 617672 w 3505200"/>
              <a:gd name="connsiteY995" fmla="*/ 693836 h 3512310"/>
              <a:gd name="connsiteX996" fmla="*/ 669900 w 3505200"/>
              <a:gd name="connsiteY996" fmla="*/ 669209 h 3512310"/>
              <a:gd name="connsiteX997" fmla="*/ 435012 w 3505200"/>
              <a:gd name="connsiteY997" fmla="*/ 669209 h 3512310"/>
              <a:gd name="connsiteX998" fmla="*/ 487240 w 3505200"/>
              <a:gd name="connsiteY998" fmla="*/ 693836 h 3512310"/>
              <a:gd name="connsiteX999" fmla="*/ 436249 w 3505200"/>
              <a:gd name="connsiteY999" fmla="*/ 832615 h 3512310"/>
              <a:gd name="connsiteX1000" fmla="*/ 355604 w 3505200"/>
              <a:gd name="connsiteY1000" fmla="*/ 747775 h 3512310"/>
              <a:gd name="connsiteX1001" fmla="*/ 386777 w 3505200"/>
              <a:gd name="connsiteY1001" fmla="*/ 698687 h 3512310"/>
              <a:gd name="connsiteX1002" fmla="*/ 435012 w 3505200"/>
              <a:gd name="connsiteY1002" fmla="*/ 669209 h 3512310"/>
              <a:gd name="connsiteX1003" fmla="*/ 1306336 w 3505200"/>
              <a:gd name="connsiteY1003" fmla="*/ 669058 h 3512310"/>
              <a:gd name="connsiteX1004" fmla="*/ 1343869 w 3505200"/>
              <a:gd name="connsiteY1004" fmla="*/ 675763 h 3512310"/>
              <a:gd name="connsiteX1005" fmla="*/ 1368783 w 3505200"/>
              <a:gd name="connsiteY1005" fmla="*/ 812844 h 3512310"/>
              <a:gd name="connsiteX1006" fmla="*/ 1269828 w 3505200"/>
              <a:gd name="connsiteY1006" fmla="*/ 809623 h 3512310"/>
              <a:gd name="connsiteX1007" fmla="*/ 1269828 w 3505200"/>
              <a:gd name="connsiteY1007" fmla="*/ 690507 h 3512310"/>
              <a:gd name="connsiteX1008" fmla="*/ 1306336 w 3505200"/>
              <a:gd name="connsiteY1008" fmla="*/ 669058 h 3512310"/>
              <a:gd name="connsiteX1009" fmla="*/ 2408906 w 3505200"/>
              <a:gd name="connsiteY1009" fmla="*/ 669013 h 3512310"/>
              <a:gd name="connsiteX1010" fmla="*/ 2455737 w 3505200"/>
              <a:gd name="connsiteY1010" fmla="*/ 693836 h 3512310"/>
              <a:gd name="connsiteX1011" fmla="*/ 2463800 w 3505200"/>
              <a:gd name="connsiteY1011" fmla="*/ 807214 h 3512310"/>
              <a:gd name="connsiteX1012" fmla="*/ 2350199 w 3505200"/>
              <a:gd name="connsiteY1012" fmla="*/ 798868 h 3512310"/>
              <a:gd name="connsiteX1013" fmla="*/ 2358361 w 3505200"/>
              <a:gd name="connsiteY1013" fmla="*/ 683389 h 3512310"/>
              <a:gd name="connsiteX1014" fmla="*/ 2408906 w 3505200"/>
              <a:gd name="connsiteY1014" fmla="*/ 669013 h 3512310"/>
              <a:gd name="connsiteX1015" fmla="*/ 2632652 w 3505200"/>
              <a:gd name="connsiteY1015" fmla="*/ 669003 h 3512310"/>
              <a:gd name="connsiteX1016" fmla="*/ 2676874 w 3505200"/>
              <a:gd name="connsiteY1016" fmla="*/ 687284 h 3512310"/>
              <a:gd name="connsiteX1017" fmla="*/ 2705100 w 3505200"/>
              <a:gd name="connsiteY1017" fmla="*/ 746610 h 3512310"/>
              <a:gd name="connsiteX1018" fmla="*/ 2578100 w 3505200"/>
              <a:gd name="connsiteY1018" fmla="*/ 807214 h 3512310"/>
              <a:gd name="connsiteX1019" fmla="*/ 2586163 w 3505200"/>
              <a:gd name="connsiteY1019" fmla="*/ 693836 h 3512310"/>
              <a:gd name="connsiteX1020" fmla="*/ 2632652 w 3505200"/>
              <a:gd name="connsiteY1020" fmla="*/ 669003 h 3512310"/>
              <a:gd name="connsiteX1021" fmla="*/ 1756352 w 3505200"/>
              <a:gd name="connsiteY1021" fmla="*/ 669003 h 3512310"/>
              <a:gd name="connsiteX1022" fmla="*/ 1800574 w 3505200"/>
              <a:gd name="connsiteY1022" fmla="*/ 687284 h 3512310"/>
              <a:gd name="connsiteX1023" fmla="*/ 1800574 w 3505200"/>
              <a:gd name="connsiteY1023" fmla="*/ 812844 h 3512310"/>
              <a:gd name="connsiteX1024" fmla="*/ 1701803 w 3505200"/>
              <a:gd name="connsiteY1024" fmla="*/ 807214 h 3512310"/>
              <a:gd name="connsiteX1025" fmla="*/ 1709866 w 3505200"/>
              <a:gd name="connsiteY1025" fmla="*/ 693836 h 3512310"/>
              <a:gd name="connsiteX1026" fmla="*/ 1756352 w 3505200"/>
              <a:gd name="connsiteY1026" fmla="*/ 669003 h 3512310"/>
              <a:gd name="connsiteX1027" fmla="*/ 883962 w 3505200"/>
              <a:gd name="connsiteY1027" fmla="*/ 668968 h 3512310"/>
              <a:gd name="connsiteX1028" fmla="*/ 927109 w 3505200"/>
              <a:gd name="connsiteY1028" fmla="*/ 692915 h 3512310"/>
              <a:gd name="connsiteX1029" fmla="*/ 924283 w 3505200"/>
              <a:gd name="connsiteY1029" fmla="*/ 812844 h 3512310"/>
              <a:gd name="connsiteX1030" fmla="*/ 825509 w 3505200"/>
              <a:gd name="connsiteY1030" fmla="*/ 807214 h 3512310"/>
              <a:gd name="connsiteX1031" fmla="*/ 833572 w 3505200"/>
              <a:gd name="connsiteY1031" fmla="*/ 693836 h 3512310"/>
              <a:gd name="connsiteX1032" fmla="*/ 883962 w 3505200"/>
              <a:gd name="connsiteY1032" fmla="*/ 668968 h 3512310"/>
              <a:gd name="connsiteX1033" fmla="*/ 3069340 w 3505200"/>
              <a:gd name="connsiteY1033" fmla="*/ 667513 h 3512310"/>
              <a:gd name="connsiteX1034" fmla="*/ 3149600 w 3505200"/>
              <a:gd name="connsiteY1034" fmla="*/ 755342 h 3512310"/>
              <a:gd name="connsiteX1035" fmla="*/ 3067050 w 3505200"/>
              <a:gd name="connsiteY1035" fmla="*/ 832615 h 3512310"/>
              <a:gd name="connsiteX1036" fmla="*/ 2984500 w 3505200"/>
              <a:gd name="connsiteY1036" fmla="*/ 750491 h 3512310"/>
              <a:gd name="connsiteX1037" fmla="*/ 3017963 w 3505200"/>
              <a:gd name="connsiteY1037" fmla="*/ 693836 h 3512310"/>
              <a:gd name="connsiteX1038" fmla="*/ 3069340 w 3505200"/>
              <a:gd name="connsiteY1038" fmla="*/ 667513 h 3512310"/>
              <a:gd name="connsiteX1039" fmla="*/ 2851456 w 3505200"/>
              <a:gd name="connsiteY1039" fmla="*/ 667513 h 3512310"/>
              <a:gd name="connsiteX1040" fmla="*/ 2920685 w 3505200"/>
              <a:gd name="connsiteY1040" fmla="*/ 733978 h 3512310"/>
              <a:gd name="connsiteX1041" fmla="*/ 2903316 w 3505200"/>
              <a:gd name="connsiteY1041" fmla="*/ 800653 h 3512310"/>
              <a:gd name="connsiteX1042" fmla="*/ 2796826 w 3505200"/>
              <a:gd name="connsiteY1042" fmla="*/ 812844 h 3512310"/>
              <a:gd name="connsiteX1043" fmla="*/ 2802063 w 3505200"/>
              <a:gd name="connsiteY1043" fmla="*/ 693836 h 3512310"/>
              <a:gd name="connsiteX1044" fmla="*/ 2851456 w 3505200"/>
              <a:gd name="connsiteY1044" fmla="*/ 667513 h 3512310"/>
              <a:gd name="connsiteX1045" fmla="*/ 1974850 w 3505200"/>
              <a:gd name="connsiteY1045" fmla="*/ 667513 h 3512310"/>
              <a:gd name="connsiteX1046" fmla="*/ 2057400 w 3505200"/>
              <a:gd name="connsiteY1046" fmla="*/ 755342 h 3512310"/>
              <a:gd name="connsiteX1047" fmla="*/ 1974850 w 3505200"/>
              <a:gd name="connsiteY1047" fmla="*/ 832615 h 3512310"/>
              <a:gd name="connsiteX1048" fmla="*/ 1892300 w 3505200"/>
              <a:gd name="connsiteY1048" fmla="*/ 755342 h 3512310"/>
              <a:gd name="connsiteX1049" fmla="*/ 1923473 w 3505200"/>
              <a:gd name="connsiteY1049" fmla="*/ 698687 h 3512310"/>
              <a:gd name="connsiteX1050" fmla="*/ 1974850 w 3505200"/>
              <a:gd name="connsiteY1050" fmla="*/ 667513 h 3512310"/>
              <a:gd name="connsiteX1051" fmla="*/ 3007018 w 3505200"/>
              <a:gd name="connsiteY1051" fmla="*/ 525511 h 3512310"/>
              <a:gd name="connsiteX1052" fmla="*/ 3036693 w 3505200"/>
              <a:gd name="connsiteY1052" fmla="*/ 548197 h 3512310"/>
              <a:gd name="connsiteX1053" fmla="*/ 3048293 w 3505200"/>
              <a:gd name="connsiteY1053" fmla="*/ 604012 h 3512310"/>
              <a:gd name="connsiteX1054" fmla="*/ 2991148 w 3505200"/>
              <a:gd name="connsiteY1054" fmla="*/ 527329 h 3512310"/>
              <a:gd name="connsiteX1055" fmla="*/ 3007018 w 3505200"/>
              <a:gd name="connsiteY1055" fmla="*/ 525511 h 3512310"/>
              <a:gd name="connsiteX1056" fmla="*/ 500264 w 3505200"/>
              <a:gd name="connsiteY1056" fmla="*/ 524559 h 3512310"/>
              <a:gd name="connsiteX1057" fmla="*/ 499685 w 3505200"/>
              <a:gd name="connsiteY1057" fmla="*/ 580787 h 3512310"/>
              <a:gd name="connsiteX1058" fmla="*/ 444504 w 3505200"/>
              <a:gd name="connsiteY1058" fmla="*/ 588956 h 3512310"/>
              <a:gd name="connsiteX1059" fmla="*/ 471749 w 3505200"/>
              <a:gd name="connsiteY1059" fmla="*/ 544897 h 3512310"/>
              <a:gd name="connsiteX1060" fmla="*/ 500264 w 3505200"/>
              <a:gd name="connsiteY1060" fmla="*/ 524559 h 3512310"/>
              <a:gd name="connsiteX1061" fmla="*/ 2186595 w 3505200"/>
              <a:gd name="connsiteY1061" fmla="*/ 445743 h 3512310"/>
              <a:gd name="connsiteX1062" fmla="*/ 2247900 w 3505200"/>
              <a:gd name="connsiteY1062" fmla="*/ 481516 h 3512310"/>
              <a:gd name="connsiteX1063" fmla="*/ 2247501 w 3505200"/>
              <a:gd name="connsiteY1063" fmla="*/ 550038 h 3512310"/>
              <a:gd name="connsiteX1064" fmla="*/ 2187941 w 3505200"/>
              <a:gd name="connsiteY1064" fmla="*/ 595209 h 3512310"/>
              <a:gd name="connsiteX1065" fmla="*/ 2125910 w 3505200"/>
              <a:gd name="connsiteY1065" fmla="*/ 572000 h 3512310"/>
              <a:gd name="connsiteX1066" fmla="*/ 2157872 w 3505200"/>
              <a:gd name="connsiteY1066" fmla="*/ 456146 h 3512310"/>
              <a:gd name="connsiteX1067" fmla="*/ 2186595 w 3505200"/>
              <a:gd name="connsiteY1067" fmla="*/ 445743 h 3512310"/>
              <a:gd name="connsiteX1068" fmla="*/ 1970695 w 3505200"/>
              <a:gd name="connsiteY1068" fmla="*/ 445743 h 3512310"/>
              <a:gd name="connsiteX1069" fmla="*/ 2032000 w 3505200"/>
              <a:gd name="connsiteY1069" fmla="*/ 481516 h 3512310"/>
              <a:gd name="connsiteX1070" fmla="*/ 2031601 w 3505200"/>
              <a:gd name="connsiteY1070" fmla="*/ 550038 h 3512310"/>
              <a:gd name="connsiteX1071" fmla="*/ 1972041 w 3505200"/>
              <a:gd name="connsiteY1071" fmla="*/ 595209 h 3512310"/>
              <a:gd name="connsiteX1072" fmla="*/ 1910010 w 3505200"/>
              <a:gd name="connsiteY1072" fmla="*/ 572000 h 3512310"/>
              <a:gd name="connsiteX1073" fmla="*/ 1941972 w 3505200"/>
              <a:gd name="connsiteY1073" fmla="*/ 456146 h 3512310"/>
              <a:gd name="connsiteX1074" fmla="*/ 1970695 w 3505200"/>
              <a:gd name="connsiteY1074" fmla="*/ 445743 h 3512310"/>
              <a:gd name="connsiteX1075" fmla="*/ 1094405 w 3505200"/>
              <a:gd name="connsiteY1075" fmla="*/ 445743 h 3512310"/>
              <a:gd name="connsiteX1076" fmla="*/ 1155709 w 3505200"/>
              <a:gd name="connsiteY1076" fmla="*/ 481516 h 3512310"/>
              <a:gd name="connsiteX1077" fmla="*/ 1155311 w 3505200"/>
              <a:gd name="connsiteY1077" fmla="*/ 550038 h 3512310"/>
              <a:gd name="connsiteX1078" fmla="*/ 1095751 w 3505200"/>
              <a:gd name="connsiteY1078" fmla="*/ 595209 h 3512310"/>
              <a:gd name="connsiteX1079" fmla="*/ 1033720 w 3505200"/>
              <a:gd name="connsiteY1079" fmla="*/ 572000 h 3512310"/>
              <a:gd name="connsiteX1080" fmla="*/ 1065682 w 3505200"/>
              <a:gd name="connsiteY1080" fmla="*/ 456146 h 3512310"/>
              <a:gd name="connsiteX1081" fmla="*/ 1094405 w 3505200"/>
              <a:gd name="connsiteY1081" fmla="*/ 445743 h 3512310"/>
              <a:gd name="connsiteX1082" fmla="*/ 685347 w 3505200"/>
              <a:gd name="connsiteY1082" fmla="*/ 442976 h 3512310"/>
              <a:gd name="connsiteX1083" fmla="*/ 735469 w 3505200"/>
              <a:gd name="connsiteY1083" fmla="*/ 503591 h 3512310"/>
              <a:gd name="connsiteX1084" fmla="*/ 723211 w 3505200"/>
              <a:gd name="connsiteY1084" fmla="*/ 570267 h 3512310"/>
              <a:gd name="connsiteX1085" fmla="*/ 663663 w 3505200"/>
              <a:gd name="connsiteY1085" fmla="*/ 604012 h 3512310"/>
              <a:gd name="connsiteX1086" fmla="*/ 617956 w 3505200"/>
              <a:gd name="connsiteY1086" fmla="*/ 465011 h 3512310"/>
              <a:gd name="connsiteX1087" fmla="*/ 685347 w 3505200"/>
              <a:gd name="connsiteY1087" fmla="*/ 442976 h 3512310"/>
              <a:gd name="connsiteX1088" fmla="*/ 2838454 w 3505200"/>
              <a:gd name="connsiteY1088" fmla="*/ 440885 h 3512310"/>
              <a:gd name="connsiteX1089" fmla="*/ 2874552 w 3505200"/>
              <a:gd name="connsiteY1089" fmla="*/ 453012 h 3512310"/>
              <a:gd name="connsiteX1090" fmla="*/ 2920370 w 3505200"/>
              <a:gd name="connsiteY1090" fmla="*/ 499753 h 3512310"/>
              <a:gd name="connsiteX1091" fmla="*/ 2904640 w 3505200"/>
              <a:gd name="connsiteY1091" fmla="*/ 558676 h 3512310"/>
              <a:gd name="connsiteX1092" fmla="*/ 2792877 w 3505200"/>
              <a:gd name="connsiteY1092" fmla="*/ 583947 h 3512310"/>
              <a:gd name="connsiteX1093" fmla="*/ 2802063 w 3505200"/>
              <a:gd name="connsiteY1093" fmla="*/ 465235 h 3512310"/>
              <a:gd name="connsiteX1094" fmla="*/ 2838454 w 3505200"/>
              <a:gd name="connsiteY1094" fmla="*/ 440885 h 3512310"/>
              <a:gd name="connsiteX1095" fmla="*/ 869647 w 3505200"/>
              <a:gd name="connsiteY1095" fmla="*/ 440858 h 3512310"/>
              <a:gd name="connsiteX1096" fmla="*/ 899370 w 3505200"/>
              <a:gd name="connsiteY1096" fmla="*/ 447164 h 3512310"/>
              <a:gd name="connsiteX1097" fmla="*/ 945966 w 3505200"/>
              <a:gd name="connsiteY1097" fmla="*/ 520462 h 3512310"/>
              <a:gd name="connsiteX1098" fmla="*/ 878517 w 3505200"/>
              <a:gd name="connsiteY1098" fmla="*/ 604012 h 3512310"/>
              <a:gd name="connsiteX1099" fmla="*/ 833573 w 3505200"/>
              <a:gd name="connsiteY1099" fmla="*/ 465235 h 3512310"/>
              <a:gd name="connsiteX1100" fmla="*/ 869647 w 3505200"/>
              <a:gd name="connsiteY1100" fmla="*/ 440858 h 3512310"/>
              <a:gd name="connsiteX1101" fmla="*/ 2628900 w 3505200"/>
              <a:gd name="connsiteY1101" fmla="*/ 438912 h 3512310"/>
              <a:gd name="connsiteX1102" fmla="*/ 2671637 w 3505200"/>
              <a:gd name="connsiteY1102" fmla="*/ 465235 h 3512310"/>
              <a:gd name="connsiteX1103" fmla="*/ 2631107 w 3505200"/>
              <a:gd name="connsiteY1103" fmla="*/ 604012 h 3512310"/>
              <a:gd name="connsiteX1104" fmla="*/ 2586163 w 3505200"/>
              <a:gd name="connsiteY1104" fmla="*/ 465235 h 3512310"/>
              <a:gd name="connsiteX1105" fmla="*/ 2628900 w 3505200"/>
              <a:gd name="connsiteY1105" fmla="*/ 438912 h 3512310"/>
              <a:gd name="connsiteX1106" fmla="*/ 1752600 w 3505200"/>
              <a:gd name="connsiteY1106" fmla="*/ 438912 h 3512310"/>
              <a:gd name="connsiteX1107" fmla="*/ 1795337 w 3505200"/>
              <a:gd name="connsiteY1107" fmla="*/ 465235 h 3512310"/>
              <a:gd name="connsiteX1108" fmla="*/ 1754807 w 3505200"/>
              <a:gd name="connsiteY1108" fmla="*/ 604012 h 3512310"/>
              <a:gd name="connsiteX1109" fmla="*/ 1709866 w 3505200"/>
              <a:gd name="connsiteY1109" fmla="*/ 465235 h 3512310"/>
              <a:gd name="connsiteX1110" fmla="*/ 1752600 w 3505200"/>
              <a:gd name="connsiteY1110" fmla="*/ 438912 h 3512310"/>
              <a:gd name="connsiteX1111" fmla="*/ 2392199 w 3505200"/>
              <a:gd name="connsiteY1111" fmla="*/ 434012 h 3512310"/>
              <a:gd name="connsiteX1112" fmla="*/ 2455737 w 3505200"/>
              <a:gd name="connsiteY1112" fmla="*/ 465235 h 3512310"/>
              <a:gd name="connsiteX1113" fmla="*/ 2407857 w 3505200"/>
              <a:gd name="connsiteY1113" fmla="*/ 597469 h 3512310"/>
              <a:gd name="connsiteX1114" fmla="*/ 2331966 w 3505200"/>
              <a:gd name="connsiteY1114" fmla="*/ 550152 h 3512310"/>
              <a:gd name="connsiteX1115" fmla="*/ 2377902 w 3505200"/>
              <a:gd name="connsiteY1115" fmla="*/ 441350 h 3512310"/>
              <a:gd name="connsiteX1116" fmla="*/ 2392199 w 3505200"/>
              <a:gd name="connsiteY1116" fmla="*/ 434012 h 3512310"/>
              <a:gd name="connsiteX1117" fmla="*/ 1300008 w 3505200"/>
              <a:gd name="connsiteY1117" fmla="*/ 434012 h 3512310"/>
              <a:gd name="connsiteX1118" fmla="*/ 1363546 w 3505200"/>
              <a:gd name="connsiteY1118" fmla="*/ 465235 h 3512310"/>
              <a:gd name="connsiteX1119" fmla="*/ 1315666 w 3505200"/>
              <a:gd name="connsiteY1119" fmla="*/ 597469 h 3512310"/>
              <a:gd name="connsiteX1120" fmla="*/ 1239775 w 3505200"/>
              <a:gd name="connsiteY1120" fmla="*/ 550152 h 3512310"/>
              <a:gd name="connsiteX1121" fmla="*/ 1285711 w 3505200"/>
              <a:gd name="connsiteY1121" fmla="*/ 441350 h 3512310"/>
              <a:gd name="connsiteX1122" fmla="*/ 1300008 w 3505200"/>
              <a:gd name="connsiteY1122" fmla="*/ 434012 h 3512310"/>
              <a:gd name="connsiteX1123" fmla="*/ 1529178 w 3505200"/>
              <a:gd name="connsiteY1123" fmla="*/ 433945 h 3512310"/>
              <a:gd name="connsiteX1124" fmla="*/ 1579446 w 3505200"/>
              <a:gd name="connsiteY1124" fmla="*/ 465235 h 3512310"/>
              <a:gd name="connsiteX1125" fmla="*/ 1523213 w 3505200"/>
              <a:gd name="connsiteY1125" fmla="*/ 595439 h 3512310"/>
              <a:gd name="connsiteX1126" fmla="*/ 1495249 w 3505200"/>
              <a:gd name="connsiteY1126" fmla="*/ 445727 h 3512310"/>
              <a:gd name="connsiteX1127" fmla="*/ 1529178 w 3505200"/>
              <a:gd name="connsiteY1127" fmla="*/ 433945 h 3512310"/>
              <a:gd name="connsiteX1128" fmla="*/ 1550246 w 3505200"/>
              <a:gd name="connsiteY1128" fmla="*/ 224883 h 3512310"/>
              <a:gd name="connsiteX1129" fmla="*/ 1612910 w 3505200"/>
              <a:gd name="connsiteY1129" fmla="*/ 300259 h 3512310"/>
              <a:gd name="connsiteX1130" fmla="*/ 1530053 w 3505200"/>
              <a:gd name="connsiteY1130" fmla="*/ 388113 h 3512310"/>
              <a:gd name="connsiteX1131" fmla="*/ 1448691 w 3505200"/>
              <a:gd name="connsiteY1131" fmla="*/ 310734 h 3512310"/>
              <a:gd name="connsiteX1132" fmla="*/ 1473909 w 3505200"/>
              <a:gd name="connsiteY1132" fmla="*/ 256759 h 3512310"/>
              <a:gd name="connsiteX1133" fmla="*/ 1515742 w 3505200"/>
              <a:gd name="connsiteY1133" fmla="*/ 227362 h 3512310"/>
              <a:gd name="connsiteX1134" fmla="*/ 1550246 w 3505200"/>
              <a:gd name="connsiteY1134" fmla="*/ 224883 h 3512310"/>
              <a:gd name="connsiteX1135" fmla="*/ 1081765 w 3505200"/>
              <a:gd name="connsiteY1135" fmla="*/ 224466 h 3512310"/>
              <a:gd name="connsiteX1136" fmla="*/ 1149937 w 3505200"/>
              <a:gd name="connsiteY1136" fmla="*/ 356940 h 3512310"/>
              <a:gd name="connsiteX1137" fmla="*/ 1045966 w 3505200"/>
              <a:gd name="connsiteY1137" fmla="*/ 355723 h 3512310"/>
              <a:gd name="connsiteX1138" fmla="*/ 1044532 w 3505200"/>
              <a:gd name="connsiteY1138" fmla="*/ 232537 h 3512310"/>
              <a:gd name="connsiteX1139" fmla="*/ 1081765 w 3505200"/>
              <a:gd name="connsiteY1139" fmla="*/ 224466 h 3512310"/>
              <a:gd name="connsiteX1140" fmla="*/ 1307803 w 3505200"/>
              <a:gd name="connsiteY1140" fmla="*/ 224169 h 3512310"/>
              <a:gd name="connsiteX1141" fmla="*/ 1390466 w 3505200"/>
              <a:gd name="connsiteY1141" fmla="*/ 291656 h 3512310"/>
              <a:gd name="connsiteX1142" fmla="*/ 1249932 w 3505200"/>
              <a:gd name="connsiteY1142" fmla="*/ 335325 h 3512310"/>
              <a:gd name="connsiteX1143" fmla="*/ 1261210 w 3505200"/>
              <a:gd name="connsiteY1143" fmla="*/ 238887 h 3512310"/>
              <a:gd name="connsiteX1144" fmla="*/ 1307803 w 3505200"/>
              <a:gd name="connsiteY1144" fmla="*/ 224169 h 3512310"/>
              <a:gd name="connsiteX1145" fmla="*/ 1736995 w 3505200"/>
              <a:gd name="connsiteY1145" fmla="*/ 224107 h 3512310"/>
              <a:gd name="connsiteX1146" fmla="*/ 1828800 w 3505200"/>
              <a:gd name="connsiteY1146" fmla="*/ 301180 h 3512310"/>
              <a:gd name="connsiteX1147" fmla="*/ 1760663 w 3505200"/>
              <a:gd name="connsiteY1147" fmla="*/ 388113 h 3512310"/>
              <a:gd name="connsiteX1148" fmla="*/ 1709866 w 3505200"/>
              <a:gd name="connsiteY1148" fmla="*/ 361791 h 3512310"/>
              <a:gd name="connsiteX1149" fmla="*/ 1697420 w 3505200"/>
              <a:gd name="connsiteY1149" fmla="*/ 246237 h 3512310"/>
              <a:gd name="connsiteX1150" fmla="*/ 1736995 w 3505200"/>
              <a:gd name="connsiteY1150" fmla="*/ 224107 h 3512310"/>
              <a:gd name="connsiteX1151" fmla="*/ 2402854 w 3505200"/>
              <a:gd name="connsiteY1151" fmla="*/ 223592 h 3512310"/>
              <a:gd name="connsiteX1152" fmla="*/ 2480627 w 3505200"/>
              <a:gd name="connsiteY1152" fmla="*/ 300008 h 3512310"/>
              <a:gd name="connsiteX1153" fmla="*/ 2383916 w 3505200"/>
              <a:gd name="connsiteY1153" fmla="*/ 373629 h 3512310"/>
              <a:gd name="connsiteX1154" fmla="*/ 2325513 w 3505200"/>
              <a:gd name="connsiteY1154" fmla="*/ 276614 h 3512310"/>
              <a:gd name="connsiteX1155" fmla="*/ 2353400 w 3505200"/>
              <a:gd name="connsiteY1155" fmla="*/ 238887 h 3512310"/>
              <a:gd name="connsiteX1156" fmla="*/ 2402854 w 3505200"/>
              <a:gd name="connsiteY1156" fmla="*/ 223592 h 3512310"/>
              <a:gd name="connsiteX1157" fmla="*/ 2190750 w 3505200"/>
              <a:gd name="connsiteY1157" fmla="*/ 223012 h 3512310"/>
              <a:gd name="connsiteX1158" fmla="*/ 2273300 w 3505200"/>
              <a:gd name="connsiteY1158" fmla="*/ 299789 h 3512310"/>
              <a:gd name="connsiteX1159" fmla="*/ 2190750 w 3505200"/>
              <a:gd name="connsiteY1159" fmla="*/ 388113 h 3512310"/>
              <a:gd name="connsiteX1160" fmla="*/ 2108200 w 3505200"/>
              <a:gd name="connsiteY1160" fmla="*/ 299789 h 3512310"/>
              <a:gd name="connsiteX1161" fmla="*/ 2133600 w 3505200"/>
              <a:gd name="connsiteY1161" fmla="*/ 248412 h 3512310"/>
              <a:gd name="connsiteX1162" fmla="*/ 2190750 w 3505200"/>
              <a:gd name="connsiteY1162" fmla="*/ 223012 h 3512310"/>
              <a:gd name="connsiteX1163" fmla="*/ 1974850 w 3505200"/>
              <a:gd name="connsiteY1163" fmla="*/ 223012 h 3512310"/>
              <a:gd name="connsiteX1164" fmla="*/ 2057400 w 3505200"/>
              <a:gd name="connsiteY1164" fmla="*/ 299789 h 3512310"/>
              <a:gd name="connsiteX1165" fmla="*/ 1974850 w 3505200"/>
              <a:gd name="connsiteY1165" fmla="*/ 388113 h 3512310"/>
              <a:gd name="connsiteX1166" fmla="*/ 1892300 w 3505200"/>
              <a:gd name="connsiteY1166" fmla="*/ 299789 h 3512310"/>
              <a:gd name="connsiteX1167" fmla="*/ 1917700 w 3505200"/>
              <a:gd name="connsiteY1167" fmla="*/ 248412 h 3512310"/>
              <a:gd name="connsiteX1168" fmla="*/ 1974850 w 3505200"/>
              <a:gd name="connsiteY1168" fmla="*/ 223012 h 3512310"/>
              <a:gd name="connsiteX1169" fmla="*/ 2606162 w 3505200"/>
              <a:gd name="connsiteY1169" fmla="*/ 217932 h 3512310"/>
              <a:gd name="connsiteX1170" fmla="*/ 2658258 w 3505200"/>
              <a:gd name="connsiteY1170" fmla="*/ 242400 h 3512310"/>
              <a:gd name="connsiteX1171" fmla="*/ 2696358 w 3505200"/>
              <a:gd name="connsiteY1171" fmla="*/ 308631 h 3512310"/>
              <a:gd name="connsiteX1172" fmla="*/ 2658057 w 3505200"/>
              <a:gd name="connsiteY1172" fmla="*/ 368406 h 3512310"/>
              <a:gd name="connsiteX1173" fmla="*/ 2630064 w 3505200"/>
              <a:gd name="connsiteY1173" fmla="*/ 393941 h 3512310"/>
              <a:gd name="connsiteX1174" fmla="*/ 2588207 w 3505200"/>
              <a:gd name="connsiteY1174" fmla="*/ 361177 h 3512310"/>
              <a:gd name="connsiteX1175" fmla="*/ 2571063 w 3505200"/>
              <a:gd name="connsiteY1175" fmla="*/ 254027 h 3512310"/>
              <a:gd name="connsiteX1176" fmla="*/ 2606162 w 3505200"/>
              <a:gd name="connsiteY1176" fmla="*/ 217932 h 3512310"/>
              <a:gd name="connsiteX1177" fmla="*/ 888010 w 3505200"/>
              <a:gd name="connsiteY1177" fmla="*/ 216709 h 3512310"/>
              <a:gd name="connsiteX1178" fmla="*/ 930285 w 3505200"/>
              <a:gd name="connsiteY1178" fmla="*/ 346303 h 3512310"/>
              <a:gd name="connsiteX1179" fmla="*/ 887831 w 3505200"/>
              <a:gd name="connsiteY1179" fmla="*/ 374352 h 3512310"/>
              <a:gd name="connsiteX1180" fmla="*/ 833856 w 3505200"/>
              <a:gd name="connsiteY1180" fmla="*/ 362013 h 3512310"/>
              <a:gd name="connsiteX1181" fmla="*/ 835035 w 3505200"/>
              <a:gd name="connsiteY1181" fmla="*/ 241923 h 3512310"/>
              <a:gd name="connsiteX1182" fmla="*/ 888010 w 3505200"/>
              <a:gd name="connsiteY1182" fmla="*/ 216709 h 3512310"/>
              <a:gd name="connsiteX1183" fmla="*/ 1137616 w 3505200"/>
              <a:gd name="connsiteY1183" fmla="*/ 109311 h 3512310"/>
              <a:gd name="connsiteX1184" fmla="*/ 1155710 w 3505200"/>
              <a:gd name="connsiteY1184" fmla="*/ 120963 h 3512310"/>
              <a:gd name="connsiteX1185" fmla="*/ 1090024 w 3505200"/>
              <a:gd name="connsiteY1185" fmla="*/ 151810 h 3512310"/>
              <a:gd name="connsiteX1186" fmla="*/ 1099063 w 3505200"/>
              <a:gd name="connsiteY1186" fmla="*/ 125822 h 3512310"/>
              <a:gd name="connsiteX1187" fmla="*/ 1137616 w 3505200"/>
              <a:gd name="connsiteY1187" fmla="*/ 109311 h 3512310"/>
              <a:gd name="connsiteX1188" fmla="*/ 2373345 w 3505200"/>
              <a:gd name="connsiteY1188" fmla="*/ 108711 h 3512310"/>
              <a:gd name="connsiteX1189" fmla="*/ 2413879 w 3505200"/>
              <a:gd name="connsiteY1189" fmla="*/ 152617 h 3512310"/>
              <a:gd name="connsiteX1190" fmla="*/ 2349500 w 3505200"/>
              <a:gd name="connsiteY1190" fmla="*/ 120963 h 3512310"/>
              <a:gd name="connsiteX1191" fmla="*/ 2373345 w 3505200"/>
              <a:gd name="connsiteY1191" fmla="*/ 108711 h 3512310"/>
              <a:gd name="connsiteX1192" fmla="*/ 2149499 w 3505200"/>
              <a:gd name="connsiteY1192" fmla="*/ 44850 h 3512310"/>
              <a:gd name="connsiteX1193" fmla="*/ 2175021 w 3505200"/>
              <a:gd name="connsiteY1193" fmla="*/ 44979 h 3512310"/>
              <a:gd name="connsiteX1194" fmla="*/ 2260042 w 3505200"/>
              <a:gd name="connsiteY1194" fmla="*/ 109753 h 3512310"/>
              <a:gd name="connsiteX1195" fmla="*/ 2170882 w 3505200"/>
              <a:gd name="connsiteY1195" fmla="*/ 152901 h 3512310"/>
              <a:gd name="connsiteX1196" fmla="*/ 2113300 w 3505200"/>
              <a:gd name="connsiteY1196" fmla="*/ 62938 h 3512310"/>
              <a:gd name="connsiteX1197" fmla="*/ 2149499 w 3505200"/>
              <a:gd name="connsiteY1197" fmla="*/ 44850 h 3512310"/>
              <a:gd name="connsiteX1198" fmla="*/ 1355735 w 3505200"/>
              <a:gd name="connsiteY1198" fmla="*/ 40006 h 3512310"/>
              <a:gd name="connsiteX1199" fmla="*/ 1397010 w 3505200"/>
              <a:gd name="connsiteY1199" fmla="*/ 76961 h 3512310"/>
              <a:gd name="connsiteX1200" fmla="*/ 1323636 w 3505200"/>
              <a:gd name="connsiteY1200" fmla="*/ 159512 h 3512310"/>
              <a:gd name="connsiteX1201" fmla="*/ 1244610 w 3505200"/>
              <a:gd name="connsiteY1201" fmla="*/ 95653 h 3512310"/>
              <a:gd name="connsiteX1202" fmla="*/ 1279535 w 3505200"/>
              <a:gd name="connsiteY1202" fmla="*/ 53070 h 3512310"/>
              <a:gd name="connsiteX1203" fmla="*/ 1355735 w 3505200"/>
              <a:gd name="connsiteY1203" fmla="*/ 40006 h 3512310"/>
              <a:gd name="connsiteX1204" fmla="*/ 1953478 w 3505200"/>
              <a:gd name="connsiteY1204" fmla="*/ 8862 h 3512310"/>
              <a:gd name="connsiteX1205" fmla="*/ 1977232 w 3505200"/>
              <a:gd name="connsiteY1205" fmla="*/ 11386 h 3512310"/>
              <a:gd name="connsiteX1206" fmla="*/ 2010142 w 3505200"/>
              <a:gd name="connsiteY1206" fmla="*/ 131885 h 3512310"/>
              <a:gd name="connsiteX1207" fmla="*/ 1949630 w 3505200"/>
              <a:gd name="connsiteY1207" fmla="*/ 149203 h 3512310"/>
              <a:gd name="connsiteX1208" fmla="*/ 1910797 w 3505200"/>
              <a:gd name="connsiteY1208" fmla="*/ 37922 h 3512310"/>
              <a:gd name="connsiteX1209" fmla="*/ 1953478 w 3505200"/>
              <a:gd name="connsiteY1209" fmla="*/ 8862 h 3512310"/>
              <a:gd name="connsiteX1210" fmla="*/ 1755642 w 3505200"/>
              <a:gd name="connsiteY1210" fmla="*/ 7722 h 3512310"/>
              <a:gd name="connsiteX1211" fmla="*/ 1813560 w 3505200"/>
              <a:gd name="connsiteY1211" fmla="*/ 22351 h 3512310"/>
              <a:gd name="connsiteX1212" fmla="*/ 1800574 w 3505200"/>
              <a:gd name="connsiteY1212" fmla="*/ 139741 h 3512310"/>
              <a:gd name="connsiteX1213" fmla="*/ 1705797 w 3505200"/>
              <a:gd name="connsiteY1213" fmla="*/ 131897 h 3512310"/>
              <a:gd name="connsiteX1214" fmla="*/ 1696360 w 3505200"/>
              <a:gd name="connsiteY1214" fmla="*/ 27067 h 3512310"/>
              <a:gd name="connsiteX1215" fmla="*/ 1755642 w 3505200"/>
              <a:gd name="connsiteY1215" fmla="*/ 7722 h 3512310"/>
              <a:gd name="connsiteX1216" fmla="*/ 1537284 w 3505200"/>
              <a:gd name="connsiteY1216" fmla="*/ 1191 h 3512310"/>
              <a:gd name="connsiteX1217" fmla="*/ 1612910 w 3505200"/>
              <a:gd name="connsiteY1217" fmla="*/ 75473 h 3512310"/>
              <a:gd name="connsiteX1218" fmla="*/ 1535638 w 3505200"/>
              <a:gd name="connsiteY1218" fmla="*/ 159512 h 3512310"/>
              <a:gd name="connsiteX1219" fmla="*/ 1447810 w 3505200"/>
              <a:gd name="connsiteY1219" fmla="*/ 79965 h 3512310"/>
              <a:gd name="connsiteX1220" fmla="*/ 1492260 w 3505200"/>
              <a:gd name="connsiteY1220" fmla="*/ 3306 h 3512310"/>
              <a:gd name="connsiteX1221" fmla="*/ 1537284 w 3505200"/>
              <a:gd name="connsiteY1221" fmla="*/ 1191 h 351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</a:cxnLst>
            <a:rect l="l" t="t" r="r" b="b"/>
            <a:pathLst>
              <a:path w="3505200" h="3512310">
                <a:moveTo>
                  <a:pt x="1303390" y="3373829"/>
                </a:moveTo>
                <a:cubicBezTo>
                  <a:pt x="1347043" y="3367492"/>
                  <a:pt x="1397000" y="3397889"/>
                  <a:pt x="1397000" y="3443679"/>
                </a:cubicBezTo>
                <a:cubicBezTo>
                  <a:pt x="1397000" y="3485529"/>
                  <a:pt x="1383836" y="3488533"/>
                  <a:pt x="1307081" y="3464193"/>
                </a:cubicBezTo>
                <a:cubicBezTo>
                  <a:pt x="1236443" y="3441793"/>
                  <a:pt x="1228461" y="3428664"/>
                  <a:pt x="1263923" y="3393201"/>
                </a:cubicBezTo>
                <a:cubicBezTo>
                  <a:pt x="1274989" y="3382135"/>
                  <a:pt x="1288840" y="3375941"/>
                  <a:pt x="1303390" y="3373829"/>
                </a:cubicBezTo>
                <a:close/>
                <a:moveTo>
                  <a:pt x="1752696" y="3373411"/>
                </a:moveTo>
                <a:cubicBezTo>
                  <a:pt x="1773960" y="3372788"/>
                  <a:pt x="1795370" y="3379094"/>
                  <a:pt x="1808843" y="3392567"/>
                </a:cubicBezTo>
                <a:cubicBezTo>
                  <a:pt x="1832460" y="3416185"/>
                  <a:pt x="1835138" y="3475492"/>
                  <a:pt x="1813560" y="3497070"/>
                </a:cubicBezTo>
                <a:cubicBezTo>
                  <a:pt x="1805178" y="3505452"/>
                  <a:pt x="1777746" y="3512310"/>
                  <a:pt x="1752600" y="3512310"/>
                </a:cubicBezTo>
                <a:cubicBezTo>
                  <a:pt x="1727454" y="3512310"/>
                  <a:pt x="1700022" y="3505452"/>
                  <a:pt x="1691640" y="3497070"/>
                </a:cubicBezTo>
                <a:cubicBezTo>
                  <a:pt x="1669849" y="3475279"/>
                  <a:pt x="1672833" y="3423002"/>
                  <a:pt x="1697418" y="3395835"/>
                </a:cubicBezTo>
                <a:cubicBezTo>
                  <a:pt x="1710312" y="3381589"/>
                  <a:pt x="1731431" y="3374035"/>
                  <a:pt x="1752696" y="3373411"/>
                </a:cubicBezTo>
                <a:close/>
                <a:moveTo>
                  <a:pt x="1110745" y="3372918"/>
                </a:moveTo>
                <a:cubicBezTo>
                  <a:pt x="1127024" y="3373170"/>
                  <a:pt x="1144617" y="3377652"/>
                  <a:pt x="1149872" y="3386155"/>
                </a:cubicBezTo>
                <a:cubicBezTo>
                  <a:pt x="1154476" y="3393605"/>
                  <a:pt x="1155080" y="3402864"/>
                  <a:pt x="1151213" y="3406730"/>
                </a:cubicBezTo>
                <a:cubicBezTo>
                  <a:pt x="1140398" y="3417546"/>
                  <a:pt x="1079500" y="3399151"/>
                  <a:pt x="1079500" y="3385068"/>
                </a:cubicBezTo>
                <a:cubicBezTo>
                  <a:pt x="1079500" y="3376647"/>
                  <a:pt x="1094466" y="3372667"/>
                  <a:pt x="1110745" y="3372918"/>
                </a:cubicBezTo>
                <a:close/>
                <a:moveTo>
                  <a:pt x="2190628" y="3371705"/>
                </a:moveTo>
                <a:cubicBezTo>
                  <a:pt x="2215186" y="3371604"/>
                  <a:pt x="2239725" y="3381127"/>
                  <a:pt x="2253168" y="3400320"/>
                </a:cubicBezTo>
                <a:cubicBezTo>
                  <a:pt x="2266899" y="3419923"/>
                  <a:pt x="2268718" y="3432678"/>
                  <a:pt x="2259386" y="3443923"/>
                </a:cubicBezTo>
                <a:cubicBezTo>
                  <a:pt x="2244945" y="3461323"/>
                  <a:pt x="2134126" y="3488734"/>
                  <a:pt x="2118146" y="3478858"/>
                </a:cubicBezTo>
                <a:cubicBezTo>
                  <a:pt x="2101988" y="3468872"/>
                  <a:pt x="2106738" y="3431149"/>
                  <a:pt x="2127970" y="3400836"/>
                </a:cubicBezTo>
                <a:cubicBezTo>
                  <a:pt x="2141491" y="3381532"/>
                  <a:pt x="2166069" y="3371807"/>
                  <a:pt x="2190628" y="3371705"/>
                </a:cubicBezTo>
                <a:close/>
                <a:moveTo>
                  <a:pt x="1980833" y="3371630"/>
                </a:moveTo>
                <a:cubicBezTo>
                  <a:pt x="2024627" y="3376325"/>
                  <a:pt x="2065288" y="3415655"/>
                  <a:pt x="2052257" y="3467574"/>
                </a:cubicBezTo>
                <a:cubicBezTo>
                  <a:pt x="2042802" y="3505245"/>
                  <a:pt x="2001881" y="3518644"/>
                  <a:pt x="1941693" y="3503777"/>
                </a:cubicBezTo>
                <a:cubicBezTo>
                  <a:pt x="1890496" y="3491130"/>
                  <a:pt x="1878130" y="3453278"/>
                  <a:pt x="1909537" y="3405344"/>
                </a:cubicBezTo>
                <a:cubicBezTo>
                  <a:pt x="1927150" y="3378463"/>
                  <a:pt x="1954556" y="3368812"/>
                  <a:pt x="1980833" y="3371630"/>
                </a:cubicBezTo>
                <a:close/>
                <a:moveTo>
                  <a:pt x="2395965" y="3366543"/>
                </a:moveTo>
                <a:cubicBezTo>
                  <a:pt x="2411667" y="3368035"/>
                  <a:pt x="2425700" y="3374602"/>
                  <a:pt x="2425700" y="3385068"/>
                </a:cubicBezTo>
                <a:cubicBezTo>
                  <a:pt x="2425700" y="3400282"/>
                  <a:pt x="2364386" y="3417129"/>
                  <a:pt x="2352451" y="3405195"/>
                </a:cubicBezTo>
                <a:cubicBezTo>
                  <a:pt x="2347740" y="3400483"/>
                  <a:pt x="2349435" y="3388455"/>
                  <a:pt x="2356218" y="3378464"/>
                </a:cubicBezTo>
                <a:cubicBezTo>
                  <a:pt x="2362893" y="3368633"/>
                  <a:pt x="2380263" y="3365051"/>
                  <a:pt x="2395965" y="3366543"/>
                </a:cubicBezTo>
                <a:close/>
                <a:moveTo>
                  <a:pt x="1500695" y="3364160"/>
                </a:moveTo>
                <a:cubicBezTo>
                  <a:pt x="1528718" y="3363331"/>
                  <a:pt x="1569760" y="3375606"/>
                  <a:pt x="1589675" y="3393628"/>
                </a:cubicBezTo>
                <a:cubicBezTo>
                  <a:pt x="1616050" y="3417497"/>
                  <a:pt x="1620434" y="3474296"/>
                  <a:pt x="1597660" y="3497070"/>
                </a:cubicBezTo>
                <a:cubicBezTo>
                  <a:pt x="1589278" y="3505452"/>
                  <a:pt x="1560835" y="3512310"/>
                  <a:pt x="1534453" y="3512310"/>
                </a:cubicBezTo>
                <a:cubicBezTo>
                  <a:pt x="1497655" y="3512310"/>
                  <a:pt x="1481771" y="3505115"/>
                  <a:pt x="1466240" y="3481411"/>
                </a:cubicBezTo>
                <a:cubicBezTo>
                  <a:pt x="1444874" y="3448802"/>
                  <a:pt x="1451471" y="3387528"/>
                  <a:pt x="1478276" y="3369630"/>
                </a:cubicBezTo>
                <a:cubicBezTo>
                  <a:pt x="1483460" y="3366169"/>
                  <a:pt x="1491354" y="3364437"/>
                  <a:pt x="1500695" y="3364160"/>
                </a:cubicBezTo>
                <a:close/>
                <a:moveTo>
                  <a:pt x="2410695" y="3145440"/>
                </a:moveTo>
                <a:cubicBezTo>
                  <a:pt x="2428970" y="3144288"/>
                  <a:pt x="2446668" y="3152278"/>
                  <a:pt x="2463800" y="3169410"/>
                </a:cubicBezTo>
                <a:cubicBezTo>
                  <a:pt x="2496114" y="3201724"/>
                  <a:pt x="2487367" y="3238338"/>
                  <a:pt x="2435340" y="3288544"/>
                </a:cubicBezTo>
                <a:cubicBezTo>
                  <a:pt x="2415112" y="3308064"/>
                  <a:pt x="2409975" y="3308198"/>
                  <a:pt x="2375015" y="3290119"/>
                </a:cubicBezTo>
                <a:cubicBezTo>
                  <a:pt x="2353997" y="3279251"/>
                  <a:pt x="2336800" y="3265257"/>
                  <a:pt x="2336800" y="3259023"/>
                </a:cubicBezTo>
                <a:cubicBezTo>
                  <a:pt x="2336800" y="3252788"/>
                  <a:pt x="2333429" y="3238901"/>
                  <a:pt x="2329308" y="3228163"/>
                </a:cubicBezTo>
                <a:cubicBezTo>
                  <a:pt x="2324889" y="3216647"/>
                  <a:pt x="2335070" y="3195386"/>
                  <a:pt x="2354131" y="3176325"/>
                </a:cubicBezTo>
                <a:cubicBezTo>
                  <a:pt x="2373569" y="3156888"/>
                  <a:pt x="2392420" y="3146593"/>
                  <a:pt x="2410695" y="3145440"/>
                </a:cubicBezTo>
                <a:close/>
                <a:moveTo>
                  <a:pt x="1534669" y="3145382"/>
                </a:moveTo>
                <a:cubicBezTo>
                  <a:pt x="1552829" y="3144416"/>
                  <a:pt x="1570512" y="3152422"/>
                  <a:pt x="1587501" y="3169410"/>
                </a:cubicBezTo>
                <a:cubicBezTo>
                  <a:pt x="1623045" y="3204954"/>
                  <a:pt x="1619651" y="3251157"/>
                  <a:pt x="1579155" y="3283011"/>
                </a:cubicBezTo>
                <a:cubicBezTo>
                  <a:pt x="1550954" y="3305194"/>
                  <a:pt x="1540000" y="3307250"/>
                  <a:pt x="1512480" y="3295529"/>
                </a:cubicBezTo>
                <a:cubicBezTo>
                  <a:pt x="1442837" y="3265865"/>
                  <a:pt x="1430958" y="3223199"/>
                  <a:pt x="1478974" y="3175183"/>
                </a:cubicBezTo>
                <a:cubicBezTo>
                  <a:pt x="1497871" y="3156286"/>
                  <a:pt x="1516508" y="3146349"/>
                  <a:pt x="1534669" y="3145382"/>
                </a:cubicBezTo>
                <a:close/>
                <a:moveTo>
                  <a:pt x="1748183" y="3145216"/>
                </a:moveTo>
                <a:cubicBezTo>
                  <a:pt x="1764382" y="3144175"/>
                  <a:pt x="1781455" y="3150388"/>
                  <a:pt x="1800574" y="3163780"/>
                </a:cubicBezTo>
                <a:cubicBezTo>
                  <a:pt x="1839030" y="3190716"/>
                  <a:pt x="1828856" y="3237491"/>
                  <a:pt x="1773239" y="3289454"/>
                </a:cubicBezTo>
                <a:cubicBezTo>
                  <a:pt x="1750476" y="3310723"/>
                  <a:pt x="1747682" y="3310332"/>
                  <a:pt x="1709739" y="3280575"/>
                </a:cubicBezTo>
                <a:cubicBezTo>
                  <a:pt x="1664330" y="3244961"/>
                  <a:pt x="1661545" y="3209666"/>
                  <a:pt x="1701032" y="3170179"/>
                </a:cubicBezTo>
                <a:cubicBezTo>
                  <a:pt x="1716657" y="3154554"/>
                  <a:pt x="1731983" y="3146258"/>
                  <a:pt x="1748183" y="3145216"/>
                </a:cubicBezTo>
                <a:close/>
                <a:moveTo>
                  <a:pt x="2624684" y="3145174"/>
                </a:moveTo>
                <a:cubicBezTo>
                  <a:pt x="2640814" y="3144255"/>
                  <a:pt x="2657880" y="3150476"/>
                  <a:pt x="2676874" y="3163780"/>
                </a:cubicBezTo>
                <a:cubicBezTo>
                  <a:pt x="2718648" y="3193040"/>
                  <a:pt x="2714407" y="3247336"/>
                  <a:pt x="2668215" y="3274622"/>
                </a:cubicBezTo>
                <a:cubicBezTo>
                  <a:pt x="2622197" y="3301805"/>
                  <a:pt x="2605268" y="3301947"/>
                  <a:pt x="2575925" y="3275392"/>
                </a:cubicBezTo>
                <a:cubicBezTo>
                  <a:pt x="2545445" y="3247808"/>
                  <a:pt x="2546403" y="3201107"/>
                  <a:pt x="2578100" y="3169410"/>
                </a:cubicBezTo>
                <a:cubicBezTo>
                  <a:pt x="2593357" y="3154154"/>
                  <a:pt x="2608553" y="3146094"/>
                  <a:pt x="2624684" y="3145174"/>
                </a:cubicBezTo>
                <a:close/>
                <a:moveTo>
                  <a:pt x="872084" y="3145174"/>
                </a:moveTo>
                <a:cubicBezTo>
                  <a:pt x="888215" y="3144255"/>
                  <a:pt x="905280" y="3150476"/>
                  <a:pt x="924275" y="3163780"/>
                </a:cubicBezTo>
                <a:cubicBezTo>
                  <a:pt x="975713" y="3199809"/>
                  <a:pt x="947699" y="3306947"/>
                  <a:pt x="891269" y="3290013"/>
                </a:cubicBezTo>
                <a:cubicBezTo>
                  <a:pt x="803021" y="3263529"/>
                  <a:pt x="777740" y="3217171"/>
                  <a:pt x="825501" y="3169410"/>
                </a:cubicBezTo>
                <a:cubicBezTo>
                  <a:pt x="840757" y="3154154"/>
                  <a:pt x="855954" y="3146094"/>
                  <a:pt x="872084" y="3145174"/>
                </a:cubicBezTo>
                <a:close/>
                <a:moveTo>
                  <a:pt x="1320564" y="3144988"/>
                </a:moveTo>
                <a:cubicBezTo>
                  <a:pt x="1336681" y="3145597"/>
                  <a:pt x="1351702" y="3151822"/>
                  <a:pt x="1368775" y="3163780"/>
                </a:cubicBezTo>
                <a:cubicBezTo>
                  <a:pt x="1406685" y="3190333"/>
                  <a:pt x="1397231" y="3236347"/>
                  <a:pt x="1343141" y="3288544"/>
                </a:cubicBezTo>
                <a:cubicBezTo>
                  <a:pt x="1322913" y="3308064"/>
                  <a:pt x="1317776" y="3308198"/>
                  <a:pt x="1282816" y="3290119"/>
                </a:cubicBezTo>
                <a:cubicBezTo>
                  <a:pt x="1220994" y="3258150"/>
                  <a:pt x="1211607" y="3186396"/>
                  <a:pt x="1265777" y="3159885"/>
                </a:cubicBezTo>
                <a:cubicBezTo>
                  <a:pt x="1287234" y="3149384"/>
                  <a:pt x="1304447" y="3144378"/>
                  <a:pt x="1320564" y="3144988"/>
                </a:cubicBezTo>
                <a:close/>
                <a:moveTo>
                  <a:pt x="1973070" y="3144010"/>
                </a:moveTo>
                <a:cubicBezTo>
                  <a:pt x="2004953" y="3144010"/>
                  <a:pt x="2057400" y="3191903"/>
                  <a:pt x="2057400" y="3221017"/>
                </a:cubicBezTo>
                <a:cubicBezTo>
                  <a:pt x="2057400" y="3290539"/>
                  <a:pt x="1959072" y="3325256"/>
                  <a:pt x="1915292" y="3271191"/>
                </a:cubicBezTo>
                <a:cubicBezTo>
                  <a:pt x="1885110" y="3233917"/>
                  <a:pt x="1886277" y="3209208"/>
                  <a:pt x="1919914" y="3173404"/>
                </a:cubicBezTo>
                <a:cubicBezTo>
                  <a:pt x="1935101" y="3157237"/>
                  <a:pt x="1959022" y="3144010"/>
                  <a:pt x="1973070" y="3144010"/>
                </a:cubicBezTo>
                <a:close/>
                <a:moveTo>
                  <a:pt x="1098551" y="3144010"/>
                </a:moveTo>
                <a:cubicBezTo>
                  <a:pt x="1128726" y="3144010"/>
                  <a:pt x="1181101" y="3196579"/>
                  <a:pt x="1181101" y="3226866"/>
                </a:cubicBezTo>
                <a:cubicBezTo>
                  <a:pt x="1181101" y="3259173"/>
                  <a:pt x="1135226" y="3299585"/>
                  <a:pt x="1098551" y="3299585"/>
                </a:cubicBezTo>
                <a:cubicBezTo>
                  <a:pt x="1061876" y="3299585"/>
                  <a:pt x="1016001" y="3259173"/>
                  <a:pt x="1016001" y="3226866"/>
                </a:cubicBezTo>
                <a:cubicBezTo>
                  <a:pt x="1016001" y="3218104"/>
                  <a:pt x="1027846" y="3195877"/>
                  <a:pt x="1042323" y="3177473"/>
                </a:cubicBezTo>
                <a:cubicBezTo>
                  <a:pt x="1057445" y="3158248"/>
                  <a:pt x="1081369" y="3144010"/>
                  <a:pt x="1098551" y="3144010"/>
                </a:cubicBezTo>
                <a:close/>
                <a:moveTo>
                  <a:pt x="2192008" y="3141733"/>
                </a:moveTo>
                <a:cubicBezTo>
                  <a:pt x="2209894" y="3142393"/>
                  <a:pt x="2227170" y="3154957"/>
                  <a:pt x="2246383" y="3179517"/>
                </a:cubicBezTo>
                <a:cubicBezTo>
                  <a:pt x="2279082" y="3221314"/>
                  <a:pt x="2279092" y="3221412"/>
                  <a:pt x="2253989" y="3248038"/>
                </a:cubicBezTo>
                <a:cubicBezTo>
                  <a:pt x="2202774" y="3302358"/>
                  <a:pt x="2190305" y="3308046"/>
                  <a:pt x="2157872" y="3291877"/>
                </a:cubicBezTo>
                <a:cubicBezTo>
                  <a:pt x="2141262" y="3283596"/>
                  <a:pt x="2122217" y="3261308"/>
                  <a:pt x="2115549" y="3242349"/>
                </a:cubicBezTo>
                <a:cubicBezTo>
                  <a:pt x="2105443" y="3213614"/>
                  <a:pt x="2108508" y="3202469"/>
                  <a:pt x="2133970" y="3175367"/>
                </a:cubicBezTo>
                <a:cubicBezTo>
                  <a:pt x="2155626" y="3152316"/>
                  <a:pt x="2174122" y="3141073"/>
                  <a:pt x="2192008" y="3141733"/>
                </a:cubicBezTo>
                <a:close/>
                <a:moveTo>
                  <a:pt x="3039965" y="2929142"/>
                </a:moveTo>
                <a:cubicBezTo>
                  <a:pt x="3051569" y="2925876"/>
                  <a:pt x="3060700" y="2928975"/>
                  <a:pt x="3060700" y="2940315"/>
                </a:cubicBezTo>
                <a:cubicBezTo>
                  <a:pt x="3060700" y="2960274"/>
                  <a:pt x="3005812" y="3005302"/>
                  <a:pt x="2994848" y="2994338"/>
                </a:cubicBezTo>
                <a:cubicBezTo>
                  <a:pt x="2989286" y="2988776"/>
                  <a:pt x="2993579" y="2971599"/>
                  <a:pt x="3004388" y="2956168"/>
                </a:cubicBezTo>
                <a:cubicBezTo>
                  <a:pt x="3014282" y="2942043"/>
                  <a:pt x="3028360" y="2932409"/>
                  <a:pt x="3039965" y="2929142"/>
                </a:cubicBezTo>
                <a:close/>
                <a:moveTo>
                  <a:pt x="461732" y="2928950"/>
                </a:moveTo>
                <a:cubicBezTo>
                  <a:pt x="471891" y="2930970"/>
                  <a:pt x="485134" y="2937960"/>
                  <a:pt x="497475" y="2949128"/>
                </a:cubicBezTo>
                <a:cubicBezTo>
                  <a:pt x="520182" y="2969678"/>
                  <a:pt x="529294" y="3004310"/>
                  <a:pt x="511995" y="3004310"/>
                </a:cubicBezTo>
                <a:cubicBezTo>
                  <a:pt x="499324" y="3004310"/>
                  <a:pt x="444501" y="2950933"/>
                  <a:pt x="444501" y="2938596"/>
                </a:cubicBezTo>
                <a:cubicBezTo>
                  <a:pt x="444501" y="2929882"/>
                  <a:pt x="451574" y="2926931"/>
                  <a:pt x="461732" y="2928950"/>
                </a:cubicBezTo>
                <a:close/>
                <a:moveTo>
                  <a:pt x="2854501" y="2921289"/>
                </a:moveTo>
                <a:cubicBezTo>
                  <a:pt x="2864278" y="2925040"/>
                  <a:pt x="2877378" y="2928110"/>
                  <a:pt x="2883613" y="2928110"/>
                </a:cubicBezTo>
                <a:cubicBezTo>
                  <a:pt x="2889847" y="2928110"/>
                  <a:pt x="2904210" y="2946022"/>
                  <a:pt x="2915531" y="2967914"/>
                </a:cubicBezTo>
                <a:cubicBezTo>
                  <a:pt x="2935461" y="3006453"/>
                  <a:pt x="2935128" y="3008572"/>
                  <a:pt x="2905076" y="3034589"/>
                </a:cubicBezTo>
                <a:cubicBezTo>
                  <a:pt x="2855286" y="3077694"/>
                  <a:pt x="2820736" y="3085656"/>
                  <a:pt x="2792877" y="3060444"/>
                </a:cubicBezTo>
                <a:cubicBezTo>
                  <a:pt x="2757306" y="3028252"/>
                  <a:pt x="2761809" y="2973395"/>
                  <a:pt x="2802662" y="2941260"/>
                </a:cubicBezTo>
                <a:cubicBezTo>
                  <a:pt x="2821396" y="2926524"/>
                  <a:pt x="2844724" y="2917537"/>
                  <a:pt x="2854501" y="2921289"/>
                </a:cubicBezTo>
                <a:close/>
                <a:moveTo>
                  <a:pt x="685339" y="2919474"/>
                </a:moveTo>
                <a:cubicBezTo>
                  <a:pt x="704392" y="2925729"/>
                  <a:pt x="720567" y="2945760"/>
                  <a:pt x="735461" y="2980089"/>
                </a:cubicBezTo>
                <a:cubicBezTo>
                  <a:pt x="747468" y="3007768"/>
                  <a:pt x="745514" y="3018400"/>
                  <a:pt x="723202" y="3046764"/>
                </a:cubicBezTo>
                <a:cubicBezTo>
                  <a:pt x="706635" y="3067825"/>
                  <a:pt x="684252" y="3080510"/>
                  <a:pt x="663655" y="3080510"/>
                </a:cubicBezTo>
                <a:cubicBezTo>
                  <a:pt x="585971" y="3080510"/>
                  <a:pt x="556229" y="2990057"/>
                  <a:pt x="617948" y="2941509"/>
                </a:cubicBezTo>
                <a:cubicBezTo>
                  <a:pt x="644353" y="2920738"/>
                  <a:pt x="666285" y="2913218"/>
                  <a:pt x="685339" y="2919474"/>
                </a:cubicBezTo>
                <a:close/>
                <a:moveTo>
                  <a:pt x="1762963" y="2917800"/>
                </a:moveTo>
                <a:cubicBezTo>
                  <a:pt x="1778269" y="2918278"/>
                  <a:pt x="1792041" y="2927161"/>
                  <a:pt x="1806575" y="2944520"/>
                </a:cubicBezTo>
                <a:cubicBezTo>
                  <a:pt x="1851622" y="2998323"/>
                  <a:pt x="1820335" y="3080510"/>
                  <a:pt x="1754807" y="3080510"/>
                </a:cubicBezTo>
                <a:cubicBezTo>
                  <a:pt x="1678075" y="3080510"/>
                  <a:pt x="1648893" y="2989691"/>
                  <a:pt x="1710147" y="2941509"/>
                </a:cubicBezTo>
                <a:cubicBezTo>
                  <a:pt x="1730817" y="2925249"/>
                  <a:pt x="1747659" y="2917322"/>
                  <a:pt x="1762963" y="2917800"/>
                </a:cubicBezTo>
                <a:close/>
                <a:moveTo>
                  <a:pt x="886665" y="2917800"/>
                </a:moveTo>
                <a:cubicBezTo>
                  <a:pt x="901971" y="2918278"/>
                  <a:pt x="915742" y="2927161"/>
                  <a:pt x="930276" y="2944520"/>
                </a:cubicBezTo>
                <a:cubicBezTo>
                  <a:pt x="975323" y="2998323"/>
                  <a:pt x="944036" y="3080510"/>
                  <a:pt x="878508" y="3080510"/>
                </a:cubicBezTo>
                <a:cubicBezTo>
                  <a:pt x="801775" y="3080510"/>
                  <a:pt x="772594" y="2989691"/>
                  <a:pt x="833847" y="2941509"/>
                </a:cubicBezTo>
                <a:cubicBezTo>
                  <a:pt x="854518" y="2925249"/>
                  <a:pt x="871359" y="2917322"/>
                  <a:pt x="886665" y="2917800"/>
                </a:cubicBezTo>
                <a:close/>
                <a:moveTo>
                  <a:pt x="1098295" y="2917146"/>
                </a:moveTo>
                <a:cubicBezTo>
                  <a:pt x="1114273" y="2916960"/>
                  <a:pt x="1130133" y="2926788"/>
                  <a:pt x="1149928" y="2946583"/>
                </a:cubicBezTo>
                <a:cubicBezTo>
                  <a:pt x="1187722" y="2984377"/>
                  <a:pt x="1189678" y="3021133"/>
                  <a:pt x="1155701" y="3055110"/>
                </a:cubicBezTo>
                <a:cubicBezTo>
                  <a:pt x="1124387" y="3086424"/>
                  <a:pt x="1080409" y="3087680"/>
                  <a:pt x="1044523" y="3058285"/>
                </a:cubicBezTo>
                <a:cubicBezTo>
                  <a:pt x="1007029" y="3027572"/>
                  <a:pt x="1007566" y="2986191"/>
                  <a:pt x="1045957" y="2947799"/>
                </a:cubicBezTo>
                <a:cubicBezTo>
                  <a:pt x="1066221" y="2927535"/>
                  <a:pt x="1082317" y="2917333"/>
                  <a:pt x="1098295" y="2917146"/>
                </a:cubicBezTo>
                <a:close/>
                <a:moveTo>
                  <a:pt x="2640421" y="2916742"/>
                </a:moveTo>
                <a:cubicBezTo>
                  <a:pt x="2733623" y="2924928"/>
                  <a:pt x="2721493" y="3080510"/>
                  <a:pt x="2627652" y="3080510"/>
                </a:cubicBezTo>
                <a:cubicBezTo>
                  <a:pt x="2555993" y="3080510"/>
                  <a:pt x="2528337" y="2987218"/>
                  <a:pt x="2586446" y="2941509"/>
                </a:cubicBezTo>
                <a:cubicBezTo>
                  <a:pt x="2605006" y="2926910"/>
                  <a:pt x="2629294" y="2915765"/>
                  <a:pt x="2640421" y="2916742"/>
                </a:cubicBezTo>
                <a:close/>
                <a:moveTo>
                  <a:pt x="2190750" y="2915410"/>
                </a:moveTo>
                <a:cubicBezTo>
                  <a:pt x="2219525" y="2915410"/>
                  <a:pt x="2273300" y="2972946"/>
                  <a:pt x="2273300" y="3003733"/>
                </a:cubicBezTo>
                <a:cubicBezTo>
                  <a:pt x="2273300" y="3039438"/>
                  <a:pt x="2229140" y="3080510"/>
                  <a:pt x="2190750" y="3080510"/>
                </a:cubicBezTo>
                <a:cubicBezTo>
                  <a:pt x="2152360" y="3080510"/>
                  <a:pt x="2108200" y="3039438"/>
                  <a:pt x="2108200" y="3003733"/>
                </a:cubicBezTo>
                <a:cubicBezTo>
                  <a:pt x="2108200" y="2989445"/>
                  <a:pt x="2122228" y="2963728"/>
                  <a:pt x="2139373" y="2946583"/>
                </a:cubicBezTo>
                <a:cubicBezTo>
                  <a:pt x="2156518" y="2929438"/>
                  <a:pt x="2179638" y="2915410"/>
                  <a:pt x="2190750" y="2915410"/>
                </a:cubicBezTo>
                <a:close/>
                <a:moveTo>
                  <a:pt x="1974850" y="2915410"/>
                </a:moveTo>
                <a:cubicBezTo>
                  <a:pt x="2003625" y="2915410"/>
                  <a:pt x="2057400" y="2972946"/>
                  <a:pt x="2057400" y="3003733"/>
                </a:cubicBezTo>
                <a:cubicBezTo>
                  <a:pt x="2057400" y="3039438"/>
                  <a:pt x="2013240" y="3080510"/>
                  <a:pt x="1974850" y="3080510"/>
                </a:cubicBezTo>
                <a:cubicBezTo>
                  <a:pt x="1936460" y="3080510"/>
                  <a:pt x="1892300" y="3039438"/>
                  <a:pt x="1892300" y="3003733"/>
                </a:cubicBezTo>
                <a:cubicBezTo>
                  <a:pt x="1892300" y="2989445"/>
                  <a:pt x="1906328" y="2963728"/>
                  <a:pt x="1923473" y="2946583"/>
                </a:cubicBezTo>
                <a:cubicBezTo>
                  <a:pt x="1940618" y="2929438"/>
                  <a:pt x="1963738" y="2915410"/>
                  <a:pt x="1974850" y="2915410"/>
                </a:cubicBezTo>
                <a:close/>
                <a:moveTo>
                  <a:pt x="1312111" y="2910533"/>
                </a:moveTo>
                <a:cubicBezTo>
                  <a:pt x="1317809" y="2913215"/>
                  <a:pt x="1332096" y="2919123"/>
                  <a:pt x="1343861" y="2923661"/>
                </a:cubicBezTo>
                <a:cubicBezTo>
                  <a:pt x="1391806" y="2942156"/>
                  <a:pt x="1409705" y="3026977"/>
                  <a:pt x="1372724" y="3060444"/>
                </a:cubicBezTo>
                <a:cubicBezTo>
                  <a:pt x="1342120" y="3088140"/>
                  <a:pt x="1274870" y="3074219"/>
                  <a:pt x="1247825" y="3034589"/>
                </a:cubicBezTo>
                <a:cubicBezTo>
                  <a:pt x="1231739" y="3011020"/>
                  <a:pt x="1231954" y="3002946"/>
                  <a:pt x="1249571" y="2968879"/>
                </a:cubicBezTo>
                <a:cubicBezTo>
                  <a:pt x="1260618" y="2947517"/>
                  <a:pt x="1276877" y="2924553"/>
                  <a:pt x="1285703" y="2917848"/>
                </a:cubicBezTo>
                <a:cubicBezTo>
                  <a:pt x="1294530" y="2911142"/>
                  <a:pt x="1306413" y="2907851"/>
                  <a:pt x="1312111" y="2910533"/>
                </a:cubicBezTo>
                <a:close/>
                <a:moveTo>
                  <a:pt x="2392199" y="2910510"/>
                </a:moveTo>
                <a:cubicBezTo>
                  <a:pt x="2406655" y="2907129"/>
                  <a:pt x="2423150" y="2916099"/>
                  <a:pt x="2455737" y="2941732"/>
                </a:cubicBezTo>
                <a:cubicBezTo>
                  <a:pt x="2495997" y="2973400"/>
                  <a:pt x="2500258" y="3028466"/>
                  <a:pt x="2464923" y="3060444"/>
                </a:cubicBezTo>
                <a:cubicBezTo>
                  <a:pt x="2434319" y="3088140"/>
                  <a:pt x="2367069" y="3074219"/>
                  <a:pt x="2340024" y="3034589"/>
                </a:cubicBezTo>
                <a:cubicBezTo>
                  <a:pt x="2323938" y="3011020"/>
                  <a:pt x="2324153" y="3002946"/>
                  <a:pt x="2341770" y="2968879"/>
                </a:cubicBezTo>
                <a:cubicBezTo>
                  <a:pt x="2352817" y="2947517"/>
                  <a:pt x="2369076" y="2924553"/>
                  <a:pt x="2377902" y="2917848"/>
                </a:cubicBezTo>
                <a:cubicBezTo>
                  <a:pt x="2382788" y="2914136"/>
                  <a:pt x="2387380" y="2911637"/>
                  <a:pt x="2392199" y="2910510"/>
                </a:cubicBezTo>
                <a:close/>
                <a:moveTo>
                  <a:pt x="1529170" y="2910442"/>
                </a:moveTo>
                <a:cubicBezTo>
                  <a:pt x="1541144" y="2913216"/>
                  <a:pt x="1555840" y="2923169"/>
                  <a:pt x="1579438" y="2941732"/>
                </a:cubicBezTo>
                <a:cubicBezTo>
                  <a:pt x="1647751" y="2995467"/>
                  <a:pt x="1605658" y="3092934"/>
                  <a:pt x="1523205" y="3071937"/>
                </a:cubicBezTo>
                <a:cubicBezTo>
                  <a:pt x="1445527" y="3052156"/>
                  <a:pt x="1430865" y="2973657"/>
                  <a:pt x="1495241" y="2922224"/>
                </a:cubicBezTo>
                <a:cubicBezTo>
                  <a:pt x="1507947" y="2912073"/>
                  <a:pt x="1517197" y="2907668"/>
                  <a:pt x="1529170" y="2910442"/>
                </a:cubicBezTo>
                <a:close/>
                <a:moveTo>
                  <a:pt x="468680" y="2704004"/>
                </a:moveTo>
                <a:cubicBezTo>
                  <a:pt x="497585" y="2712446"/>
                  <a:pt x="520700" y="2737299"/>
                  <a:pt x="520700" y="2773503"/>
                </a:cubicBezTo>
                <a:cubicBezTo>
                  <a:pt x="520700" y="2850025"/>
                  <a:pt x="429894" y="2879433"/>
                  <a:pt x="381924" y="2818447"/>
                </a:cubicBezTo>
                <a:cubicBezTo>
                  <a:pt x="367446" y="2800043"/>
                  <a:pt x="355600" y="2780811"/>
                  <a:pt x="355600" y="2775710"/>
                </a:cubicBezTo>
                <a:cubicBezTo>
                  <a:pt x="355600" y="2770609"/>
                  <a:pt x="367446" y="2751377"/>
                  <a:pt x="381924" y="2732973"/>
                </a:cubicBezTo>
                <a:cubicBezTo>
                  <a:pt x="405080" y="2703532"/>
                  <a:pt x="439776" y="2695563"/>
                  <a:pt x="468680" y="2704004"/>
                </a:cubicBezTo>
                <a:close/>
                <a:moveTo>
                  <a:pt x="1560848" y="2703968"/>
                </a:moveTo>
                <a:cubicBezTo>
                  <a:pt x="1589783" y="2712346"/>
                  <a:pt x="1612902" y="2737194"/>
                  <a:pt x="1612902" y="2773503"/>
                </a:cubicBezTo>
                <a:cubicBezTo>
                  <a:pt x="1612902" y="2843084"/>
                  <a:pt x="1532559" y="2876276"/>
                  <a:pt x="1476912" y="2829685"/>
                </a:cubicBezTo>
                <a:cubicBezTo>
                  <a:pt x="1442193" y="2800617"/>
                  <a:pt x="1441381" y="2774598"/>
                  <a:pt x="1473901" y="2733256"/>
                </a:cubicBezTo>
                <a:cubicBezTo>
                  <a:pt x="1497163" y="2703683"/>
                  <a:pt x="1531914" y="2695590"/>
                  <a:pt x="1560848" y="2703968"/>
                </a:cubicBezTo>
                <a:close/>
                <a:moveTo>
                  <a:pt x="860556" y="2700730"/>
                </a:moveTo>
                <a:cubicBezTo>
                  <a:pt x="903809" y="2693037"/>
                  <a:pt x="952502" y="2725806"/>
                  <a:pt x="952502" y="2776771"/>
                </a:cubicBezTo>
                <a:cubicBezTo>
                  <a:pt x="952502" y="2820984"/>
                  <a:pt x="922484" y="2851910"/>
                  <a:pt x="879570" y="2851910"/>
                </a:cubicBezTo>
                <a:cubicBezTo>
                  <a:pt x="810666" y="2851910"/>
                  <a:pt x="775184" y="2773494"/>
                  <a:pt x="821120" y="2722735"/>
                </a:cubicBezTo>
                <a:cubicBezTo>
                  <a:pt x="832324" y="2710355"/>
                  <a:pt x="846138" y="2703295"/>
                  <a:pt x="860556" y="2700730"/>
                </a:cubicBezTo>
                <a:close/>
                <a:moveTo>
                  <a:pt x="2416549" y="2700429"/>
                </a:moveTo>
                <a:cubicBezTo>
                  <a:pt x="2476217" y="2707800"/>
                  <a:pt x="2517441" y="2774255"/>
                  <a:pt x="2468182" y="2828685"/>
                </a:cubicBezTo>
                <a:cubicBezTo>
                  <a:pt x="2435212" y="2865116"/>
                  <a:pt x="2350723" y="2845908"/>
                  <a:pt x="2331764" y="2797673"/>
                </a:cubicBezTo>
                <a:cubicBezTo>
                  <a:pt x="2317903" y="2762406"/>
                  <a:pt x="2325725" y="2732657"/>
                  <a:pt x="2353400" y="2715385"/>
                </a:cubicBezTo>
                <a:cubicBezTo>
                  <a:pt x="2374720" y="2702079"/>
                  <a:pt x="2396659" y="2697971"/>
                  <a:pt x="2416549" y="2700429"/>
                </a:cubicBezTo>
                <a:close/>
                <a:moveTo>
                  <a:pt x="1324351" y="2700429"/>
                </a:moveTo>
                <a:cubicBezTo>
                  <a:pt x="1384019" y="2707800"/>
                  <a:pt x="1425242" y="2774255"/>
                  <a:pt x="1375984" y="2828685"/>
                </a:cubicBezTo>
                <a:cubicBezTo>
                  <a:pt x="1343014" y="2865116"/>
                  <a:pt x="1258525" y="2845908"/>
                  <a:pt x="1239566" y="2797673"/>
                </a:cubicBezTo>
                <a:cubicBezTo>
                  <a:pt x="1225705" y="2762406"/>
                  <a:pt x="1233527" y="2732657"/>
                  <a:pt x="1261202" y="2715385"/>
                </a:cubicBezTo>
                <a:cubicBezTo>
                  <a:pt x="1282522" y="2702079"/>
                  <a:pt x="1304461" y="2697971"/>
                  <a:pt x="1324351" y="2700429"/>
                </a:cubicBezTo>
                <a:close/>
                <a:moveTo>
                  <a:pt x="2626108" y="2700378"/>
                </a:moveTo>
                <a:cubicBezTo>
                  <a:pt x="2646042" y="2699971"/>
                  <a:pt x="2666539" y="2706649"/>
                  <a:pt x="2681875" y="2720528"/>
                </a:cubicBezTo>
                <a:cubicBezTo>
                  <a:pt x="2730064" y="2764139"/>
                  <a:pt x="2696147" y="2851910"/>
                  <a:pt x="2631107" y="2851910"/>
                </a:cubicBezTo>
                <a:cubicBezTo>
                  <a:pt x="2563174" y="2851910"/>
                  <a:pt x="2528154" y="2773083"/>
                  <a:pt x="2573718" y="2722735"/>
                </a:cubicBezTo>
                <a:cubicBezTo>
                  <a:pt x="2586804" y="2708276"/>
                  <a:pt x="2606175" y="2700785"/>
                  <a:pt x="2626108" y="2700378"/>
                </a:cubicBezTo>
                <a:close/>
                <a:moveTo>
                  <a:pt x="1749810" y="2700378"/>
                </a:moveTo>
                <a:cubicBezTo>
                  <a:pt x="1769742" y="2699971"/>
                  <a:pt x="1790239" y="2706649"/>
                  <a:pt x="1805575" y="2720528"/>
                </a:cubicBezTo>
                <a:cubicBezTo>
                  <a:pt x="1853764" y="2764139"/>
                  <a:pt x="1819847" y="2851910"/>
                  <a:pt x="1754807" y="2851910"/>
                </a:cubicBezTo>
                <a:cubicBezTo>
                  <a:pt x="1686874" y="2851910"/>
                  <a:pt x="1651854" y="2773083"/>
                  <a:pt x="1697420" y="2722735"/>
                </a:cubicBezTo>
                <a:cubicBezTo>
                  <a:pt x="1710504" y="2708276"/>
                  <a:pt x="1729875" y="2700785"/>
                  <a:pt x="1749810" y="2700378"/>
                </a:cubicBezTo>
                <a:close/>
                <a:moveTo>
                  <a:pt x="3067050" y="2699510"/>
                </a:moveTo>
                <a:cubicBezTo>
                  <a:pt x="3103893" y="2699510"/>
                  <a:pt x="3149600" y="2740136"/>
                  <a:pt x="3149600" y="2772884"/>
                </a:cubicBezTo>
                <a:cubicBezTo>
                  <a:pt x="3149600" y="2846052"/>
                  <a:pt x="3045439" y="2882461"/>
                  <a:pt x="3004270" y="2823684"/>
                </a:cubicBezTo>
                <a:cubicBezTo>
                  <a:pt x="2977661" y="2785695"/>
                  <a:pt x="2979387" y="2755423"/>
                  <a:pt x="3009900" y="2724910"/>
                </a:cubicBezTo>
                <a:cubicBezTo>
                  <a:pt x="3023870" y="2710940"/>
                  <a:pt x="3049588" y="2699510"/>
                  <a:pt x="3067050" y="2699510"/>
                </a:cubicBezTo>
                <a:close/>
                <a:moveTo>
                  <a:pt x="2190750" y="2699510"/>
                </a:moveTo>
                <a:cubicBezTo>
                  <a:pt x="2227593" y="2699510"/>
                  <a:pt x="2273300" y="2740136"/>
                  <a:pt x="2273300" y="2772884"/>
                </a:cubicBezTo>
                <a:cubicBezTo>
                  <a:pt x="2273300" y="2846052"/>
                  <a:pt x="2169139" y="2882461"/>
                  <a:pt x="2127970" y="2823684"/>
                </a:cubicBezTo>
                <a:cubicBezTo>
                  <a:pt x="2101361" y="2785695"/>
                  <a:pt x="2103087" y="2755423"/>
                  <a:pt x="2133600" y="2724910"/>
                </a:cubicBezTo>
                <a:cubicBezTo>
                  <a:pt x="2147570" y="2710940"/>
                  <a:pt x="2173288" y="2699510"/>
                  <a:pt x="2190750" y="2699510"/>
                </a:cubicBezTo>
                <a:close/>
                <a:moveTo>
                  <a:pt x="1974850" y="2699510"/>
                </a:moveTo>
                <a:cubicBezTo>
                  <a:pt x="2011693" y="2699510"/>
                  <a:pt x="2057400" y="2740136"/>
                  <a:pt x="2057400" y="2772884"/>
                </a:cubicBezTo>
                <a:cubicBezTo>
                  <a:pt x="2057400" y="2846052"/>
                  <a:pt x="1953239" y="2882461"/>
                  <a:pt x="1912070" y="2823684"/>
                </a:cubicBezTo>
                <a:cubicBezTo>
                  <a:pt x="1885461" y="2785695"/>
                  <a:pt x="1887187" y="2755423"/>
                  <a:pt x="1917700" y="2724910"/>
                </a:cubicBezTo>
                <a:cubicBezTo>
                  <a:pt x="1931670" y="2710940"/>
                  <a:pt x="1957388" y="2699510"/>
                  <a:pt x="1974850" y="2699510"/>
                </a:cubicBezTo>
                <a:close/>
                <a:moveTo>
                  <a:pt x="1098552" y="2699510"/>
                </a:moveTo>
                <a:cubicBezTo>
                  <a:pt x="1135395" y="2699510"/>
                  <a:pt x="1181102" y="2740136"/>
                  <a:pt x="1181102" y="2772884"/>
                </a:cubicBezTo>
                <a:cubicBezTo>
                  <a:pt x="1181102" y="2846052"/>
                  <a:pt x="1076941" y="2882461"/>
                  <a:pt x="1035772" y="2823684"/>
                </a:cubicBezTo>
                <a:cubicBezTo>
                  <a:pt x="1009163" y="2785695"/>
                  <a:pt x="1010889" y="2755423"/>
                  <a:pt x="1041402" y="2724910"/>
                </a:cubicBezTo>
                <a:cubicBezTo>
                  <a:pt x="1055372" y="2710940"/>
                  <a:pt x="1081090" y="2699510"/>
                  <a:pt x="1098552" y="2699510"/>
                </a:cubicBezTo>
                <a:close/>
                <a:moveTo>
                  <a:pt x="663089" y="2696031"/>
                </a:moveTo>
                <a:cubicBezTo>
                  <a:pt x="683031" y="2697891"/>
                  <a:pt x="703033" y="2710237"/>
                  <a:pt x="720767" y="2732849"/>
                </a:cubicBezTo>
                <a:cubicBezTo>
                  <a:pt x="750524" y="2770792"/>
                  <a:pt x="750915" y="2773586"/>
                  <a:pt x="729646" y="2796349"/>
                </a:cubicBezTo>
                <a:cubicBezTo>
                  <a:pt x="681666" y="2847703"/>
                  <a:pt x="639250" y="2859691"/>
                  <a:pt x="607427" y="2830892"/>
                </a:cubicBezTo>
                <a:cubicBezTo>
                  <a:pt x="578295" y="2804528"/>
                  <a:pt x="577518" y="2753344"/>
                  <a:pt x="605778" y="2722119"/>
                </a:cubicBezTo>
                <a:cubicBezTo>
                  <a:pt x="623268" y="2702794"/>
                  <a:pt x="643148" y="2694170"/>
                  <a:pt x="663089" y="2696031"/>
                </a:cubicBezTo>
                <a:close/>
                <a:moveTo>
                  <a:pt x="2847813" y="2696028"/>
                </a:moveTo>
                <a:cubicBezTo>
                  <a:pt x="2867843" y="2698151"/>
                  <a:pt x="2888023" y="2711025"/>
                  <a:pt x="2906349" y="2734435"/>
                </a:cubicBezTo>
                <a:lnTo>
                  <a:pt x="2938659" y="2775710"/>
                </a:lnTo>
                <a:lnTo>
                  <a:pt x="2906349" y="2804285"/>
                </a:lnTo>
                <a:cubicBezTo>
                  <a:pt x="2855843" y="2848951"/>
                  <a:pt x="2821103" y="2857388"/>
                  <a:pt x="2792877" y="2831844"/>
                </a:cubicBezTo>
                <a:cubicBezTo>
                  <a:pt x="2762806" y="2804630"/>
                  <a:pt x="2761553" y="2753747"/>
                  <a:pt x="2790176" y="2722119"/>
                </a:cubicBezTo>
                <a:cubicBezTo>
                  <a:pt x="2807903" y="2702531"/>
                  <a:pt x="2827783" y="2693904"/>
                  <a:pt x="2847813" y="2696028"/>
                </a:cubicBezTo>
                <a:close/>
                <a:moveTo>
                  <a:pt x="2619443" y="2473292"/>
                </a:moveTo>
                <a:cubicBezTo>
                  <a:pt x="2662329" y="2464772"/>
                  <a:pt x="2705100" y="2497639"/>
                  <a:pt x="2705100" y="2552888"/>
                </a:cubicBezTo>
                <a:cubicBezTo>
                  <a:pt x="2705100" y="2602859"/>
                  <a:pt x="2685290" y="2623310"/>
                  <a:pt x="2636885" y="2623310"/>
                </a:cubicBezTo>
                <a:cubicBezTo>
                  <a:pt x="2561246" y="2623310"/>
                  <a:pt x="2526394" y="2548016"/>
                  <a:pt x="2578100" y="2496310"/>
                </a:cubicBezTo>
                <a:cubicBezTo>
                  <a:pt x="2590841" y="2483570"/>
                  <a:pt x="2605148" y="2476131"/>
                  <a:pt x="2619443" y="2473292"/>
                </a:cubicBezTo>
                <a:close/>
                <a:moveTo>
                  <a:pt x="2401252" y="2472452"/>
                </a:moveTo>
                <a:cubicBezTo>
                  <a:pt x="2420001" y="2470086"/>
                  <a:pt x="2440195" y="2476126"/>
                  <a:pt x="2460974" y="2490680"/>
                </a:cubicBezTo>
                <a:cubicBezTo>
                  <a:pt x="2520095" y="2532090"/>
                  <a:pt x="2482448" y="2623310"/>
                  <a:pt x="2406237" y="2623310"/>
                </a:cubicBezTo>
                <a:cubicBezTo>
                  <a:pt x="2333317" y="2623310"/>
                  <a:pt x="2304636" y="2562580"/>
                  <a:pt x="2350199" y="2504656"/>
                </a:cubicBezTo>
                <a:cubicBezTo>
                  <a:pt x="2365198" y="2485588"/>
                  <a:pt x="2382502" y="2474817"/>
                  <a:pt x="2401252" y="2472452"/>
                </a:cubicBezTo>
                <a:close/>
                <a:moveTo>
                  <a:pt x="1525021" y="2472431"/>
                </a:moveTo>
                <a:cubicBezTo>
                  <a:pt x="1543751" y="2470111"/>
                  <a:pt x="1563941" y="2476157"/>
                  <a:pt x="1584677" y="2490680"/>
                </a:cubicBezTo>
                <a:cubicBezTo>
                  <a:pt x="1618417" y="2514312"/>
                  <a:pt x="1621884" y="2566937"/>
                  <a:pt x="1591885" y="2600085"/>
                </a:cubicBezTo>
                <a:cubicBezTo>
                  <a:pt x="1561688" y="2633451"/>
                  <a:pt x="1492497" y="2630668"/>
                  <a:pt x="1467573" y="2595084"/>
                </a:cubicBezTo>
                <a:cubicBezTo>
                  <a:pt x="1441618" y="2558027"/>
                  <a:pt x="1442598" y="2544452"/>
                  <a:pt x="1474125" y="2504373"/>
                </a:cubicBezTo>
                <a:cubicBezTo>
                  <a:pt x="1489020" y="2485436"/>
                  <a:pt x="1506290" y="2474751"/>
                  <a:pt x="1525021" y="2472431"/>
                </a:cubicBezTo>
                <a:close/>
                <a:moveTo>
                  <a:pt x="432820" y="2472431"/>
                </a:moveTo>
                <a:cubicBezTo>
                  <a:pt x="451548" y="2470111"/>
                  <a:pt x="471739" y="2476157"/>
                  <a:pt x="492475" y="2490680"/>
                </a:cubicBezTo>
                <a:cubicBezTo>
                  <a:pt x="526214" y="2514312"/>
                  <a:pt x="529682" y="2566937"/>
                  <a:pt x="499682" y="2600085"/>
                </a:cubicBezTo>
                <a:cubicBezTo>
                  <a:pt x="469488" y="2633451"/>
                  <a:pt x="400294" y="2630668"/>
                  <a:pt x="375371" y="2595084"/>
                </a:cubicBezTo>
                <a:cubicBezTo>
                  <a:pt x="349415" y="2558027"/>
                  <a:pt x="350395" y="2544452"/>
                  <a:pt x="381924" y="2504373"/>
                </a:cubicBezTo>
                <a:cubicBezTo>
                  <a:pt x="396817" y="2485436"/>
                  <a:pt x="414088" y="2474751"/>
                  <a:pt x="432820" y="2472431"/>
                </a:cubicBezTo>
                <a:close/>
                <a:moveTo>
                  <a:pt x="1756723" y="2472290"/>
                </a:moveTo>
                <a:cubicBezTo>
                  <a:pt x="1811301" y="2473746"/>
                  <a:pt x="1856055" y="2543083"/>
                  <a:pt x="1811935" y="2603420"/>
                </a:cubicBezTo>
                <a:cubicBezTo>
                  <a:pt x="1775625" y="2653076"/>
                  <a:pt x="1676401" y="2615059"/>
                  <a:pt x="1676401" y="2551492"/>
                </a:cubicBezTo>
                <a:cubicBezTo>
                  <a:pt x="1676401" y="2535112"/>
                  <a:pt x="1687832" y="2510280"/>
                  <a:pt x="1701800" y="2496310"/>
                </a:cubicBezTo>
                <a:cubicBezTo>
                  <a:pt x="1719247" y="2478863"/>
                  <a:pt x="1738531" y="2471805"/>
                  <a:pt x="1756723" y="2472290"/>
                </a:cubicBezTo>
                <a:close/>
                <a:moveTo>
                  <a:pt x="225638" y="2471978"/>
                </a:moveTo>
                <a:cubicBezTo>
                  <a:pt x="243039" y="2473896"/>
                  <a:pt x="261451" y="2482314"/>
                  <a:pt x="277005" y="2496805"/>
                </a:cubicBezTo>
                <a:cubicBezTo>
                  <a:pt x="310089" y="2527626"/>
                  <a:pt x="312744" y="2568084"/>
                  <a:pt x="283782" y="2600085"/>
                </a:cubicBezTo>
                <a:cubicBezTo>
                  <a:pt x="249499" y="2637967"/>
                  <a:pt x="210784" y="2629349"/>
                  <a:pt x="186504" y="2578429"/>
                </a:cubicBezTo>
                <a:cubicBezTo>
                  <a:pt x="161117" y="2525197"/>
                  <a:pt x="159876" y="2506614"/>
                  <a:pt x="180340" y="2486150"/>
                </a:cubicBezTo>
                <a:cubicBezTo>
                  <a:pt x="191848" y="2474642"/>
                  <a:pt x="208239" y="2470060"/>
                  <a:pt x="225638" y="2471978"/>
                </a:cubicBezTo>
                <a:close/>
                <a:moveTo>
                  <a:pt x="1312255" y="2471956"/>
                </a:moveTo>
                <a:cubicBezTo>
                  <a:pt x="1330256" y="2471061"/>
                  <a:pt x="1349639" y="2477276"/>
                  <a:pt x="1368777" y="2490680"/>
                </a:cubicBezTo>
                <a:cubicBezTo>
                  <a:pt x="1402296" y="2514158"/>
                  <a:pt x="1406668" y="2573730"/>
                  <a:pt x="1377046" y="2603353"/>
                </a:cubicBezTo>
                <a:cubicBezTo>
                  <a:pt x="1351689" y="2628710"/>
                  <a:pt x="1278038" y="2629244"/>
                  <a:pt x="1257271" y="2604221"/>
                </a:cubicBezTo>
                <a:cubicBezTo>
                  <a:pt x="1234519" y="2576806"/>
                  <a:pt x="1237758" y="2524924"/>
                  <a:pt x="1264034" y="2495889"/>
                </a:cubicBezTo>
                <a:cubicBezTo>
                  <a:pt x="1277638" y="2480856"/>
                  <a:pt x="1294255" y="2472852"/>
                  <a:pt x="1312255" y="2471956"/>
                </a:cubicBezTo>
                <a:close/>
                <a:moveTo>
                  <a:pt x="3283240" y="2471877"/>
                </a:moveTo>
                <a:cubicBezTo>
                  <a:pt x="3301025" y="2472075"/>
                  <a:pt x="3318879" y="2479877"/>
                  <a:pt x="3332779" y="2495237"/>
                </a:cubicBezTo>
                <a:cubicBezTo>
                  <a:pt x="3353811" y="2518477"/>
                  <a:pt x="3353190" y="2521592"/>
                  <a:pt x="3318872" y="2564989"/>
                </a:cubicBezTo>
                <a:cubicBezTo>
                  <a:pt x="3277840" y="2616876"/>
                  <a:pt x="3250267" y="2629997"/>
                  <a:pt x="3228340" y="2608070"/>
                </a:cubicBezTo>
                <a:cubicBezTo>
                  <a:pt x="3206330" y="2586060"/>
                  <a:pt x="3209619" y="2521206"/>
                  <a:pt x="3234118" y="2494135"/>
                </a:cubicBezTo>
                <a:cubicBezTo>
                  <a:pt x="3247741" y="2479083"/>
                  <a:pt x="3265456" y="2471678"/>
                  <a:pt x="3283240" y="2471877"/>
                </a:cubicBezTo>
                <a:close/>
                <a:moveTo>
                  <a:pt x="878616" y="2471281"/>
                </a:moveTo>
                <a:cubicBezTo>
                  <a:pt x="931179" y="2470029"/>
                  <a:pt x="974428" y="2533212"/>
                  <a:pt x="939356" y="2598745"/>
                </a:cubicBezTo>
                <a:cubicBezTo>
                  <a:pt x="930649" y="2615015"/>
                  <a:pt x="912760" y="2623310"/>
                  <a:pt x="886381" y="2623310"/>
                </a:cubicBezTo>
                <a:cubicBezTo>
                  <a:pt x="808815" y="2623310"/>
                  <a:pt x="773071" y="2548742"/>
                  <a:pt x="825503" y="2496310"/>
                </a:cubicBezTo>
                <a:cubicBezTo>
                  <a:pt x="842538" y="2479275"/>
                  <a:pt x="861095" y="2471698"/>
                  <a:pt x="878616" y="2471281"/>
                </a:cubicBezTo>
                <a:close/>
                <a:moveTo>
                  <a:pt x="3067050" y="2470910"/>
                </a:moveTo>
                <a:cubicBezTo>
                  <a:pt x="3101030" y="2470910"/>
                  <a:pt x="3149600" y="2515207"/>
                  <a:pt x="3149600" y="2546198"/>
                </a:cubicBezTo>
                <a:cubicBezTo>
                  <a:pt x="3149600" y="2584164"/>
                  <a:pt x="3107133" y="2626485"/>
                  <a:pt x="3069037" y="2626485"/>
                </a:cubicBezTo>
                <a:cubicBezTo>
                  <a:pt x="2993783" y="2626485"/>
                  <a:pt x="2958834" y="2546611"/>
                  <a:pt x="3012295" y="2496805"/>
                </a:cubicBezTo>
                <a:cubicBezTo>
                  <a:pt x="3027582" y="2482563"/>
                  <a:pt x="3052222" y="2470910"/>
                  <a:pt x="3067050" y="2470910"/>
                </a:cubicBezTo>
                <a:close/>
                <a:moveTo>
                  <a:pt x="1974850" y="2470910"/>
                </a:moveTo>
                <a:cubicBezTo>
                  <a:pt x="2008146" y="2470910"/>
                  <a:pt x="2057400" y="2514984"/>
                  <a:pt x="2057400" y="2544779"/>
                </a:cubicBezTo>
                <a:cubicBezTo>
                  <a:pt x="2057400" y="2617506"/>
                  <a:pt x="1953070" y="2653620"/>
                  <a:pt x="1912070" y="2595084"/>
                </a:cubicBezTo>
                <a:cubicBezTo>
                  <a:pt x="1884922" y="2556325"/>
                  <a:pt x="1887286" y="2527370"/>
                  <a:pt x="1920095" y="2496805"/>
                </a:cubicBezTo>
                <a:cubicBezTo>
                  <a:pt x="1935382" y="2482563"/>
                  <a:pt x="1960022" y="2470910"/>
                  <a:pt x="1974850" y="2470910"/>
                </a:cubicBezTo>
                <a:close/>
                <a:moveTo>
                  <a:pt x="2183786" y="2465638"/>
                </a:moveTo>
                <a:cubicBezTo>
                  <a:pt x="2199575" y="2463117"/>
                  <a:pt x="2214732" y="2468249"/>
                  <a:pt x="2230177" y="2480888"/>
                </a:cubicBezTo>
                <a:cubicBezTo>
                  <a:pt x="2296158" y="2534878"/>
                  <a:pt x="2271942" y="2623310"/>
                  <a:pt x="2191177" y="2623310"/>
                </a:cubicBezTo>
                <a:cubicBezTo>
                  <a:pt x="2117787" y="2623310"/>
                  <a:pt x="2083103" y="2546807"/>
                  <a:pt x="2133600" y="2496310"/>
                </a:cubicBezTo>
                <a:cubicBezTo>
                  <a:pt x="2151576" y="2478335"/>
                  <a:pt x="2167997" y="2468160"/>
                  <a:pt x="2183786" y="2465638"/>
                </a:cubicBezTo>
                <a:close/>
                <a:moveTo>
                  <a:pt x="661159" y="2462374"/>
                </a:moveTo>
                <a:cubicBezTo>
                  <a:pt x="681344" y="2466292"/>
                  <a:pt x="702611" y="2481140"/>
                  <a:pt x="722386" y="2506417"/>
                </a:cubicBezTo>
                <a:lnTo>
                  <a:pt x="755131" y="2548274"/>
                </a:lnTo>
                <a:lnTo>
                  <a:pt x="729596" y="2576267"/>
                </a:lnTo>
                <a:cubicBezTo>
                  <a:pt x="715552" y="2591663"/>
                  <a:pt x="687988" y="2608948"/>
                  <a:pt x="668344" y="2614678"/>
                </a:cubicBezTo>
                <a:cubicBezTo>
                  <a:pt x="597986" y="2635201"/>
                  <a:pt x="555271" y="2544994"/>
                  <a:pt x="606428" y="2483911"/>
                </a:cubicBezTo>
                <a:cubicBezTo>
                  <a:pt x="621872" y="2465469"/>
                  <a:pt x="640974" y="2458457"/>
                  <a:pt x="661159" y="2462374"/>
                </a:cubicBezTo>
                <a:close/>
                <a:moveTo>
                  <a:pt x="2845160" y="2462236"/>
                </a:moveTo>
                <a:cubicBezTo>
                  <a:pt x="2865186" y="2465818"/>
                  <a:pt x="2886173" y="2480036"/>
                  <a:pt x="2905260" y="2504378"/>
                </a:cubicBezTo>
                <a:cubicBezTo>
                  <a:pt x="2936021" y="2543606"/>
                  <a:pt x="2936132" y="2544640"/>
                  <a:pt x="2912778" y="2574228"/>
                </a:cubicBezTo>
                <a:cubicBezTo>
                  <a:pt x="2878644" y="2617473"/>
                  <a:pt x="2823349" y="2630820"/>
                  <a:pt x="2792812" y="2603185"/>
                </a:cubicBezTo>
                <a:cubicBezTo>
                  <a:pt x="2762541" y="2575790"/>
                  <a:pt x="2761592" y="2518818"/>
                  <a:pt x="2790825" y="2483911"/>
                </a:cubicBezTo>
                <a:cubicBezTo>
                  <a:pt x="2806069" y="2465709"/>
                  <a:pt x="2825134" y="2458654"/>
                  <a:pt x="2845160" y="2462236"/>
                </a:cubicBezTo>
                <a:close/>
                <a:moveTo>
                  <a:pt x="1076138" y="2461629"/>
                </a:moveTo>
                <a:cubicBezTo>
                  <a:pt x="1112924" y="2455158"/>
                  <a:pt x="1162378" y="2486931"/>
                  <a:pt x="1174693" y="2535998"/>
                </a:cubicBezTo>
                <a:cubicBezTo>
                  <a:pt x="1193597" y="2611320"/>
                  <a:pt x="1088005" y="2658615"/>
                  <a:pt x="1038214" y="2597126"/>
                </a:cubicBezTo>
                <a:cubicBezTo>
                  <a:pt x="1013421" y="2566507"/>
                  <a:pt x="1015952" y="2525935"/>
                  <a:pt x="1045420" y="2481623"/>
                </a:cubicBezTo>
                <a:cubicBezTo>
                  <a:pt x="1053022" y="2470192"/>
                  <a:pt x="1063876" y="2463786"/>
                  <a:pt x="1076138" y="2461629"/>
                </a:cubicBezTo>
                <a:close/>
                <a:moveTo>
                  <a:pt x="464488" y="2246127"/>
                </a:moveTo>
                <a:cubicBezTo>
                  <a:pt x="496033" y="2252784"/>
                  <a:pt x="520700" y="2281303"/>
                  <a:pt x="520700" y="2324860"/>
                </a:cubicBezTo>
                <a:cubicBezTo>
                  <a:pt x="520700" y="2403620"/>
                  <a:pt x="430390" y="2435564"/>
                  <a:pt x="381924" y="2373947"/>
                </a:cubicBezTo>
                <a:cubicBezTo>
                  <a:pt x="347819" y="2330593"/>
                  <a:pt x="348740" y="2311515"/>
                  <a:pt x="386773" y="2273483"/>
                </a:cubicBezTo>
                <a:cubicBezTo>
                  <a:pt x="400766" y="2259492"/>
                  <a:pt x="416132" y="2250867"/>
                  <a:pt x="431311" y="2247011"/>
                </a:cubicBezTo>
                <a:cubicBezTo>
                  <a:pt x="442695" y="2244118"/>
                  <a:pt x="453973" y="2243908"/>
                  <a:pt x="464488" y="2246127"/>
                </a:cubicBezTo>
                <a:close/>
                <a:moveTo>
                  <a:pt x="2862979" y="2245580"/>
                </a:moveTo>
                <a:cubicBezTo>
                  <a:pt x="2885396" y="2252562"/>
                  <a:pt x="2905841" y="2273467"/>
                  <a:pt x="2920119" y="2306989"/>
                </a:cubicBezTo>
                <a:cubicBezTo>
                  <a:pt x="2931841" y="2334509"/>
                  <a:pt x="2929784" y="2345463"/>
                  <a:pt x="2907601" y="2373664"/>
                </a:cubicBezTo>
                <a:cubicBezTo>
                  <a:pt x="2877603" y="2411800"/>
                  <a:pt x="2838384" y="2416748"/>
                  <a:pt x="2796826" y="2387640"/>
                </a:cubicBezTo>
                <a:cubicBezTo>
                  <a:pt x="2760905" y="2362480"/>
                  <a:pt x="2759485" y="2302225"/>
                  <a:pt x="2794000" y="2267710"/>
                </a:cubicBezTo>
                <a:cubicBezTo>
                  <a:pt x="2816171" y="2245540"/>
                  <a:pt x="2840561" y="2238598"/>
                  <a:pt x="2862979" y="2245580"/>
                </a:cubicBezTo>
                <a:close/>
                <a:moveTo>
                  <a:pt x="1313468" y="2245229"/>
                </a:moveTo>
                <a:cubicBezTo>
                  <a:pt x="1357163" y="2238683"/>
                  <a:pt x="1397003" y="2270844"/>
                  <a:pt x="1397003" y="2324860"/>
                </a:cubicBezTo>
                <a:cubicBezTo>
                  <a:pt x="1397003" y="2397853"/>
                  <a:pt x="1311495" y="2434875"/>
                  <a:pt x="1264035" y="2382431"/>
                </a:cubicBezTo>
                <a:cubicBezTo>
                  <a:pt x="1232638" y="2347739"/>
                  <a:pt x="1235332" y="2293232"/>
                  <a:pt x="1269822" y="2265302"/>
                </a:cubicBezTo>
                <a:cubicBezTo>
                  <a:pt x="1283911" y="2253894"/>
                  <a:pt x="1298904" y="2247411"/>
                  <a:pt x="1313468" y="2245229"/>
                </a:cubicBezTo>
                <a:close/>
                <a:moveTo>
                  <a:pt x="2408790" y="2243768"/>
                </a:moveTo>
                <a:cubicBezTo>
                  <a:pt x="2425984" y="2242913"/>
                  <a:pt x="2443027" y="2251083"/>
                  <a:pt x="2461405" y="2268205"/>
                </a:cubicBezTo>
                <a:cubicBezTo>
                  <a:pt x="2496072" y="2300501"/>
                  <a:pt x="2497087" y="2348723"/>
                  <a:pt x="2463800" y="2382010"/>
                </a:cubicBezTo>
                <a:cubicBezTo>
                  <a:pt x="2428356" y="2417454"/>
                  <a:pt x="2382054" y="2414161"/>
                  <a:pt x="2350422" y="2373947"/>
                </a:cubicBezTo>
                <a:cubicBezTo>
                  <a:pt x="2316319" y="2330593"/>
                  <a:pt x="2317240" y="2311515"/>
                  <a:pt x="2355273" y="2273483"/>
                </a:cubicBezTo>
                <a:cubicBezTo>
                  <a:pt x="2374253" y="2254503"/>
                  <a:pt x="2391597" y="2244623"/>
                  <a:pt x="2408790" y="2243768"/>
                </a:cubicBezTo>
                <a:close/>
                <a:moveTo>
                  <a:pt x="1532494" y="2243768"/>
                </a:moveTo>
                <a:cubicBezTo>
                  <a:pt x="1549687" y="2242913"/>
                  <a:pt x="1566730" y="2251083"/>
                  <a:pt x="1585108" y="2268205"/>
                </a:cubicBezTo>
                <a:cubicBezTo>
                  <a:pt x="1619775" y="2300501"/>
                  <a:pt x="1620790" y="2348723"/>
                  <a:pt x="1587503" y="2382010"/>
                </a:cubicBezTo>
                <a:cubicBezTo>
                  <a:pt x="1552059" y="2417454"/>
                  <a:pt x="1505757" y="2414161"/>
                  <a:pt x="1474125" y="2373947"/>
                </a:cubicBezTo>
                <a:cubicBezTo>
                  <a:pt x="1440022" y="2330593"/>
                  <a:pt x="1440943" y="2311515"/>
                  <a:pt x="1478976" y="2273483"/>
                </a:cubicBezTo>
                <a:cubicBezTo>
                  <a:pt x="1497956" y="2254503"/>
                  <a:pt x="1515300" y="2244623"/>
                  <a:pt x="1532494" y="2243768"/>
                </a:cubicBezTo>
                <a:close/>
                <a:moveTo>
                  <a:pt x="664614" y="2243768"/>
                </a:moveTo>
                <a:cubicBezTo>
                  <a:pt x="681807" y="2244623"/>
                  <a:pt x="699151" y="2254503"/>
                  <a:pt x="718131" y="2273483"/>
                </a:cubicBezTo>
                <a:cubicBezTo>
                  <a:pt x="756164" y="2311515"/>
                  <a:pt x="757085" y="2330593"/>
                  <a:pt x="722982" y="2373947"/>
                </a:cubicBezTo>
                <a:cubicBezTo>
                  <a:pt x="691350" y="2414161"/>
                  <a:pt x="645048" y="2417454"/>
                  <a:pt x="609604" y="2382010"/>
                </a:cubicBezTo>
                <a:cubicBezTo>
                  <a:pt x="576316" y="2348723"/>
                  <a:pt x="577329" y="2300501"/>
                  <a:pt x="611999" y="2268205"/>
                </a:cubicBezTo>
                <a:cubicBezTo>
                  <a:pt x="630377" y="2251083"/>
                  <a:pt x="647420" y="2242913"/>
                  <a:pt x="664614" y="2243768"/>
                </a:cubicBezTo>
                <a:close/>
                <a:moveTo>
                  <a:pt x="1970596" y="2243766"/>
                </a:moveTo>
                <a:cubicBezTo>
                  <a:pt x="1989036" y="2242780"/>
                  <a:pt x="2008382" y="2251488"/>
                  <a:pt x="2028006" y="2269924"/>
                </a:cubicBezTo>
                <a:cubicBezTo>
                  <a:pt x="2064285" y="2304006"/>
                  <a:pt x="2065532" y="2343092"/>
                  <a:pt x="2031505" y="2379615"/>
                </a:cubicBezTo>
                <a:cubicBezTo>
                  <a:pt x="1998601" y="2414934"/>
                  <a:pt x="1959165" y="2414999"/>
                  <a:pt x="1921694" y="2379796"/>
                </a:cubicBezTo>
                <a:cubicBezTo>
                  <a:pt x="1885377" y="2345678"/>
                  <a:pt x="1884590" y="2319037"/>
                  <a:pt x="1918622" y="2275773"/>
                </a:cubicBezTo>
                <a:cubicBezTo>
                  <a:pt x="1934622" y="2255432"/>
                  <a:pt x="1952156" y="2244752"/>
                  <a:pt x="1970596" y="2243766"/>
                </a:cubicBezTo>
                <a:close/>
                <a:moveTo>
                  <a:pt x="217996" y="2243766"/>
                </a:moveTo>
                <a:cubicBezTo>
                  <a:pt x="236438" y="2242780"/>
                  <a:pt x="255783" y="2251488"/>
                  <a:pt x="275408" y="2269924"/>
                </a:cubicBezTo>
                <a:cubicBezTo>
                  <a:pt x="312204" y="2304492"/>
                  <a:pt x="312791" y="2340118"/>
                  <a:pt x="277188" y="2378016"/>
                </a:cubicBezTo>
                <a:cubicBezTo>
                  <a:pt x="242620" y="2414813"/>
                  <a:pt x="206992" y="2415400"/>
                  <a:pt x="169094" y="2379796"/>
                </a:cubicBezTo>
                <a:cubicBezTo>
                  <a:pt x="132778" y="2345678"/>
                  <a:pt x="131992" y="2319037"/>
                  <a:pt x="166022" y="2275773"/>
                </a:cubicBezTo>
                <a:cubicBezTo>
                  <a:pt x="182022" y="2255432"/>
                  <a:pt x="199557" y="2244752"/>
                  <a:pt x="217996" y="2243766"/>
                </a:cubicBezTo>
                <a:close/>
                <a:moveTo>
                  <a:pt x="2626982" y="2243569"/>
                </a:moveTo>
                <a:cubicBezTo>
                  <a:pt x="2642185" y="2242603"/>
                  <a:pt x="2657954" y="2248828"/>
                  <a:pt x="2676874" y="2262080"/>
                </a:cubicBezTo>
                <a:cubicBezTo>
                  <a:pt x="2732778" y="2301236"/>
                  <a:pt x="2700930" y="2407410"/>
                  <a:pt x="2633282" y="2407410"/>
                </a:cubicBezTo>
                <a:cubicBezTo>
                  <a:pt x="2594440" y="2407410"/>
                  <a:pt x="2552700" y="2364907"/>
                  <a:pt x="2552700" y="2325355"/>
                </a:cubicBezTo>
                <a:cubicBezTo>
                  <a:pt x="2552700" y="2308164"/>
                  <a:pt x="2565208" y="2282447"/>
                  <a:pt x="2580495" y="2268205"/>
                </a:cubicBezTo>
                <a:cubicBezTo>
                  <a:pt x="2597146" y="2252693"/>
                  <a:pt x="2611780" y="2244535"/>
                  <a:pt x="2626982" y="2243569"/>
                </a:cubicBezTo>
                <a:close/>
                <a:moveTo>
                  <a:pt x="1750684" y="2243569"/>
                </a:moveTo>
                <a:cubicBezTo>
                  <a:pt x="1765885" y="2242603"/>
                  <a:pt x="1781654" y="2248828"/>
                  <a:pt x="1800574" y="2262080"/>
                </a:cubicBezTo>
                <a:cubicBezTo>
                  <a:pt x="1856478" y="2301236"/>
                  <a:pt x="1824630" y="2407410"/>
                  <a:pt x="1756982" y="2407410"/>
                </a:cubicBezTo>
                <a:cubicBezTo>
                  <a:pt x="1718142" y="2407410"/>
                  <a:pt x="1676401" y="2364907"/>
                  <a:pt x="1676401" y="2325355"/>
                </a:cubicBezTo>
                <a:cubicBezTo>
                  <a:pt x="1676401" y="2308164"/>
                  <a:pt x="1688908" y="2282447"/>
                  <a:pt x="1704197" y="2268205"/>
                </a:cubicBezTo>
                <a:cubicBezTo>
                  <a:pt x="1720847" y="2252693"/>
                  <a:pt x="1735480" y="2244535"/>
                  <a:pt x="1750684" y="2243569"/>
                </a:cubicBezTo>
                <a:close/>
                <a:moveTo>
                  <a:pt x="874386" y="2243569"/>
                </a:moveTo>
                <a:cubicBezTo>
                  <a:pt x="889588" y="2242603"/>
                  <a:pt x="905358" y="2248828"/>
                  <a:pt x="924278" y="2262080"/>
                </a:cubicBezTo>
                <a:cubicBezTo>
                  <a:pt x="980182" y="2301236"/>
                  <a:pt x="948334" y="2407410"/>
                  <a:pt x="880686" y="2407410"/>
                </a:cubicBezTo>
                <a:cubicBezTo>
                  <a:pt x="841844" y="2407410"/>
                  <a:pt x="800104" y="2364907"/>
                  <a:pt x="800104" y="2325355"/>
                </a:cubicBezTo>
                <a:cubicBezTo>
                  <a:pt x="800104" y="2308164"/>
                  <a:pt x="812612" y="2282447"/>
                  <a:pt x="827899" y="2268205"/>
                </a:cubicBezTo>
                <a:cubicBezTo>
                  <a:pt x="844549" y="2252693"/>
                  <a:pt x="859184" y="2244535"/>
                  <a:pt x="874386" y="2243569"/>
                </a:cubicBezTo>
                <a:close/>
                <a:moveTo>
                  <a:pt x="3291204" y="2242310"/>
                </a:moveTo>
                <a:cubicBezTo>
                  <a:pt x="3314427" y="2242310"/>
                  <a:pt x="3365500" y="2299057"/>
                  <a:pt x="3365500" y="2324860"/>
                </a:cubicBezTo>
                <a:cubicBezTo>
                  <a:pt x="3365500" y="2353151"/>
                  <a:pt x="3313380" y="2407410"/>
                  <a:pt x="3286203" y="2407410"/>
                </a:cubicBezTo>
                <a:cubicBezTo>
                  <a:pt x="3217201" y="2407410"/>
                  <a:pt x="3184594" y="2301817"/>
                  <a:pt x="3241326" y="2262080"/>
                </a:cubicBezTo>
                <a:cubicBezTo>
                  <a:pt x="3256850" y="2251207"/>
                  <a:pt x="3279295" y="2242310"/>
                  <a:pt x="3291204" y="2242310"/>
                </a:cubicBezTo>
                <a:close/>
                <a:moveTo>
                  <a:pt x="3068342" y="2242310"/>
                </a:moveTo>
                <a:cubicBezTo>
                  <a:pt x="3099623" y="2242310"/>
                  <a:pt x="3149600" y="2296568"/>
                  <a:pt x="3149600" y="2330528"/>
                </a:cubicBezTo>
                <a:cubicBezTo>
                  <a:pt x="3149600" y="2362806"/>
                  <a:pt x="3101708" y="2407410"/>
                  <a:pt x="3067050" y="2407410"/>
                </a:cubicBezTo>
                <a:cubicBezTo>
                  <a:pt x="3030568" y="2407410"/>
                  <a:pt x="2984500" y="2362235"/>
                  <a:pt x="2984500" y="2326459"/>
                </a:cubicBezTo>
                <a:cubicBezTo>
                  <a:pt x="2984500" y="2312510"/>
                  <a:pt x="2996926" y="2287870"/>
                  <a:pt x="3012114" y="2271704"/>
                </a:cubicBezTo>
                <a:cubicBezTo>
                  <a:pt x="3027301" y="2255537"/>
                  <a:pt x="3052604" y="2242310"/>
                  <a:pt x="3068342" y="2242310"/>
                </a:cubicBezTo>
                <a:close/>
                <a:moveTo>
                  <a:pt x="2190750" y="2242310"/>
                </a:moveTo>
                <a:cubicBezTo>
                  <a:pt x="2220780" y="2242310"/>
                  <a:pt x="2273300" y="2294830"/>
                  <a:pt x="2273300" y="2324860"/>
                </a:cubicBezTo>
                <a:cubicBezTo>
                  <a:pt x="2273300" y="2355459"/>
                  <a:pt x="2220769" y="2407410"/>
                  <a:pt x="2189828" y="2407410"/>
                </a:cubicBezTo>
                <a:cubicBezTo>
                  <a:pt x="2153251" y="2407410"/>
                  <a:pt x="2108200" y="2366300"/>
                  <a:pt x="2108200" y="2332923"/>
                </a:cubicBezTo>
                <a:cubicBezTo>
                  <a:pt x="2108200" y="2319895"/>
                  <a:pt x="2120045" y="2294177"/>
                  <a:pt x="2134522" y="2275773"/>
                </a:cubicBezTo>
                <a:cubicBezTo>
                  <a:pt x="2149644" y="2256548"/>
                  <a:pt x="2173568" y="2242310"/>
                  <a:pt x="2190750" y="2242310"/>
                </a:cubicBezTo>
                <a:close/>
                <a:moveTo>
                  <a:pt x="1095597" y="2238434"/>
                </a:moveTo>
                <a:cubicBezTo>
                  <a:pt x="1131607" y="2234987"/>
                  <a:pt x="1186577" y="2306661"/>
                  <a:pt x="1175262" y="2342309"/>
                </a:cubicBezTo>
                <a:cubicBezTo>
                  <a:pt x="1153013" y="2412410"/>
                  <a:pt x="1085264" y="2428534"/>
                  <a:pt x="1042326" y="2373947"/>
                </a:cubicBezTo>
                <a:cubicBezTo>
                  <a:pt x="1009295" y="2331956"/>
                  <a:pt x="1009375" y="2317663"/>
                  <a:pt x="1042877" y="2275071"/>
                </a:cubicBezTo>
                <a:cubicBezTo>
                  <a:pt x="1057658" y="2256281"/>
                  <a:pt x="1081381" y="2239794"/>
                  <a:pt x="1095597" y="2238434"/>
                </a:cubicBezTo>
                <a:close/>
                <a:moveTo>
                  <a:pt x="30015" y="2026410"/>
                </a:moveTo>
                <a:cubicBezTo>
                  <a:pt x="61023" y="2026410"/>
                  <a:pt x="91440" y="2081720"/>
                  <a:pt x="81724" y="2120435"/>
                </a:cubicBezTo>
                <a:cubicBezTo>
                  <a:pt x="63227" y="2194126"/>
                  <a:pt x="16296" y="2167049"/>
                  <a:pt x="12303" y="2080385"/>
                </a:cubicBezTo>
                <a:cubicBezTo>
                  <a:pt x="10371" y="2038467"/>
                  <a:pt x="14328" y="2026410"/>
                  <a:pt x="30015" y="2026410"/>
                </a:cubicBezTo>
                <a:close/>
                <a:moveTo>
                  <a:pt x="685342" y="2017774"/>
                </a:moveTo>
                <a:cubicBezTo>
                  <a:pt x="704395" y="2024029"/>
                  <a:pt x="720570" y="2044060"/>
                  <a:pt x="735464" y="2078389"/>
                </a:cubicBezTo>
                <a:cubicBezTo>
                  <a:pt x="747472" y="2106068"/>
                  <a:pt x="745517" y="2116700"/>
                  <a:pt x="723206" y="2145064"/>
                </a:cubicBezTo>
                <a:cubicBezTo>
                  <a:pt x="706639" y="2166125"/>
                  <a:pt x="684256" y="2178810"/>
                  <a:pt x="663658" y="2178810"/>
                </a:cubicBezTo>
                <a:cubicBezTo>
                  <a:pt x="585971" y="2178810"/>
                  <a:pt x="556229" y="2088357"/>
                  <a:pt x="617951" y="2039809"/>
                </a:cubicBezTo>
                <a:cubicBezTo>
                  <a:pt x="644357" y="2019038"/>
                  <a:pt x="666288" y="2011518"/>
                  <a:pt x="685342" y="2017774"/>
                </a:cubicBezTo>
                <a:close/>
                <a:moveTo>
                  <a:pt x="2624436" y="2015754"/>
                </a:moveTo>
                <a:cubicBezTo>
                  <a:pt x="2633994" y="2014939"/>
                  <a:pt x="2644374" y="2021059"/>
                  <a:pt x="2667631" y="2033086"/>
                </a:cubicBezTo>
                <a:cubicBezTo>
                  <a:pt x="2697075" y="2048313"/>
                  <a:pt x="2705100" y="2061018"/>
                  <a:pt x="2705100" y="2092411"/>
                </a:cubicBezTo>
                <a:cubicBezTo>
                  <a:pt x="2705100" y="2171714"/>
                  <a:pt x="2614962" y="2211249"/>
                  <a:pt x="2572470" y="2150584"/>
                </a:cubicBezTo>
                <a:cubicBezTo>
                  <a:pt x="2543423" y="2109113"/>
                  <a:pt x="2548289" y="2069823"/>
                  <a:pt x="2586163" y="2040032"/>
                </a:cubicBezTo>
                <a:cubicBezTo>
                  <a:pt x="2606139" y="2024319"/>
                  <a:pt x="2614877" y="2016569"/>
                  <a:pt x="2624436" y="2015754"/>
                </a:cubicBezTo>
                <a:close/>
                <a:moveTo>
                  <a:pt x="1745938" y="2015656"/>
                </a:moveTo>
                <a:cubicBezTo>
                  <a:pt x="1754025" y="2013435"/>
                  <a:pt x="1761055" y="2016327"/>
                  <a:pt x="1775660" y="2021961"/>
                </a:cubicBezTo>
                <a:cubicBezTo>
                  <a:pt x="1803386" y="2032657"/>
                  <a:pt x="1814218" y="2049696"/>
                  <a:pt x="1822255" y="2095260"/>
                </a:cubicBezTo>
                <a:cubicBezTo>
                  <a:pt x="1830324" y="2140997"/>
                  <a:pt x="1799798" y="2178810"/>
                  <a:pt x="1754807" y="2178810"/>
                </a:cubicBezTo>
                <a:cubicBezTo>
                  <a:pt x="1678285" y="2178810"/>
                  <a:pt x="1648877" y="2088003"/>
                  <a:pt x="1709864" y="2040032"/>
                </a:cubicBezTo>
                <a:cubicBezTo>
                  <a:pt x="1728703" y="2025212"/>
                  <a:pt x="1737850" y="2017877"/>
                  <a:pt x="1745938" y="2015656"/>
                </a:cubicBezTo>
                <a:close/>
                <a:moveTo>
                  <a:pt x="869642" y="2015656"/>
                </a:moveTo>
                <a:cubicBezTo>
                  <a:pt x="877730" y="2013435"/>
                  <a:pt x="884759" y="2016327"/>
                  <a:pt x="899364" y="2021961"/>
                </a:cubicBezTo>
                <a:cubicBezTo>
                  <a:pt x="927091" y="2032657"/>
                  <a:pt x="937922" y="2049696"/>
                  <a:pt x="945961" y="2095260"/>
                </a:cubicBezTo>
                <a:cubicBezTo>
                  <a:pt x="954029" y="2140997"/>
                  <a:pt x="923503" y="2178810"/>
                  <a:pt x="878512" y="2178810"/>
                </a:cubicBezTo>
                <a:cubicBezTo>
                  <a:pt x="801989" y="2178810"/>
                  <a:pt x="772581" y="2088003"/>
                  <a:pt x="833567" y="2040032"/>
                </a:cubicBezTo>
                <a:cubicBezTo>
                  <a:pt x="852407" y="2025212"/>
                  <a:pt x="861554" y="2017877"/>
                  <a:pt x="869642" y="2015656"/>
                </a:cubicBezTo>
                <a:close/>
                <a:moveTo>
                  <a:pt x="1098298" y="2015446"/>
                </a:moveTo>
                <a:cubicBezTo>
                  <a:pt x="1114276" y="2015260"/>
                  <a:pt x="1130136" y="2025088"/>
                  <a:pt x="1149931" y="2044883"/>
                </a:cubicBezTo>
                <a:cubicBezTo>
                  <a:pt x="1187725" y="2082677"/>
                  <a:pt x="1189681" y="2119433"/>
                  <a:pt x="1155704" y="2153410"/>
                </a:cubicBezTo>
                <a:cubicBezTo>
                  <a:pt x="1124390" y="2184724"/>
                  <a:pt x="1080412" y="2185980"/>
                  <a:pt x="1044526" y="2156585"/>
                </a:cubicBezTo>
                <a:cubicBezTo>
                  <a:pt x="1007032" y="2125872"/>
                  <a:pt x="1007569" y="2084491"/>
                  <a:pt x="1045960" y="2046099"/>
                </a:cubicBezTo>
                <a:cubicBezTo>
                  <a:pt x="1066224" y="2025835"/>
                  <a:pt x="1082320" y="2015633"/>
                  <a:pt x="1098298" y="2015446"/>
                </a:cubicBezTo>
                <a:close/>
                <a:moveTo>
                  <a:pt x="3468473" y="2015254"/>
                </a:moveTo>
                <a:cubicBezTo>
                  <a:pt x="3486660" y="2015507"/>
                  <a:pt x="3494011" y="2040578"/>
                  <a:pt x="3487754" y="2086222"/>
                </a:cubicBezTo>
                <a:cubicBezTo>
                  <a:pt x="3477210" y="2163151"/>
                  <a:pt x="3462412" y="2177444"/>
                  <a:pt x="3435630" y="2136569"/>
                </a:cubicBezTo>
                <a:cubicBezTo>
                  <a:pt x="3413416" y="2102668"/>
                  <a:pt x="3419424" y="2041693"/>
                  <a:pt x="3446776" y="2023430"/>
                </a:cubicBezTo>
                <a:cubicBezTo>
                  <a:pt x="3455144" y="2017842"/>
                  <a:pt x="3462411" y="2015169"/>
                  <a:pt x="3468473" y="2015254"/>
                </a:cubicBezTo>
                <a:close/>
                <a:moveTo>
                  <a:pt x="3067050" y="2013710"/>
                </a:moveTo>
                <a:cubicBezTo>
                  <a:pt x="3095825" y="2013710"/>
                  <a:pt x="3149600" y="2071246"/>
                  <a:pt x="3149600" y="2102033"/>
                </a:cubicBezTo>
                <a:cubicBezTo>
                  <a:pt x="3149600" y="2137738"/>
                  <a:pt x="3105440" y="2178810"/>
                  <a:pt x="3067050" y="2178810"/>
                </a:cubicBezTo>
                <a:cubicBezTo>
                  <a:pt x="3028660" y="2178810"/>
                  <a:pt x="2984500" y="2137738"/>
                  <a:pt x="2984500" y="2102033"/>
                </a:cubicBezTo>
                <a:cubicBezTo>
                  <a:pt x="2984500" y="2087745"/>
                  <a:pt x="2998528" y="2062028"/>
                  <a:pt x="3015673" y="2044883"/>
                </a:cubicBezTo>
                <a:cubicBezTo>
                  <a:pt x="3032818" y="2027738"/>
                  <a:pt x="3055938" y="2013710"/>
                  <a:pt x="3067050" y="2013710"/>
                </a:cubicBezTo>
                <a:close/>
                <a:moveTo>
                  <a:pt x="2190750" y="2013710"/>
                </a:moveTo>
                <a:cubicBezTo>
                  <a:pt x="2219525" y="2013710"/>
                  <a:pt x="2273300" y="2071246"/>
                  <a:pt x="2273300" y="2102033"/>
                </a:cubicBezTo>
                <a:cubicBezTo>
                  <a:pt x="2273300" y="2137738"/>
                  <a:pt x="2229140" y="2178810"/>
                  <a:pt x="2190750" y="2178810"/>
                </a:cubicBezTo>
                <a:cubicBezTo>
                  <a:pt x="2152360" y="2178810"/>
                  <a:pt x="2108200" y="2137738"/>
                  <a:pt x="2108200" y="2102033"/>
                </a:cubicBezTo>
                <a:cubicBezTo>
                  <a:pt x="2108200" y="2087745"/>
                  <a:pt x="2122228" y="2062028"/>
                  <a:pt x="2139373" y="2044883"/>
                </a:cubicBezTo>
                <a:cubicBezTo>
                  <a:pt x="2156518" y="2027738"/>
                  <a:pt x="2179638" y="2013710"/>
                  <a:pt x="2190750" y="2013710"/>
                </a:cubicBezTo>
                <a:close/>
                <a:moveTo>
                  <a:pt x="1974850" y="2013710"/>
                </a:moveTo>
                <a:cubicBezTo>
                  <a:pt x="2003625" y="2013710"/>
                  <a:pt x="2057400" y="2071246"/>
                  <a:pt x="2057400" y="2102033"/>
                </a:cubicBezTo>
                <a:cubicBezTo>
                  <a:pt x="2057400" y="2137738"/>
                  <a:pt x="2013240" y="2178810"/>
                  <a:pt x="1974850" y="2178810"/>
                </a:cubicBezTo>
                <a:cubicBezTo>
                  <a:pt x="1936460" y="2178810"/>
                  <a:pt x="1892300" y="2137738"/>
                  <a:pt x="1892300" y="2102033"/>
                </a:cubicBezTo>
                <a:cubicBezTo>
                  <a:pt x="1892300" y="2087745"/>
                  <a:pt x="1906328" y="2062028"/>
                  <a:pt x="1923473" y="2044883"/>
                </a:cubicBezTo>
                <a:cubicBezTo>
                  <a:pt x="1940618" y="2027738"/>
                  <a:pt x="1963738" y="2013710"/>
                  <a:pt x="1974850" y="2013710"/>
                </a:cubicBezTo>
                <a:close/>
                <a:moveTo>
                  <a:pt x="222250" y="2013710"/>
                </a:moveTo>
                <a:cubicBezTo>
                  <a:pt x="251026" y="2013710"/>
                  <a:pt x="304800" y="2071246"/>
                  <a:pt x="304800" y="2102033"/>
                </a:cubicBezTo>
                <a:cubicBezTo>
                  <a:pt x="304800" y="2137555"/>
                  <a:pt x="260709" y="2178810"/>
                  <a:pt x="222746" y="2178810"/>
                </a:cubicBezTo>
                <a:cubicBezTo>
                  <a:pt x="186625" y="2178810"/>
                  <a:pt x="139701" y="2134075"/>
                  <a:pt x="139701" y="2099638"/>
                </a:cubicBezTo>
                <a:cubicBezTo>
                  <a:pt x="139701" y="2086668"/>
                  <a:pt x="153728" y="2062028"/>
                  <a:pt x="170873" y="2044883"/>
                </a:cubicBezTo>
                <a:cubicBezTo>
                  <a:pt x="188020" y="2027738"/>
                  <a:pt x="211139" y="2013710"/>
                  <a:pt x="222250" y="2013710"/>
                </a:cubicBezTo>
                <a:close/>
                <a:moveTo>
                  <a:pt x="2405463" y="2008863"/>
                </a:moveTo>
                <a:cubicBezTo>
                  <a:pt x="2417235" y="2011403"/>
                  <a:pt x="2432005" y="2021364"/>
                  <a:pt x="2455737" y="2040032"/>
                </a:cubicBezTo>
                <a:cubicBezTo>
                  <a:pt x="2519802" y="2090425"/>
                  <a:pt x="2485488" y="2185191"/>
                  <a:pt x="2407857" y="2172265"/>
                </a:cubicBezTo>
                <a:cubicBezTo>
                  <a:pt x="2360230" y="2164336"/>
                  <a:pt x="2343215" y="2153819"/>
                  <a:pt x="2332293" y="2125561"/>
                </a:cubicBezTo>
                <a:cubicBezTo>
                  <a:pt x="2322794" y="2100985"/>
                  <a:pt x="2342617" y="2050871"/>
                  <a:pt x="2373174" y="2022214"/>
                </a:cubicBezTo>
                <a:cubicBezTo>
                  <a:pt x="2384916" y="2011202"/>
                  <a:pt x="2393691" y="2006322"/>
                  <a:pt x="2405463" y="2008863"/>
                </a:cubicBezTo>
                <a:close/>
                <a:moveTo>
                  <a:pt x="1527607" y="2008587"/>
                </a:moveTo>
                <a:cubicBezTo>
                  <a:pt x="1539908" y="2010464"/>
                  <a:pt x="1554693" y="2020565"/>
                  <a:pt x="1579441" y="2040032"/>
                </a:cubicBezTo>
                <a:cubicBezTo>
                  <a:pt x="1619701" y="2071700"/>
                  <a:pt x="1623962" y="2126766"/>
                  <a:pt x="1588627" y="2158744"/>
                </a:cubicBezTo>
                <a:cubicBezTo>
                  <a:pt x="1556732" y="2187608"/>
                  <a:pt x="1491112" y="2172080"/>
                  <a:pt x="1458753" y="2128010"/>
                </a:cubicBezTo>
                <a:cubicBezTo>
                  <a:pt x="1433205" y="2093215"/>
                  <a:pt x="1439636" y="2072761"/>
                  <a:pt x="1490673" y="2026489"/>
                </a:cubicBezTo>
                <a:cubicBezTo>
                  <a:pt x="1505487" y="2013058"/>
                  <a:pt x="1515305" y="2006710"/>
                  <a:pt x="1527607" y="2008587"/>
                </a:cubicBezTo>
                <a:close/>
                <a:moveTo>
                  <a:pt x="1312114" y="2008219"/>
                </a:moveTo>
                <a:cubicBezTo>
                  <a:pt x="1317812" y="2011239"/>
                  <a:pt x="1332099" y="2017423"/>
                  <a:pt x="1343864" y="2021961"/>
                </a:cubicBezTo>
                <a:cubicBezTo>
                  <a:pt x="1391809" y="2040456"/>
                  <a:pt x="1409708" y="2125277"/>
                  <a:pt x="1372727" y="2158744"/>
                </a:cubicBezTo>
                <a:cubicBezTo>
                  <a:pt x="1342304" y="2186276"/>
                  <a:pt x="1274905" y="2172593"/>
                  <a:pt x="1248264" y="2133474"/>
                </a:cubicBezTo>
                <a:cubicBezTo>
                  <a:pt x="1228403" y="2104310"/>
                  <a:pt x="1241714" y="2059037"/>
                  <a:pt x="1280978" y="2022214"/>
                </a:cubicBezTo>
                <a:cubicBezTo>
                  <a:pt x="1292405" y="2011497"/>
                  <a:pt x="1306416" y="2005200"/>
                  <a:pt x="1312114" y="2008219"/>
                </a:cubicBezTo>
                <a:close/>
                <a:moveTo>
                  <a:pt x="435812" y="2007868"/>
                </a:moveTo>
                <a:cubicBezTo>
                  <a:pt x="441509" y="2011081"/>
                  <a:pt x="455796" y="2017423"/>
                  <a:pt x="467561" y="2021961"/>
                </a:cubicBezTo>
                <a:cubicBezTo>
                  <a:pt x="495705" y="2032818"/>
                  <a:pt x="506233" y="2049877"/>
                  <a:pt x="514158" y="2097467"/>
                </a:cubicBezTo>
                <a:cubicBezTo>
                  <a:pt x="528085" y="2181121"/>
                  <a:pt x="421709" y="2203133"/>
                  <a:pt x="366550" y="2128010"/>
                </a:cubicBezTo>
                <a:cubicBezTo>
                  <a:pt x="341002" y="2093215"/>
                  <a:pt x="347433" y="2072761"/>
                  <a:pt x="398469" y="2026489"/>
                </a:cubicBezTo>
                <a:cubicBezTo>
                  <a:pt x="413310" y="2013035"/>
                  <a:pt x="430112" y="2004656"/>
                  <a:pt x="435812" y="2007868"/>
                </a:cubicBezTo>
                <a:close/>
                <a:moveTo>
                  <a:pt x="3263580" y="2007781"/>
                </a:moveTo>
                <a:cubicBezTo>
                  <a:pt x="3286125" y="2003117"/>
                  <a:pt x="3303325" y="2013880"/>
                  <a:pt x="3335544" y="2046099"/>
                </a:cubicBezTo>
                <a:cubicBezTo>
                  <a:pt x="3363187" y="2073743"/>
                  <a:pt x="3365792" y="2082581"/>
                  <a:pt x="3353321" y="2106424"/>
                </a:cubicBezTo>
                <a:cubicBezTo>
                  <a:pt x="3322689" y="2164991"/>
                  <a:pt x="3308964" y="2178810"/>
                  <a:pt x="3281430" y="2178810"/>
                </a:cubicBezTo>
                <a:cubicBezTo>
                  <a:pt x="3239033" y="2178810"/>
                  <a:pt x="3212061" y="2143921"/>
                  <a:pt x="3209253" y="2085447"/>
                </a:cubicBezTo>
                <a:cubicBezTo>
                  <a:pt x="3207133" y="2041318"/>
                  <a:pt x="3211609" y="2030898"/>
                  <a:pt x="3238500" y="2017364"/>
                </a:cubicBezTo>
                <a:cubicBezTo>
                  <a:pt x="3247957" y="2012605"/>
                  <a:pt x="3256066" y="2009336"/>
                  <a:pt x="3263580" y="2007781"/>
                </a:cubicBezTo>
                <a:close/>
                <a:moveTo>
                  <a:pt x="2834677" y="2007746"/>
                </a:moveTo>
                <a:cubicBezTo>
                  <a:pt x="2839588" y="2011026"/>
                  <a:pt x="2857531" y="2020055"/>
                  <a:pt x="2874552" y="2027810"/>
                </a:cubicBezTo>
                <a:cubicBezTo>
                  <a:pt x="2891573" y="2035566"/>
                  <a:pt x="2912191" y="2056598"/>
                  <a:pt x="2920370" y="2074550"/>
                </a:cubicBezTo>
                <a:cubicBezTo>
                  <a:pt x="2933435" y="2103223"/>
                  <a:pt x="2931523" y="2110382"/>
                  <a:pt x="2904640" y="2133474"/>
                </a:cubicBezTo>
                <a:cubicBezTo>
                  <a:pt x="2833073" y="2194948"/>
                  <a:pt x="2775424" y="2180350"/>
                  <a:pt x="2762445" y="2097467"/>
                </a:cubicBezTo>
                <a:cubicBezTo>
                  <a:pt x="2755569" y="2053566"/>
                  <a:pt x="2763169" y="2037270"/>
                  <a:pt x="2800350" y="2016186"/>
                </a:cubicBezTo>
                <a:cubicBezTo>
                  <a:pt x="2814320" y="2008264"/>
                  <a:pt x="2829767" y="2004466"/>
                  <a:pt x="2834677" y="2007746"/>
                </a:cubicBezTo>
                <a:close/>
                <a:moveTo>
                  <a:pt x="2618698" y="1800816"/>
                </a:moveTo>
                <a:cubicBezTo>
                  <a:pt x="2661335" y="1792245"/>
                  <a:pt x="2705100" y="1823107"/>
                  <a:pt x="2705100" y="1875071"/>
                </a:cubicBezTo>
                <a:cubicBezTo>
                  <a:pt x="2705100" y="1919284"/>
                  <a:pt x="2675082" y="1950210"/>
                  <a:pt x="2632168" y="1950210"/>
                </a:cubicBezTo>
                <a:cubicBezTo>
                  <a:pt x="2560857" y="1950210"/>
                  <a:pt x="2528083" y="1873227"/>
                  <a:pt x="2578100" y="1823210"/>
                </a:cubicBezTo>
                <a:cubicBezTo>
                  <a:pt x="2590399" y="1810911"/>
                  <a:pt x="2604486" y="1803673"/>
                  <a:pt x="2618698" y="1800816"/>
                </a:cubicBezTo>
                <a:close/>
                <a:moveTo>
                  <a:pt x="1748086" y="1800383"/>
                </a:moveTo>
                <a:cubicBezTo>
                  <a:pt x="1791029" y="1795386"/>
                  <a:pt x="1828800" y="1825313"/>
                  <a:pt x="1828800" y="1875071"/>
                </a:cubicBezTo>
                <a:cubicBezTo>
                  <a:pt x="1828800" y="1919284"/>
                  <a:pt x="1798782" y="1950210"/>
                  <a:pt x="1755868" y="1950210"/>
                </a:cubicBezTo>
                <a:cubicBezTo>
                  <a:pt x="1682744" y="1950210"/>
                  <a:pt x="1647075" y="1857891"/>
                  <a:pt x="1704626" y="1817580"/>
                </a:cubicBezTo>
                <a:cubicBezTo>
                  <a:pt x="1718883" y="1807595"/>
                  <a:pt x="1733772" y="1802048"/>
                  <a:pt x="1748086" y="1800383"/>
                </a:cubicBezTo>
                <a:close/>
                <a:moveTo>
                  <a:pt x="871791" y="1800383"/>
                </a:moveTo>
                <a:cubicBezTo>
                  <a:pt x="914734" y="1795386"/>
                  <a:pt x="952505" y="1825313"/>
                  <a:pt x="952505" y="1875071"/>
                </a:cubicBezTo>
                <a:cubicBezTo>
                  <a:pt x="952505" y="1919284"/>
                  <a:pt x="922487" y="1950210"/>
                  <a:pt x="879573" y="1950210"/>
                </a:cubicBezTo>
                <a:cubicBezTo>
                  <a:pt x="806447" y="1950210"/>
                  <a:pt x="770779" y="1857891"/>
                  <a:pt x="828331" y="1817580"/>
                </a:cubicBezTo>
                <a:cubicBezTo>
                  <a:pt x="842588" y="1807595"/>
                  <a:pt x="857477" y="1802048"/>
                  <a:pt x="871791" y="1800383"/>
                </a:cubicBezTo>
                <a:close/>
                <a:moveTo>
                  <a:pt x="1539625" y="1799183"/>
                </a:moveTo>
                <a:cubicBezTo>
                  <a:pt x="1598912" y="1806895"/>
                  <a:pt x="1640456" y="1873312"/>
                  <a:pt x="1591887" y="1926985"/>
                </a:cubicBezTo>
                <a:cubicBezTo>
                  <a:pt x="1558917" y="1963416"/>
                  <a:pt x="1474428" y="1944208"/>
                  <a:pt x="1455469" y="1895973"/>
                </a:cubicBezTo>
                <a:cubicBezTo>
                  <a:pt x="1441608" y="1860706"/>
                  <a:pt x="1449430" y="1830957"/>
                  <a:pt x="1477105" y="1813685"/>
                </a:cubicBezTo>
                <a:cubicBezTo>
                  <a:pt x="1498129" y="1800564"/>
                  <a:pt x="1519862" y="1796612"/>
                  <a:pt x="1539625" y="1799183"/>
                </a:cubicBezTo>
                <a:close/>
                <a:moveTo>
                  <a:pt x="447420" y="1799183"/>
                </a:moveTo>
                <a:cubicBezTo>
                  <a:pt x="506707" y="1806895"/>
                  <a:pt x="548257" y="1873312"/>
                  <a:pt x="499682" y="1926985"/>
                </a:cubicBezTo>
                <a:cubicBezTo>
                  <a:pt x="466713" y="1963416"/>
                  <a:pt x="382225" y="1944208"/>
                  <a:pt x="363265" y="1895973"/>
                </a:cubicBezTo>
                <a:cubicBezTo>
                  <a:pt x="349404" y="1860706"/>
                  <a:pt x="357227" y="1830957"/>
                  <a:pt x="384901" y="1813685"/>
                </a:cubicBezTo>
                <a:cubicBezTo>
                  <a:pt x="405924" y="1800564"/>
                  <a:pt x="427659" y="1796612"/>
                  <a:pt x="447420" y="1799183"/>
                </a:cubicBezTo>
                <a:close/>
                <a:moveTo>
                  <a:pt x="3067050" y="1797810"/>
                </a:moveTo>
                <a:cubicBezTo>
                  <a:pt x="3103893" y="1797810"/>
                  <a:pt x="3149600" y="1838436"/>
                  <a:pt x="3149600" y="1871184"/>
                </a:cubicBezTo>
                <a:cubicBezTo>
                  <a:pt x="3149600" y="1944352"/>
                  <a:pt x="3045439" y="1980761"/>
                  <a:pt x="3004270" y="1921984"/>
                </a:cubicBezTo>
                <a:cubicBezTo>
                  <a:pt x="2977661" y="1883995"/>
                  <a:pt x="2979387" y="1853723"/>
                  <a:pt x="3009900" y="1823210"/>
                </a:cubicBezTo>
                <a:cubicBezTo>
                  <a:pt x="3023870" y="1809240"/>
                  <a:pt x="3049588" y="1797810"/>
                  <a:pt x="3067050" y="1797810"/>
                </a:cubicBezTo>
                <a:close/>
                <a:moveTo>
                  <a:pt x="2190750" y="1797810"/>
                </a:moveTo>
                <a:cubicBezTo>
                  <a:pt x="2227593" y="1797810"/>
                  <a:pt x="2273300" y="1838436"/>
                  <a:pt x="2273300" y="1871184"/>
                </a:cubicBezTo>
                <a:cubicBezTo>
                  <a:pt x="2273300" y="1944352"/>
                  <a:pt x="2169139" y="1980761"/>
                  <a:pt x="2127970" y="1921984"/>
                </a:cubicBezTo>
                <a:cubicBezTo>
                  <a:pt x="2101361" y="1883995"/>
                  <a:pt x="2103087" y="1853723"/>
                  <a:pt x="2133600" y="1823210"/>
                </a:cubicBezTo>
                <a:cubicBezTo>
                  <a:pt x="2147570" y="1809240"/>
                  <a:pt x="2173288" y="1797810"/>
                  <a:pt x="2190750" y="1797810"/>
                </a:cubicBezTo>
                <a:close/>
                <a:moveTo>
                  <a:pt x="1974850" y="1797810"/>
                </a:moveTo>
                <a:cubicBezTo>
                  <a:pt x="2011693" y="1797810"/>
                  <a:pt x="2057400" y="1838436"/>
                  <a:pt x="2057400" y="1871184"/>
                </a:cubicBezTo>
                <a:cubicBezTo>
                  <a:pt x="2057400" y="1944352"/>
                  <a:pt x="1953239" y="1980761"/>
                  <a:pt x="1912070" y="1921984"/>
                </a:cubicBezTo>
                <a:cubicBezTo>
                  <a:pt x="1885461" y="1883995"/>
                  <a:pt x="1887187" y="1853723"/>
                  <a:pt x="1917700" y="1823210"/>
                </a:cubicBezTo>
                <a:cubicBezTo>
                  <a:pt x="1931670" y="1809240"/>
                  <a:pt x="1957388" y="1797810"/>
                  <a:pt x="1974850" y="1797810"/>
                </a:cubicBezTo>
                <a:close/>
                <a:moveTo>
                  <a:pt x="1098555" y="1797810"/>
                </a:moveTo>
                <a:cubicBezTo>
                  <a:pt x="1135398" y="1797810"/>
                  <a:pt x="1181105" y="1838436"/>
                  <a:pt x="1181105" y="1871184"/>
                </a:cubicBezTo>
                <a:cubicBezTo>
                  <a:pt x="1181105" y="1944352"/>
                  <a:pt x="1076944" y="1980761"/>
                  <a:pt x="1035775" y="1921984"/>
                </a:cubicBezTo>
                <a:cubicBezTo>
                  <a:pt x="1009166" y="1883995"/>
                  <a:pt x="1010892" y="1853723"/>
                  <a:pt x="1041405" y="1823210"/>
                </a:cubicBezTo>
                <a:cubicBezTo>
                  <a:pt x="1055375" y="1809240"/>
                  <a:pt x="1081093" y="1797810"/>
                  <a:pt x="1098555" y="1797810"/>
                </a:cubicBezTo>
                <a:close/>
                <a:moveTo>
                  <a:pt x="222250" y="1797810"/>
                </a:moveTo>
                <a:cubicBezTo>
                  <a:pt x="259094" y="1797810"/>
                  <a:pt x="304800" y="1838436"/>
                  <a:pt x="304800" y="1871184"/>
                </a:cubicBezTo>
                <a:cubicBezTo>
                  <a:pt x="304800" y="1944352"/>
                  <a:pt x="200640" y="1980761"/>
                  <a:pt x="159472" y="1921984"/>
                </a:cubicBezTo>
                <a:cubicBezTo>
                  <a:pt x="132862" y="1883995"/>
                  <a:pt x="134587" y="1853723"/>
                  <a:pt x="165100" y="1823210"/>
                </a:cubicBezTo>
                <a:cubicBezTo>
                  <a:pt x="179070" y="1809240"/>
                  <a:pt x="204788" y="1797810"/>
                  <a:pt x="222250" y="1797810"/>
                </a:cubicBezTo>
                <a:close/>
                <a:moveTo>
                  <a:pt x="19050" y="1797810"/>
                </a:moveTo>
                <a:cubicBezTo>
                  <a:pt x="45230" y="1797810"/>
                  <a:pt x="88900" y="1843683"/>
                  <a:pt x="88900" y="1871184"/>
                </a:cubicBezTo>
                <a:cubicBezTo>
                  <a:pt x="88900" y="1905387"/>
                  <a:pt x="52475" y="1950210"/>
                  <a:pt x="24680" y="1950210"/>
                </a:cubicBezTo>
                <a:cubicBezTo>
                  <a:pt x="2982" y="1950210"/>
                  <a:pt x="0" y="1941002"/>
                  <a:pt x="0" y="1874010"/>
                </a:cubicBezTo>
                <a:cubicBezTo>
                  <a:pt x="0" y="1814743"/>
                  <a:pt x="4233" y="1797810"/>
                  <a:pt x="19050" y="1797810"/>
                </a:cubicBezTo>
                <a:close/>
                <a:moveTo>
                  <a:pt x="3284584" y="1796269"/>
                </a:moveTo>
                <a:cubicBezTo>
                  <a:pt x="3337128" y="1798267"/>
                  <a:pt x="3384005" y="1862926"/>
                  <a:pt x="3346737" y="1919805"/>
                </a:cubicBezTo>
                <a:cubicBezTo>
                  <a:pt x="3324693" y="1953448"/>
                  <a:pt x="3255661" y="1962290"/>
                  <a:pt x="3228340" y="1934970"/>
                </a:cubicBezTo>
                <a:cubicBezTo>
                  <a:pt x="3206602" y="1913232"/>
                  <a:pt x="3209496" y="1841328"/>
                  <a:pt x="3233057" y="1817767"/>
                </a:cubicBezTo>
                <a:cubicBezTo>
                  <a:pt x="3248925" y="1801900"/>
                  <a:pt x="3267069" y="1795603"/>
                  <a:pt x="3284584" y="1796269"/>
                </a:cubicBezTo>
                <a:close/>
                <a:moveTo>
                  <a:pt x="679285" y="1790419"/>
                </a:moveTo>
                <a:cubicBezTo>
                  <a:pt x="696387" y="1793579"/>
                  <a:pt x="710600" y="1809378"/>
                  <a:pt x="728801" y="1839085"/>
                </a:cubicBezTo>
                <a:cubicBezTo>
                  <a:pt x="748865" y="1871833"/>
                  <a:pt x="748865" y="1875396"/>
                  <a:pt x="728801" y="1896235"/>
                </a:cubicBezTo>
                <a:cubicBezTo>
                  <a:pt x="680695" y="1946199"/>
                  <a:pt x="638795" y="1957577"/>
                  <a:pt x="607430" y="1929192"/>
                </a:cubicBezTo>
                <a:cubicBezTo>
                  <a:pt x="574985" y="1899834"/>
                  <a:pt x="577576" y="1841990"/>
                  <a:pt x="612431" y="1817580"/>
                </a:cubicBezTo>
                <a:cubicBezTo>
                  <a:pt x="642191" y="1796736"/>
                  <a:pt x="662183" y="1787258"/>
                  <a:pt x="679285" y="1790419"/>
                </a:cubicBezTo>
                <a:close/>
                <a:moveTo>
                  <a:pt x="3463174" y="1790048"/>
                </a:moveTo>
                <a:cubicBezTo>
                  <a:pt x="3469735" y="1789473"/>
                  <a:pt x="3476863" y="1789962"/>
                  <a:pt x="3482975" y="1791655"/>
                </a:cubicBezTo>
                <a:cubicBezTo>
                  <a:pt x="3500988" y="1796644"/>
                  <a:pt x="3505200" y="1812250"/>
                  <a:pt x="3505200" y="1874010"/>
                </a:cubicBezTo>
                <a:cubicBezTo>
                  <a:pt x="3505200" y="1940608"/>
                  <a:pt x="3502399" y="1949385"/>
                  <a:pt x="3482975" y="1943665"/>
                </a:cubicBezTo>
                <a:cubicBezTo>
                  <a:pt x="3449846" y="1933910"/>
                  <a:pt x="3433785" y="1920971"/>
                  <a:pt x="3424105" y="1896235"/>
                </a:cubicBezTo>
                <a:cubicBezTo>
                  <a:pt x="3413608" y="1869414"/>
                  <a:pt x="3427388" y="1807775"/>
                  <a:pt x="3446776" y="1794830"/>
                </a:cubicBezTo>
                <a:cubicBezTo>
                  <a:pt x="3450619" y="1792264"/>
                  <a:pt x="3456613" y="1790624"/>
                  <a:pt x="3463174" y="1790048"/>
                </a:cubicBezTo>
                <a:close/>
                <a:moveTo>
                  <a:pt x="2374371" y="1789654"/>
                </a:moveTo>
                <a:cubicBezTo>
                  <a:pt x="2398908" y="1788629"/>
                  <a:pt x="2435195" y="1799524"/>
                  <a:pt x="2460974" y="1817580"/>
                </a:cubicBezTo>
                <a:cubicBezTo>
                  <a:pt x="2521416" y="1859915"/>
                  <a:pt x="2481003" y="1955844"/>
                  <a:pt x="2407857" y="1943665"/>
                </a:cubicBezTo>
                <a:cubicBezTo>
                  <a:pt x="2359985" y="1935695"/>
                  <a:pt x="2343260" y="1925251"/>
                  <a:pt x="2331904" y="1896235"/>
                </a:cubicBezTo>
                <a:cubicBezTo>
                  <a:pt x="2321408" y="1869414"/>
                  <a:pt x="2335188" y="1807775"/>
                  <a:pt x="2354576" y="1794830"/>
                </a:cubicBezTo>
                <a:cubicBezTo>
                  <a:pt x="2359319" y="1791663"/>
                  <a:pt x="2366193" y="1789996"/>
                  <a:pt x="2374371" y="1789654"/>
                </a:cubicBezTo>
                <a:close/>
                <a:moveTo>
                  <a:pt x="1282177" y="1789654"/>
                </a:moveTo>
                <a:cubicBezTo>
                  <a:pt x="1306713" y="1788629"/>
                  <a:pt x="1343000" y="1799524"/>
                  <a:pt x="1368779" y="1817580"/>
                </a:cubicBezTo>
                <a:cubicBezTo>
                  <a:pt x="1429221" y="1859915"/>
                  <a:pt x="1388808" y="1955844"/>
                  <a:pt x="1315662" y="1943665"/>
                </a:cubicBezTo>
                <a:cubicBezTo>
                  <a:pt x="1267790" y="1935695"/>
                  <a:pt x="1251065" y="1925251"/>
                  <a:pt x="1239709" y="1896235"/>
                </a:cubicBezTo>
                <a:cubicBezTo>
                  <a:pt x="1229212" y="1869414"/>
                  <a:pt x="1242993" y="1807775"/>
                  <a:pt x="1262381" y="1794830"/>
                </a:cubicBezTo>
                <a:cubicBezTo>
                  <a:pt x="1267124" y="1791663"/>
                  <a:pt x="1273998" y="1789996"/>
                  <a:pt x="1282177" y="1789654"/>
                </a:cubicBezTo>
                <a:close/>
                <a:moveTo>
                  <a:pt x="2845134" y="1789127"/>
                </a:moveTo>
                <a:cubicBezTo>
                  <a:pt x="2865150" y="1792688"/>
                  <a:pt x="2886120" y="1806866"/>
                  <a:pt x="2905165" y="1831149"/>
                </a:cubicBezTo>
                <a:cubicBezTo>
                  <a:pt x="2934922" y="1869092"/>
                  <a:pt x="2935312" y="1871886"/>
                  <a:pt x="2914044" y="1894649"/>
                </a:cubicBezTo>
                <a:cubicBezTo>
                  <a:pt x="2866064" y="1946003"/>
                  <a:pt x="2823648" y="1957991"/>
                  <a:pt x="2791825" y="1929192"/>
                </a:cubicBezTo>
                <a:cubicBezTo>
                  <a:pt x="2762431" y="1902591"/>
                  <a:pt x="2761947" y="1845295"/>
                  <a:pt x="2790825" y="1810811"/>
                </a:cubicBezTo>
                <a:cubicBezTo>
                  <a:pt x="2806056" y="1792624"/>
                  <a:pt x="2825118" y="1785567"/>
                  <a:pt x="2845134" y="1789127"/>
                </a:cubicBezTo>
                <a:close/>
                <a:moveTo>
                  <a:pt x="2618863" y="1572325"/>
                </a:moveTo>
                <a:cubicBezTo>
                  <a:pt x="2661555" y="1564229"/>
                  <a:pt x="2705100" y="1596548"/>
                  <a:pt x="2705100" y="1649941"/>
                </a:cubicBezTo>
                <a:cubicBezTo>
                  <a:pt x="2705100" y="1701125"/>
                  <a:pt x="2685603" y="1721610"/>
                  <a:pt x="2636885" y="1721610"/>
                </a:cubicBezTo>
                <a:cubicBezTo>
                  <a:pt x="2561246" y="1721610"/>
                  <a:pt x="2526394" y="1646317"/>
                  <a:pt x="2578100" y="1594611"/>
                </a:cubicBezTo>
                <a:cubicBezTo>
                  <a:pt x="2590497" y="1582214"/>
                  <a:pt x="2604633" y="1575024"/>
                  <a:pt x="2618863" y="1572325"/>
                </a:cubicBezTo>
                <a:close/>
                <a:moveTo>
                  <a:pt x="438036" y="1570774"/>
                </a:moveTo>
                <a:cubicBezTo>
                  <a:pt x="455059" y="1568825"/>
                  <a:pt x="472483" y="1574977"/>
                  <a:pt x="492475" y="1588981"/>
                </a:cubicBezTo>
                <a:cubicBezTo>
                  <a:pt x="525993" y="1612459"/>
                  <a:pt x="530365" y="1672030"/>
                  <a:pt x="500745" y="1701653"/>
                </a:cubicBezTo>
                <a:cubicBezTo>
                  <a:pt x="473849" y="1728549"/>
                  <a:pt x="401618" y="1727218"/>
                  <a:pt x="377761" y="1699385"/>
                </a:cubicBezTo>
                <a:cubicBezTo>
                  <a:pt x="348519" y="1665270"/>
                  <a:pt x="350953" y="1636206"/>
                  <a:pt x="385985" y="1601172"/>
                </a:cubicBezTo>
                <a:cubicBezTo>
                  <a:pt x="404386" y="1582773"/>
                  <a:pt x="421011" y="1572723"/>
                  <a:pt x="438036" y="1570774"/>
                </a:cubicBezTo>
                <a:close/>
                <a:moveTo>
                  <a:pt x="1534674" y="1570583"/>
                </a:moveTo>
                <a:cubicBezTo>
                  <a:pt x="1552834" y="1569617"/>
                  <a:pt x="1570518" y="1577622"/>
                  <a:pt x="1587506" y="1594611"/>
                </a:cubicBezTo>
                <a:cubicBezTo>
                  <a:pt x="1639189" y="1646294"/>
                  <a:pt x="1604556" y="1721610"/>
                  <a:pt x="1529108" y="1721610"/>
                </a:cubicBezTo>
                <a:cubicBezTo>
                  <a:pt x="1500350" y="1721610"/>
                  <a:pt x="1481190" y="1712821"/>
                  <a:pt x="1467576" y="1693384"/>
                </a:cubicBezTo>
                <a:cubicBezTo>
                  <a:pt x="1440453" y="1654660"/>
                  <a:pt x="1442654" y="1636709"/>
                  <a:pt x="1478979" y="1600384"/>
                </a:cubicBezTo>
                <a:cubicBezTo>
                  <a:pt x="1497876" y="1581487"/>
                  <a:pt x="1516514" y="1571549"/>
                  <a:pt x="1534674" y="1570583"/>
                </a:cubicBezTo>
                <a:close/>
                <a:moveTo>
                  <a:pt x="662438" y="1570583"/>
                </a:moveTo>
                <a:cubicBezTo>
                  <a:pt x="680599" y="1571549"/>
                  <a:pt x="699236" y="1581487"/>
                  <a:pt x="718133" y="1600384"/>
                </a:cubicBezTo>
                <a:cubicBezTo>
                  <a:pt x="754458" y="1636709"/>
                  <a:pt x="756659" y="1654660"/>
                  <a:pt x="729536" y="1693384"/>
                </a:cubicBezTo>
                <a:cubicBezTo>
                  <a:pt x="716302" y="1712278"/>
                  <a:pt x="696689" y="1721610"/>
                  <a:pt x="670211" y="1721610"/>
                </a:cubicBezTo>
                <a:cubicBezTo>
                  <a:pt x="592897" y="1721610"/>
                  <a:pt x="557262" y="1646949"/>
                  <a:pt x="609606" y="1594611"/>
                </a:cubicBezTo>
                <a:cubicBezTo>
                  <a:pt x="626595" y="1577622"/>
                  <a:pt x="644278" y="1569617"/>
                  <a:pt x="662438" y="1570583"/>
                </a:cubicBezTo>
                <a:close/>
                <a:moveTo>
                  <a:pt x="1748384" y="1570375"/>
                </a:moveTo>
                <a:cubicBezTo>
                  <a:pt x="1764514" y="1569455"/>
                  <a:pt x="1781580" y="1575676"/>
                  <a:pt x="1800574" y="1588981"/>
                </a:cubicBezTo>
                <a:cubicBezTo>
                  <a:pt x="1855868" y="1627710"/>
                  <a:pt x="1829038" y="1721610"/>
                  <a:pt x="1762678" y="1721610"/>
                </a:cubicBezTo>
                <a:cubicBezTo>
                  <a:pt x="1685113" y="1721610"/>
                  <a:pt x="1649369" y="1647043"/>
                  <a:pt x="1701801" y="1594611"/>
                </a:cubicBezTo>
                <a:cubicBezTo>
                  <a:pt x="1717057" y="1579354"/>
                  <a:pt x="1732253" y="1571295"/>
                  <a:pt x="1748384" y="1570375"/>
                </a:cubicBezTo>
                <a:close/>
                <a:moveTo>
                  <a:pt x="872090" y="1570375"/>
                </a:moveTo>
                <a:cubicBezTo>
                  <a:pt x="888220" y="1569455"/>
                  <a:pt x="905286" y="1575676"/>
                  <a:pt x="924280" y="1588981"/>
                </a:cubicBezTo>
                <a:cubicBezTo>
                  <a:pt x="979574" y="1627710"/>
                  <a:pt x="952744" y="1721610"/>
                  <a:pt x="886384" y="1721610"/>
                </a:cubicBezTo>
                <a:cubicBezTo>
                  <a:pt x="808818" y="1721610"/>
                  <a:pt x="773074" y="1647043"/>
                  <a:pt x="825506" y="1594611"/>
                </a:cubicBezTo>
                <a:cubicBezTo>
                  <a:pt x="840763" y="1579354"/>
                  <a:pt x="855959" y="1571295"/>
                  <a:pt x="872090" y="1570375"/>
                </a:cubicBezTo>
                <a:close/>
                <a:moveTo>
                  <a:pt x="222127" y="1570326"/>
                </a:moveTo>
                <a:cubicBezTo>
                  <a:pt x="242381" y="1569900"/>
                  <a:pt x="262758" y="1577968"/>
                  <a:pt x="279401" y="1594611"/>
                </a:cubicBezTo>
                <a:cubicBezTo>
                  <a:pt x="331084" y="1646294"/>
                  <a:pt x="296452" y="1721610"/>
                  <a:pt x="221002" y="1721610"/>
                </a:cubicBezTo>
                <a:cubicBezTo>
                  <a:pt x="192245" y="1721610"/>
                  <a:pt x="173084" y="1712821"/>
                  <a:pt x="159472" y="1693384"/>
                </a:cubicBezTo>
                <a:cubicBezTo>
                  <a:pt x="132968" y="1655544"/>
                  <a:pt x="134570" y="1630307"/>
                  <a:pt x="165596" y="1597006"/>
                </a:cubicBezTo>
                <a:cubicBezTo>
                  <a:pt x="181744" y="1579672"/>
                  <a:pt x="201873" y="1570752"/>
                  <a:pt x="222127" y="1570326"/>
                </a:cubicBezTo>
                <a:close/>
                <a:moveTo>
                  <a:pt x="2839959" y="1570219"/>
                </a:moveTo>
                <a:cubicBezTo>
                  <a:pt x="2853312" y="1569174"/>
                  <a:pt x="2866723" y="1573253"/>
                  <a:pt x="2883444" y="1582202"/>
                </a:cubicBezTo>
                <a:cubicBezTo>
                  <a:pt x="2925843" y="1604894"/>
                  <a:pt x="2936862" y="1640557"/>
                  <a:pt x="2914709" y="1683395"/>
                </a:cubicBezTo>
                <a:cubicBezTo>
                  <a:pt x="2898612" y="1714523"/>
                  <a:pt x="2886933" y="1721610"/>
                  <a:pt x="2851731" y="1721610"/>
                </a:cubicBezTo>
                <a:cubicBezTo>
                  <a:pt x="2827962" y="1721610"/>
                  <a:pt x="2799534" y="1712629"/>
                  <a:pt x="2788557" y="1701653"/>
                </a:cubicBezTo>
                <a:cubicBezTo>
                  <a:pt x="2758935" y="1672030"/>
                  <a:pt x="2763307" y="1612459"/>
                  <a:pt x="2796826" y="1588981"/>
                </a:cubicBezTo>
                <a:cubicBezTo>
                  <a:pt x="2813313" y="1577433"/>
                  <a:pt x="2826607" y="1571264"/>
                  <a:pt x="2839959" y="1570219"/>
                </a:cubicBezTo>
                <a:close/>
                <a:moveTo>
                  <a:pt x="23198" y="1569980"/>
                </a:moveTo>
                <a:cubicBezTo>
                  <a:pt x="28817" y="1570505"/>
                  <a:pt x="36478" y="1574246"/>
                  <a:pt x="50174" y="1581576"/>
                </a:cubicBezTo>
                <a:cubicBezTo>
                  <a:pt x="104546" y="1610675"/>
                  <a:pt x="84690" y="1721610"/>
                  <a:pt x="25107" y="1721610"/>
                </a:cubicBezTo>
                <a:cubicBezTo>
                  <a:pt x="3236" y="1721610"/>
                  <a:pt x="0" y="1712880"/>
                  <a:pt x="0" y="1653877"/>
                </a:cubicBezTo>
                <a:cubicBezTo>
                  <a:pt x="0" y="1616624"/>
                  <a:pt x="3810" y="1582334"/>
                  <a:pt x="8467" y="1577678"/>
                </a:cubicBezTo>
                <a:cubicBezTo>
                  <a:pt x="14000" y="1572145"/>
                  <a:pt x="17578" y="1569454"/>
                  <a:pt x="23198" y="1569980"/>
                </a:cubicBezTo>
                <a:close/>
                <a:moveTo>
                  <a:pt x="2188829" y="1569452"/>
                </a:moveTo>
                <a:cubicBezTo>
                  <a:pt x="2244885" y="1568044"/>
                  <a:pt x="2294264" y="1630574"/>
                  <a:pt x="2254537" y="1691205"/>
                </a:cubicBezTo>
                <a:cubicBezTo>
                  <a:pt x="2227556" y="1732382"/>
                  <a:pt x="2156146" y="1733612"/>
                  <a:pt x="2127970" y="1693384"/>
                </a:cubicBezTo>
                <a:cubicBezTo>
                  <a:pt x="2101361" y="1655395"/>
                  <a:pt x="2103087" y="1625124"/>
                  <a:pt x="2133600" y="1594611"/>
                </a:cubicBezTo>
                <a:cubicBezTo>
                  <a:pt x="2150716" y="1577495"/>
                  <a:pt x="2170144" y="1569921"/>
                  <a:pt x="2188829" y="1569452"/>
                </a:cubicBezTo>
                <a:close/>
                <a:moveTo>
                  <a:pt x="3067050" y="1569211"/>
                </a:moveTo>
                <a:cubicBezTo>
                  <a:pt x="3103893" y="1569211"/>
                  <a:pt x="3149600" y="1609837"/>
                  <a:pt x="3149600" y="1642585"/>
                </a:cubicBezTo>
                <a:cubicBezTo>
                  <a:pt x="3149600" y="1684581"/>
                  <a:pt x="3112538" y="1721610"/>
                  <a:pt x="3070505" y="1721610"/>
                </a:cubicBezTo>
                <a:cubicBezTo>
                  <a:pt x="2993191" y="1721610"/>
                  <a:pt x="2957562" y="1646949"/>
                  <a:pt x="3009900" y="1594611"/>
                </a:cubicBezTo>
                <a:cubicBezTo>
                  <a:pt x="3023870" y="1580641"/>
                  <a:pt x="3049588" y="1569211"/>
                  <a:pt x="3067050" y="1569211"/>
                </a:cubicBezTo>
                <a:close/>
                <a:moveTo>
                  <a:pt x="1974850" y="1569211"/>
                </a:moveTo>
                <a:cubicBezTo>
                  <a:pt x="2011693" y="1569211"/>
                  <a:pt x="2057400" y="1609837"/>
                  <a:pt x="2057400" y="1642585"/>
                </a:cubicBezTo>
                <a:cubicBezTo>
                  <a:pt x="2057400" y="1715752"/>
                  <a:pt x="1953239" y="1752161"/>
                  <a:pt x="1912070" y="1693384"/>
                </a:cubicBezTo>
                <a:cubicBezTo>
                  <a:pt x="1885461" y="1655395"/>
                  <a:pt x="1887187" y="1625124"/>
                  <a:pt x="1917700" y="1594611"/>
                </a:cubicBezTo>
                <a:cubicBezTo>
                  <a:pt x="1931670" y="1580641"/>
                  <a:pt x="1957388" y="1569211"/>
                  <a:pt x="1974850" y="1569211"/>
                </a:cubicBezTo>
                <a:close/>
                <a:moveTo>
                  <a:pt x="3284712" y="1568411"/>
                </a:moveTo>
                <a:cubicBezTo>
                  <a:pt x="3336871" y="1568559"/>
                  <a:pt x="3384684" y="1633291"/>
                  <a:pt x="3346737" y="1691205"/>
                </a:cubicBezTo>
                <a:cubicBezTo>
                  <a:pt x="3324693" y="1724848"/>
                  <a:pt x="3255661" y="1733690"/>
                  <a:pt x="3228340" y="1706370"/>
                </a:cubicBezTo>
                <a:cubicBezTo>
                  <a:pt x="3206330" y="1684360"/>
                  <a:pt x="3209619" y="1619507"/>
                  <a:pt x="3234118" y="1592436"/>
                </a:cubicBezTo>
                <a:cubicBezTo>
                  <a:pt x="3249455" y="1575488"/>
                  <a:pt x="3267325" y="1568362"/>
                  <a:pt x="3284712" y="1568411"/>
                </a:cubicBezTo>
                <a:close/>
                <a:moveTo>
                  <a:pt x="2398526" y="1562424"/>
                </a:moveTo>
                <a:cubicBezTo>
                  <a:pt x="2437865" y="1562684"/>
                  <a:pt x="2489200" y="1602017"/>
                  <a:pt x="2489200" y="1645224"/>
                </a:cubicBezTo>
                <a:cubicBezTo>
                  <a:pt x="2489200" y="1693748"/>
                  <a:pt x="2458878" y="1721610"/>
                  <a:pt x="2406069" y="1721610"/>
                </a:cubicBezTo>
                <a:cubicBezTo>
                  <a:pt x="2370867" y="1721610"/>
                  <a:pt x="2359188" y="1714523"/>
                  <a:pt x="2343091" y="1683395"/>
                </a:cubicBezTo>
                <a:cubicBezTo>
                  <a:pt x="2322935" y="1644419"/>
                  <a:pt x="2327417" y="1623063"/>
                  <a:pt x="2365531" y="1576491"/>
                </a:cubicBezTo>
                <a:cubicBezTo>
                  <a:pt x="2373633" y="1566591"/>
                  <a:pt x="2385413" y="1562337"/>
                  <a:pt x="2398526" y="1562424"/>
                </a:cubicBezTo>
                <a:close/>
                <a:moveTo>
                  <a:pt x="1306332" y="1562424"/>
                </a:moveTo>
                <a:cubicBezTo>
                  <a:pt x="1345671" y="1562684"/>
                  <a:pt x="1397006" y="1602017"/>
                  <a:pt x="1397006" y="1645224"/>
                </a:cubicBezTo>
                <a:cubicBezTo>
                  <a:pt x="1397006" y="1693748"/>
                  <a:pt x="1366684" y="1721610"/>
                  <a:pt x="1313875" y="1721610"/>
                </a:cubicBezTo>
                <a:cubicBezTo>
                  <a:pt x="1278673" y="1721610"/>
                  <a:pt x="1266994" y="1714523"/>
                  <a:pt x="1250897" y="1683395"/>
                </a:cubicBezTo>
                <a:cubicBezTo>
                  <a:pt x="1230741" y="1644419"/>
                  <a:pt x="1235223" y="1623063"/>
                  <a:pt x="1273337" y="1576491"/>
                </a:cubicBezTo>
                <a:cubicBezTo>
                  <a:pt x="1281439" y="1566591"/>
                  <a:pt x="1293219" y="1562337"/>
                  <a:pt x="1306332" y="1562424"/>
                </a:cubicBezTo>
                <a:close/>
                <a:moveTo>
                  <a:pt x="1080003" y="1562096"/>
                </a:moveTo>
                <a:cubicBezTo>
                  <a:pt x="1122300" y="1562675"/>
                  <a:pt x="1181106" y="1601917"/>
                  <a:pt x="1181106" y="1642585"/>
                </a:cubicBezTo>
                <a:cubicBezTo>
                  <a:pt x="1181106" y="1717414"/>
                  <a:pt x="1075034" y="1752656"/>
                  <a:pt x="1034769" y="1691205"/>
                </a:cubicBezTo>
                <a:cubicBezTo>
                  <a:pt x="1014009" y="1659520"/>
                  <a:pt x="1018764" y="1610637"/>
                  <a:pt x="1045998" y="1575785"/>
                </a:cubicBezTo>
                <a:cubicBezTo>
                  <a:pt x="1053639" y="1566006"/>
                  <a:pt x="1065904" y="1561903"/>
                  <a:pt x="1080003" y="1562096"/>
                </a:cubicBezTo>
                <a:close/>
                <a:moveTo>
                  <a:pt x="3477696" y="1560743"/>
                </a:moveTo>
                <a:cubicBezTo>
                  <a:pt x="3495229" y="1556377"/>
                  <a:pt x="3505200" y="1585765"/>
                  <a:pt x="3505200" y="1645411"/>
                </a:cubicBezTo>
                <a:cubicBezTo>
                  <a:pt x="3505200" y="1712813"/>
                  <a:pt x="3502305" y="1721610"/>
                  <a:pt x="3480126" y="1721610"/>
                </a:cubicBezTo>
                <a:cubicBezTo>
                  <a:pt x="3465095" y="1721610"/>
                  <a:pt x="3447138" y="1706305"/>
                  <a:pt x="3435291" y="1683395"/>
                </a:cubicBezTo>
                <a:cubicBezTo>
                  <a:pt x="3415135" y="1644419"/>
                  <a:pt x="3419618" y="1623063"/>
                  <a:pt x="3457731" y="1576491"/>
                </a:cubicBezTo>
                <a:cubicBezTo>
                  <a:pt x="3465167" y="1567405"/>
                  <a:pt x="3471852" y="1562199"/>
                  <a:pt x="3477696" y="1560743"/>
                </a:cubicBezTo>
                <a:close/>
                <a:moveTo>
                  <a:pt x="3457382" y="1360125"/>
                </a:moveTo>
                <a:cubicBezTo>
                  <a:pt x="3471124" y="1357088"/>
                  <a:pt x="3480528" y="1380479"/>
                  <a:pt x="3487754" y="1433199"/>
                </a:cubicBezTo>
                <a:cubicBezTo>
                  <a:pt x="3494408" y="1481746"/>
                  <a:pt x="3492333" y="1493011"/>
                  <a:pt x="3476731" y="1493011"/>
                </a:cubicBezTo>
                <a:cubicBezTo>
                  <a:pt x="3431588" y="1493011"/>
                  <a:pt x="3408533" y="1412326"/>
                  <a:pt x="3442114" y="1371863"/>
                </a:cubicBezTo>
                <a:cubicBezTo>
                  <a:pt x="3447739" y="1365086"/>
                  <a:pt x="3452802" y="1361137"/>
                  <a:pt x="3457382" y="1360125"/>
                </a:cubicBezTo>
                <a:close/>
                <a:moveTo>
                  <a:pt x="46583" y="1355374"/>
                </a:moveTo>
                <a:cubicBezTo>
                  <a:pt x="52436" y="1357489"/>
                  <a:pt x="59097" y="1366868"/>
                  <a:pt x="71068" y="1385137"/>
                </a:cubicBezTo>
                <a:cubicBezTo>
                  <a:pt x="88647" y="1411965"/>
                  <a:pt x="89447" y="1422932"/>
                  <a:pt x="76170" y="1454986"/>
                </a:cubicBezTo>
                <a:cubicBezTo>
                  <a:pt x="66138" y="1479204"/>
                  <a:pt x="51242" y="1493011"/>
                  <a:pt x="35146" y="1493011"/>
                </a:cubicBezTo>
                <a:cubicBezTo>
                  <a:pt x="13552" y="1493011"/>
                  <a:pt x="10178" y="1485154"/>
                  <a:pt x="11964" y="1439036"/>
                </a:cubicBezTo>
                <a:cubicBezTo>
                  <a:pt x="13114" y="1409351"/>
                  <a:pt x="19850" y="1377918"/>
                  <a:pt x="26933" y="1369187"/>
                </a:cubicBezTo>
                <a:cubicBezTo>
                  <a:pt x="35680" y="1358405"/>
                  <a:pt x="40728" y="1353258"/>
                  <a:pt x="46583" y="1355374"/>
                </a:cubicBezTo>
                <a:close/>
                <a:moveTo>
                  <a:pt x="866582" y="1343449"/>
                </a:moveTo>
                <a:cubicBezTo>
                  <a:pt x="909377" y="1335343"/>
                  <a:pt x="952507" y="1368433"/>
                  <a:pt x="952507" y="1423162"/>
                </a:cubicBezTo>
                <a:cubicBezTo>
                  <a:pt x="952507" y="1468734"/>
                  <a:pt x="917108" y="1505711"/>
                  <a:pt x="873481" y="1505711"/>
                </a:cubicBezTo>
                <a:cubicBezTo>
                  <a:pt x="840733" y="1505711"/>
                  <a:pt x="800107" y="1460004"/>
                  <a:pt x="800107" y="1423162"/>
                </a:cubicBezTo>
                <a:cubicBezTo>
                  <a:pt x="800107" y="1405700"/>
                  <a:pt x="811537" y="1379982"/>
                  <a:pt x="825507" y="1366012"/>
                </a:cubicBezTo>
                <a:cubicBezTo>
                  <a:pt x="838088" y="1353431"/>
                  <a:pt x="852316" y="1346151"/>
                  <a:pt x="866582" y="1343449"/>
                </a:cubicBezTo>
                <a:close/>
                <a:moveTo>
                  <a:pt x="218936" y="1342354"/>
                </a:moveTo>
                <a:cubicBezTo>
                  <a:pt x="233960" y="1341509"/>
                  <a:pt x="249566" y="1349807"/>
                  <a:pt x="271338" y="1366934"/>
                </a:cubicBezTo>
                <a:cubicBezTo>
                  <a:pt x="325925" y="1409872"/>
                  <a:pt x="309801" y="1477620"/>
                  <a:pt x="239701" y="1499869"/>
                </a:cubicBezTo>
                <a:cubicBezTo>
                  <a:pt x="207021" y="1510241"/>
                  <a:pt x="132161" y="1456600"/>
                  <a:pt x="135678" y="1425333"/>
                </a:cubicBezTo>
                <a:cubicBezTo>
                  <a:pt x="136958" y="1413959"/>
                  <a:pt x="152416" y="1390244"/>
                  <a:pt x="170026" y="1372633"/>
                </a:cubicBezTo>
                <a:cubicBezTo>
                  <a:pt x="189471" y="1353188"/>
                  <a:pt x="203914" y="1343199"/>
                  <a:pt x="218936" y="1342354"/>
                </a:cubicBezTo>
                <a:close/>
                <a:moveTo>
                  <a:pt x="2191007" y="1342348"/>
                </a:moveTo>
                <a:cubicBezTo>
                  <a:pt x="2206985" y="1342535"/>
                  <a:pt x="2223080" y="1352737"/>
                  <a:pt x="2243344" y="1373001"/>
                </a:cubicBezTo>
                <a:cubicBezTo>
                  <a:pt x="2271101" y="1400759"/>
                  <a:pt x="2273614" y="1409385"/>
                  <a:pt x="2260918" y="1433325"/>
                </a:cubicBezTo>
                <a:cubicBezTo>
                  <a:pt x="2252769" y="1448690"/>
                  <a:pt x="2244900" y="1468298"/>
                  <a:pt x="2243429" y="1476898"/>
                </a:cubicBezTo>
                <a:cubicBezTo>
                  <a:pt x="2241959" y="1485498"/>
                  <a:pt x="2222956" y="1496095"/>
                  <a:pt x="2201201" y="1500446"/>
                </a:cubicBezTo>
                <a:cubicBezTo>
                  <a:pt x="2170927" y="1506501"/>
                  <a:pt x="2155376" y="1502087"/>
                  <a:pt x="2134923" y="1481634"/>
                </a:cubicBezTo>
                <a:cubicBezTo>
                  <a:pt x="2099676" y="1446387"/>
                  <a:pt x="2101149" y="1410008"/>
                  <a:pt x="2139373" y="1371785"/>
                </a:cubicBezTo>
                <a:cubicBezTo>
                  <a:pt x="2159168" y="1351990"/>
                  <a:pt x="2175029" y="1342162"/>
                  <a:pt x="2191007" y="1342348"/>
                </a:cubicBezTo>
                <a:close/>
                <a:moveTo>
                  <a:pt x="1098814" y="1342348"/>
                </a:moveTo>
                <a:cubicBezTo>
                  <a:pt x="1114792" y="1342535"/>
                  <a:pt x="1130887" y="1352737"/>
                  <a:pt x="1151151" y="1373001"/>
                </a:cubicBezTo>
                <a:cubicBezTo>
                  <a:pt x="1178908" y="1400759"/>
                  <a:pt x="1181421" y="1409385"/>
                  <a:pt x="1168725" y="1433325"/>
                </a:cubicBezTo>
                <a:cubicBezTo>
                  <a:pt x="1150258" y="1468146"/>
                  <a:pt x="1143542" y="1474862"/>
                  <a:pt x="1108721" y="1493329"/>
                </a:cubicBezTo>
                <a:cubicBezTo>
                  <a:pt x="1084780" y="1506025"/>
                  <a:pt x="1076154" y="1503512"/>
                  <a:pt x="1048396" y="1475755"/>
                </a:cubicBezTo>
                <a:cubicBezTo>
                  <a:pt x="1007868" y="1435227"/>
                  <a:pt x="1007589" y="1411375"/>
                  <a:pt x="1047180" y="1371785"/>
                </a:cubicBezTo>
                <a:cubicBezTo>
                  <a:pt x="1066975" y="1351990"/>
                  <a:pt x="1082836" y="1342162"/>
                  <a:pt x="1098814" y="1342348"/>
                </a:cubicBezTo>
                <a:close/>
                <a:moveTo>
                  <a:pt x="1971709" y="1342309"/>
                </a:moveTo>
                <a:cubicBezTo>
                  <a:pt x="1986652" y="1341587"/>
                  <a:pt x="2002260" y="1349883"/>
                  <a:pt x="2023937" y="1366934"/>
                </a:cubicBezTo>
                <a:cubicBezTo>
                  <a:pt x="2056937" y="1392891"/>
                  <a:pt x="2057456" y="1397886"/>
                  <a:pt x="2033987" y="1463594"/>
                </a:cubicBezTo>
                <a:cubicBezTo>
                  <a:pt x="2019239" y="1504885"/>
                  <a:pt x="1968167" y="1512744"/>
                  <a:pt x="1926675" y="1480107"/>
                </a:cubicBezTo>
                <a:cubicBezTo>
                  <a:pt x="1884006" y="1446544"/>
                  <a:pt x="1882993" y="1412265"/>
                  <a:pt x="1923473" y="1371785"/>
                </a:cubicBezTo>
                <a:cubicBezTo>
                  <a:pt x="1942489" y="1352768"/>
                  <a:pt x="1956767" y="1343030"/>
                  <a:pt x="1971709" y="1342309"/>
                </a:cubicBezTo>
                <a:close/>
                <a:moveTo>
                  <a:pt x="442470" y="1341984"/>
                </a:moveTo>
                <a:cubicBezTo>
                  <a:pt x="460630" y="1341018"/>
                  <a:pt x="478313" y="1349023"/>
                  <a:pt x="495301" y="1366012"/>
                </a:cubicBezTo>
                <a:cubicBezTo>
                  <a:pt x="546484" y="1417193"/>
                  <a:pt x="512136" y="1505711"/>
                  <a:pt x="441099" y="1505711"/>
                </a:cubicBezTo>
                <a:cubicBezTo>
                  <a:pt x="412590" y="1505711"/>
                  <a:pt x="355601" y="1450687"/>
                  <a:pt x="355601" y="1423162"/>
                </a:cubicBezTo>
                <a:cubicBezTo>
                  <a:pt x="355601" y="1412050"/>
                  <a:pt x="369630" y="1388930"/>
                  <a:pt x="386774" y="1371785"/>
                </a:cubicBezTo>
                <a:cubicBezTo>
                  <a:pt x="405671" y="1352888"/>
                  <a:pt x="424308" y="1342950"/>
                  <a:pt x="442470" y="1341984"/>
                </a:cubicBezTo>
                <a:close/>
                <a:moveTo>
                  <a:pt x="2624684" y="1341776"/>
                </a:moveTo>
                <a:cubicBezTo>
                  <a:pt x="2640814" y="1340857"/>
                  <a:pt x="2657880" y="1347078"/>
                  <a:pt x="2676874" y="1360382"/>
                </a:cubicBezTo>
                <a:cubicBezTo>
                  <a:pt x="2735651" y="1401551"/>
                  <a:pt x="2699242" y="1505711"/>
                  <a:pt x="2626074" y="1505711"/>
                </a:cubicBezTo>
                <a:cubicBezTo>
                  <a:pt x="2593326" y="1505711"/>
                  <a:pt x="2552700" y="1460004"/>
                  <a:pt x="2552700" y="1423162"/>
                </a:cubicBezTo>
                <a:cubicBezTo>
                  <a:pt x="2552700" y="1405700"/>
                  <a:pt x="2564130" y="1379982"/>
                  <a:pt x="2578100" y="1366012"/>
                </a:cubicBezTo>
                <a:cubicBezTo>
                  <a:pt x="2593357" y="1350756"/>
                  <a:pt x="2608553" y="1342696"/>
                  <a:pt x="2624684" y="1341776"/>
                </a:cubicBezTo>
                <a:close/>
                <a:moveTo>
                  <a:pt x="1322744" y="1341771"/>
                </a:moveTo>
                <a:cubicBezTo>
                  <a:pt x="1339632" y="1342170"/>
                  <a:pt x="1355844" y="1350249"/>
                  <a:pt x="1371607" y="1366012"/>
                </a:cubicBezTo>
                <a:cubicBezTo>
                  <a:pt x="1421994" y="1416399"/>
                  <a:pt x="1388609" y="1505711"/>
                  <a:pt x="1319388" y="1505711"/>
                </a:cubicBezTo>
                <a:cubicBezTo>
                  <a:pt x="1250410" y="1505711"/>
                  <a:pt x="1216038" y="1407159"/>
                  <a:pt x="1269826" y="1363604"/>
                </a:cubicBezTo>
                <a:cubicBezTo>
                  <a:pt x="1288293" y="1348651"/>
                  <a:pt x="1305857" y="1341371"/>
                  <a:pt x="1322744" y="1341771"/>
                </a:cubicBezTo>
                <a:close/>
                <a:moveTo>
                  <a:pt x="1538319" y="1341394"/>
                </a:moveTo>
                <a:cubicBezTo>
                  <a:pt x="1557302" y="1341148"/>
                  <a:pt x="1575326" y="1350387"/>
                  <a:pt x="1590682" y="1369134"/>
                </a:cubicBezTo>
                <a:cubicBezTo>
                  <a:pt x="1620077" y="1405020"/>
                  <a:pt x="1618821" y="1448997"/>
                  <a:pt x="1587507" y="1480311"/>
                </a:cubicBezTo>
                <a:cubicBezTo>
                  <a:pt x="1553530" y="1514288"/>
                  <a:pt x="1516774" y="1512332"/>
                  <a:pt x="1478980" y="1474538"/>
                </a:cubicBezTo>
                <a:cubicBezTo>
                  <a:pt x="1439389" y="1434948"/>
                  <a:pt x="1439668" y="1411096"/>
                  <a:pt x="1480196" y="1370568"/>
                </a:cubicBezTo>
                <a:cubicBezTo>
                  <a:pt x="1499392" y="1351372"/>
                  <a:pt x="1519335" y="1341641"/>
                  <a:pt x="1538319" y="1341394"/>
                </a:cubicBezTo>
                <a:close/>
                <a:moveTo>
                  <a:pt x="3286353" y="1340612"/>
                </a:moveTo>
                <a:cubicBezTo>
                  <a:pt x="3309789" y="1340612"/>
                  <a:pt x="3365500" y="1398718"/>
                  <a:pt x="3365500" y="1423162"/>
                </a:cubicBezTo>
                <a:cubicBezTo>
                  <a:pt x="3365500" y="1447605"/>
                  <a:pt x="3309789" y="1505711"/>
                  <a:pt x="3286353" y="1505711"/>
                </a:cubicBezTo>
                <a:cubicBezTo>
                  <a:pt x="3218312" y="1505711"/>
                  <a:pt x="3185418" y="1399542"/>
                  <a:pt x="3241326" y="1360382"/>
                </a:cubicBezTo>
                <a:cubicBezTo>
                  <a:pt x="3256850" y="1349509"/>
                  <a:pt x="3277112" y="1340612"/>
                  <a:pt x="3286353" y="1340612"/>
                </a:cubicBezTo>
                <a:close/>
                <a:moveTo>
                  <a:pt x="3067050" y="1340612"/>
                </a:moveTo>
                <a:cubicBezTo>
                  <a:pt x="3096690" y="1340612"/>
                  <a:pt x="3149848" y="1392473"/>
                  <a:pt x="3142846" y="1414559"/>
                </a:cubicBezTo>
                <a:cubicBezTo>
                  <a:pt x="3121344" y="1482380"/>
                  <a:pt x="3112877" y="1493371"/>
                  <a:pt x="3076530" y="1500640"/>
                </a:cubicBezTo>
                <a:cubicBezTo>
                  <a:pt x="2996368" y="1516672"/>
                  <a:pt x="2953120" y="1417939"/>
                  <a:pt x="3017963" y="1366934"/>
                </a:cubicBezTo>
                <a:cubicBezTo>
                  <a:pt x="3036367" y="1352457"/>
                  <a:pt x="3058457" y="1340612"/>
                  <a:pt x="3067050" y="1340612"/>
                </a:cubicBezTo>
                <a:close/>
                <a:moveTo>
                  <a:pt x="2843393" y="1340612"/>
                </a:moveTo>
                <a:cubicBezTo>
                  <a:pt x="2882841" y="1340612"/>
                  <a:pt x="2924175" y="1382851"/>
                  <a:pt x="2924175" y="1423162"/>
                </a:cubicBezTo>
                <a:cubicBezTo>
                  <a:pt x="2924175" y="1463472"/>
                  <a:pt x="2882841" y="1505711"/>
                  <a:pt x="2843393" y="1505711"/>
                </a:cubicBezTo>
                <a:cubicBezTo>
                  <a:pt x="2809414" y="1505711"/>
                  <a:pt x="2768600" y="1460664"/>
                  <a:pt x="2768600" y="1423162"/>
                </a:cubicBezTo>
                <a:cubicBezTo>
                  <a:pt x="2768600" y="1405700"/>
                  <a:pt x="2780030" y="1379982"/>
                  <a:pt x="2794000" y="1366012"/>
                </a:cubicBezTo>
                <a:cubicBezTo>
                  <a:pt x="2807970" y="1352042"/>
                  <a:pt x="2830197" y="1340612"/>
                  <a:pt x="2843393" y="1340612"/>
                </a:cubicBezTo>
                <a:close/>
                <a:moveTo>
                  <a:pt x="2412423" y="1340612"/>
                </a:moveTo>
                <a:cubicBezTo>
                  <a:pt x="2448128" y="1340612"/>
                  <a:pt x="2489200" y="1384772"/>
                  <a:pt x="2489200" y="1423162"/>
                </a:cubicBezTo>
                <a:cubicBezTo>
                  <a:pt x="2489200" y="1461551"/>
                  <a:pt x="2448128" y="1505711"/>
                  <a:pt x="2412423" y="1505711"/>
                </a:cubicBezTo>
                <a:cubicBezTo>
                  <a:pt x="2381636" y="1505711"/>
                  <a:pt x="2324100" y="1451936"/>
                  <a:pt x="2324100" y="1423162"/>
                </a:cubicBezTo>
                <a:cubicBezTo>
                  <a:pt x="2324100" y="1412050"/>
                  <a:pt x="2338128" y="1388930"/>
                  <a:pt x="2355273" y="1371785"/>
                </a:cubicBezTo>
                <a:cubicBezTo>
                  <a:pt x="2372418" y="1354640"/>
                  <a:pt x="2398135" y="1340612"/>
                  <a:pt x="2412423" y="1340612"/>
                </a:cubicBezTo>
                <a:close/>
                <a:moveTo>
                  <a:pt x="660984" y="1340612"/>
                </a:moveTo>
                <a:cubicBezTo>
                  <a:pt x="691771" y="1340612"/>
                  <a:pt x="749307" y="1394387"/>
                  <a:pt x="749307" y="1423162"/>
                </a:cubicBezTo>
                <a:cubicBezTo>
                  <a:pt x="749307" y="1451936"/>
                  <a:pt x="691771" y="1505711"/>
                  <a:pt x="660984" y="1505711"/>
                </a:cubicBezTo>
                <a:cubicBezTo>
                  <a:pt x="625279" y="1505711"/>
                  <a:pt x="584201" y="1461551"/>
                  <a:pt x="584201" y="1423162"/>
                </a:cubicBezTo>
                <a:cubicBezTo>
                  <a:pt x="584201" y="1405700"/>
                  <a:pt x="595637" y="1379982"/>
                  <a:pt x="609607" y="1366012"/>
                </a:cubicBezTo>
                <a:cubicBezTo>
                  <a:pt x="623577" y="1352042"/>
                  <a:pt x="646697" y="1340612"/>
                  <a:pt x="660984" y="1340612"/>
                </a:cubicBezTo>
                <a:close/>
                <a:moveTo>
                  <a:pt x="1748368" y="1335321"/>
                </a:moveTo>
                <a:cubicBezTo>
                  <a:pt x="1787422" y="1336922"/>
                  <a:pt x="1828800" y="1375846"/>
                  <a:pt x="1828800" y="1423589"/>
                </a:cubicBezTo>
                <a:cubicBezTo>
                  <a:pt x="1828800" y="1504870"/>
                  <a:pt x="1720037" y="1534227"/>
                  <a:pt x="1687057" y="1461847"/>
                </a:cubicBezTo>
                <a:cubicBezTo>
                  <a:pt x="1670304" y="1425074"/>
                  <a:pt x="1681841" y="1371409"/>
                  <a:pt x="1711707" y="1347217"/>
                </a:cubicBezTo>
                <a:cubicBezTo>
                  <a:pt x="1722591" y="1338401"/>
                  <a:pt x="1735351" y="1334788"/>
                  <a:pt x="1748368" y="1335321"/>
                </a:cubicBezTo>
                <a:close/>
                <a:moveTo>
                  <a:pt x="3043161" y="1127849"/>
                </a:moveTo>
                <a:cubicBezTo>
                  <a:pt x="3089429" y="1117836"/>
                  <a:pt x="3149600" y="1150342"/>
                  <a:pt x="3149600" y="1200913"/>
                </a:cubicBezTo>
                <a:cubicBezTo>
                  <a:pt x="3149600" y="1236115"/>
                  <a:pt x="3105186" y="1277113"/>
                  <a:pt x="3067050" y="1277113"/>
                </a:cubicBezTo>
                <a:cubicBezTo>
                  <a:pt x="3030207" y="1277113"/>
                  <a:pt x="2984500" y="1236486"/>
                  <a:pt x="2984500" y="1203739"/>
                </a:cubicBezTo>
                <a:cubicBezTo>
                  <a:pt x="2984500" y="1191323"/>
                  <a:pt x="2993397" y="1168463"/>
                  <a:pt x="3004270" y="1152939"/>
                </a:cubicBezTo>
                <a:cubicBezTo>
                  <a:pt x="3013860" y="1139248"/>
                  <a:pt x="3027738" y="1131186"/>
                  <a:pt x="3043161" y="1127849"/>
                </a:cubicBezTo>
                <a:close/>
                <a:moveTo>
                  <a:pt x="458112" y="1126580"/>
                </a:moveTo>
                <a:cubicBezTo>
                  <a:pt x="491836" y="1131958"/>
                  <a:pt x="520701" y="1159689"/>
                  <a:pt x="520701" y="1202161"/>
                </a:cubicBezTo>
                <a:cubicBezTo>
                  <a:pt x="520701" y="1241905"/>
                  <a:pt x="481029" y="1277113"/>
                  <a:pt x="436249" y="1277113"/>
                </a:cubicBezTo>
                <a:cubicBezTo>
                  <a:pt x="411191" y="1277113"/>
                  <a:pt x="355602" y="1224589"/>
                  <a:pt x="355602" y="1200913"/>
                </a:cubicBezTo>
                <a:cubicBezTo>
                  <a:pt x="355602" y="1195812"/>
                  <a:pt x="367447" y="1176580"/>
                  <a:pt x="381924" y="1158176"/>
                </a:cubicBezTo>
                <a:cubicBezTo>
                  <a:pt x="393810" y="1143067"/>
                  <a:pt x="408424" y="1133542"/>
                  <a:pt x="423665" y="1128934"/>
                </a:cubicBezTo>
                <a:cubicBezTo>
                  <a:pt x="435092" y="1125477"/>
                  <a:pt x="446873" y="1124787"/>
                  <a:pt x="458112" y="1126580"/>
                </a:cubicBezTo>
                <a:close/>
                <a:moveTo>
                  <a:pt x="2612645" y="1126395"/>
                </a:moveTo>
                <a:cubicBezTo>
                  <a:pt x="2655729" y="1118653"/>
                  <a:pt x="2705100" y="1149926"/>
                  <a:pt x="2705100" y="1198706"/>
                </a:cubicBezTo>
                <a:cubicBezTo>
                  <a:pt x="2705100" y="1269046"/>
                  <a:pt x="2627727" y="1301339"/>
                  <a:pt x="2578100" y="1251713"/>
                </a:cubicBezTo>
                <a:cubicBezTo>
                  <a:pt x="2547216" y="1220829"/>
                  <a:pt x="2545457" y="1179166"/>
                  <a:pt x="2573718" y="1147938"/>
                </a:cubicBezTo>
                <a:cubicBezTo>
                  <a:pt x="2584621" y="1135891"/>
                  <a:pt x="2598284" y="1128975"/>
                  <a:pt x="2612645" y="1126395"/>
                </a:cubicBezTo>
                <a:close/>
                <a:moveTo>
                  <a:pt x="1736346" y="1126395"/>
                </a:moveTo>
                <a:cubicBezTo>
                  <a:pt x="1779429" y="1118653"/>
                  <a:pt x="1828800" y="1149926"/>
                  <a:pt x="1828800" y="1198706"/>
                </a:cubicBezTo>
                <a:cubicBezTo>
                  <a:pt x="1828800" y="1238846"/>
                  <a:pt x="1795127" y="1277113"/>
                  <a:pt x="1759808" y="1277113"/>
                </a:cubicBezTo>
                <a:cubicBezTo>
                  <a:pt x="1689142" y="1277113"/>
                  <a:pt x="1651344" y="1198853"/>
                  <a:pt x="1697420" y="1147938"/>
                </a:cubicBezTo>
                <a:cubicBezTo>
                  <a:pt x="1708322" y="1135891"/>
                  <a:pt x="1721985" y="1128975"/>
                  <a:pt x="1736346" y="1126395"/>
                </a:cubicBezTo>
                <a:close/>
                <a:moveTo>
                  <a:pt x="860561" y="1125933"/>
                </a:moveTo>
                <a:cubicBezTo>
                  <a:pt x="903815" y="1118240"/>
                  <a:pt x="952508" y="1151009"/>
                  <a:pt x="952508" y="1201974"/>
                </a:cubicBezTo>
                <a:cubicBezTo>
                  <a:pt x="952508" y="1269352"/>
                  <a:pt x="887111" y="1298511"/>
                  <a:pt x="828334" y="1257343"/>
                </a:cubicBezTo>
                <a:cubicBezTo>
                  <a:pt x="794594" y="1233711"/>
                  <a:pt x="791127" y="1181086"/>
                  <a:pt x="821126" y="1147938"/>
                </a:cubicBezTo>
                <a:cubicBezTo>
                  <a:pt x="832330" y="1135558"/>
                  <a:pt x="846144" y="1128497"/>
                  <a:pt x="860561" y="1125933"/>
                </a:cubicBezTo>
                <a:close/>
                <a:moveTo>
                  <a:pt x="1526715" y="1125172"/>
                </a:moveTo>
                <a:cubicBezTo>
                  <a:pt x="1576426" y="1123000"/>
                  <a:pt x="1620408" y="1157618"/>
                  <a:pt x="1604335" y="1202564"/>
                </a:cubicBezTo>
                <a:cubicBezTo>
                  <a:pt x="1575884" y="1282124"/>
                  <a:pt x="1493181" y="1299300"/>
                  <a:pt x="1462524" y="1232016"/>
                </a:cubicBezTo>
                <a:cubicBezTo>
                  <a:pt x="1442210" y="1187431"/>
                  <a:pt x="1446650" y="1159597"/>
                  <a:pt x="1477108" y="1140588"/>
                </a:cubicBezTo>
                <a:cubicBezTo>
                  <a:pt x="1492939" y="1130708"/>
                  <a:pt x="1510145" y="1125896"/>
                  <a:pt x="1526715" y="1125172"/>
                </a:cubicBezTo>
                <a:close/>
                <a:moveTo>
                  <a:pt x="2190750" y="1124713"/>
                </a:moveTo>
                <a:cubicBezTo>
                  <a:pt x="2228886" y="1124713"/>
                  <a:pt x="2273300" y="1165711"/>
                  <a:pt x="2273300" y="1200913"/>
                </a:cubicBezTo>
                <a:cubicBezTo>
                  <a:pt x="2273300" y="1236115"/>
                  <a:pt x="2228886" y="1277113"/>
                  <a:pt x="2190750" y="1277113"/>
                </a:cubicBezTo>
                <a:cubicBezTo>
                  <a:pt x="2152614" y="1277113"/>
                  <a:pt x="2108200" y="1236115"/>
                  <a:pt x="2108200" y="1200913"/>
                </a:cubicBezTo>
                <a:cubicBezTo>
                  <a:pt x="2108200" y="1186943"/>
                  <a:pt x="2119630" y="1164083"/>
                  <a:pt x="2133600" y="1150113"/>
                </a:cubicBezTo>
                <a:cubicBezTo>
                  <a:pt x="2147570" y="1136143"/>
                  <a:pt x="2173288" y="1124713"/>
                  <a:pt x="2190750" y="1124713"/>
                </a:cubicBezTo>
                <a:close/>
                <a:moveTo>
                  <a:pt x="1974850" y="1124713"/>
                </a:moveTo>
                <a:cubicBezTo>
                  <a:pt x="2012986" y="1124713"/>
                  <a:pt x="2057400" y="1165711"/>
                  <a:pt x="2057400" y="1200913"/>
                </a:cubicBezTo>
                <a:cubicBezTo>
                  <a:pt x="2057400" y="1236115"/>
                  <a:pt x="2012986" y="1277113"/>
                  <a:pt x="1974850" y="1277113"/>
                </a:cubicBezTo>
                <a:cubicBezTo>
                  <a:pt x="1936714" y="1277113"/>
                  <a:pt x="1892300" y="1236115"/>
                  <a:pt x="1892300" y="1200913"/>
                </a:cubicBezTo>
                <a:cubicBezTo>
                  <a:pt x="1892300" y="1186943"/>
                  <a:pt x="1903730" y="1164083"/>
                  <a:pt x="1917700" y="1150113"/>
                </a:cubicBezTo>
                <a:cubicBezTo>
                  <a:pt x="1931670" y="1136143"/>
                  <a:pt x="1957388" y="1124713"/>
                  <a:pt x="1974850" y="1124713"/>
                </a:cubicBezTo>
                <a:close/>
                <a:moveTo>
                  <a:pt x="1098558" y="1124713"/>
                </a:moveTo>
                <a:cubicBezTo>
                  <a:pt x="1136694" y="1124713"/>
                  <a:pt x="1181108" y="1165711"/>
                  <a:pt x="1181108" y="1200913"/>
                </a:cubicBezTo>
                <a:cubicBezTo>
                  <a:pt x="1181108" y="1236115"/>
                  <a:pt x="1136694" y="1277113"/>
                  <a:pt x="1098558" y="1277113"/>
                </a:cubicBezTo>
                <a:cubicBezTo>
                  <a:pt x="1060422" y="1277113"/>
                  <a:pt x="1016008" y="1236115"/>
                  <a:pt x="1016008" y="1200913"/>
                </a:cubicBezTo>
                <a:cubicBezTo>
                  <a:pt x="1016008" y="1186943"/>
                  <a:pt x="1027438" y="1164083"/>
                  <a:pt x="1041408" y="1150113"/>
                </a:cubicBezTo>
                <a:cubicBezTo>
                  <a:pt x="1055378" y="1136143"/>
                  <a:pt x="1081096" y="1124713"/>
                  <a:pt x="1098558" y="1124713"/>
                </a:cubicBezTo>
                <a:close/>
                <a:moveTo>
                  <a:pt x="222254" y="1124713"/>
                </a:moveTo>
                <a:cubicBezTo>
                  <a:pt x="260390" y="1124713"/>
                  <a:pt x="304803" y="1165711"/>
                  <a:pt x="304803" y="1200913"/>
                </a:cubicBezTo>
                <a:cubicBezTo>
                  <a:pt x="304803" y="1236115"/>
                  <a:pt x="260390" y="1277113"/>
                  <a:pt x="222254" y="1277113"/>
                </a:cubicBezTo>
                <a:cubicBezTo>
                  <a:pt x="184118" y="1277113"/>
                  <a:pt x="139701" y="1236115"/>
                  <a:pt x="139701" y="1200913"/>
                </a:cubicBezTo>
                <a:cubicBezTo>
                  <a:pt x="139701" y="1186943"/>
                  <a:pt x="151132" y="1164083"/>
                  <a:pt x="165103" y="1150113"/>
                </a:cubicBezTo>
                <a:cubicBezTo>
                  <a:pt x="179072" y="1136143"/>
                  <a:pt x="204792" y="1124713"/>
                  <a:pt x="222254" y="1124713"/>
                </a:cubicBezTo>
                <a:close/>
                <a:moveTo>
                  <a:pt x="3271957" y="1124467"/>
                </a:moveTo>
                <a:cubicBezTo>
                  <a:pt x="3313335" y="1118004"/>
                  <a:pt x="3357033" y="1150446"/>
                  <a:pt x="3357033" y="1200913"/>
                </a:cubicBezTo>
                <a:cubicBezTo>
                  <a:pt x="3357033" y="1247154"/>
                  <a:pt x="3327309" y="1277113"/>
                  <a:pt x="3281430" y="1277113"/>
                </a:cubicBezTo>
                <a:cubicBezTo>
                  <a:pt x="3220761" y="1277113"/>
                  <a:pt x="3188619" y="1189109"/>
                  <a:pt x="3233057" y="1144670"/>
                </a:cubicBezTo>
                <a:cubicBezTo>
                  <a:pt x="3244630" y="1133098"/>
                  <a:pt x="3258164" y="1126621"/>
                  <a:pt x="3271957" y="1124467"/>
                </a:cubicBezTo>
                <a:close/>
                <a:moveTo>
                  <a:pt x="662691" y="1121238"/>
                </a:moveTo>
                <a:cubicBezTo>
                  <a:pt x="682679" y="1122793"/>
                  <a:pt x="702618" y="1134888"/>
                  <a:pt x="720248" y="1157349"/>
                </a:cubicBezTo>
                <a:cubicBezTo>
                  <a:pt x="747279" y="1191786"/>
                  <a:pt x="749024" y="1200342"/>
                  <a:pt x="735201" y="1230678"/>
                </a:cubicBezTo>
                <a:cubicBezTo>
                  <a:pt x="714023" y="1277160"/>
                  <a:pt x="666205" y="1287568"/>
                  <a:pt x="616838" y="1256440"/>
                </a:cubicBezTo>
                <a:cubicBezTo>
                  <a:pt x="572590" y="1228542"/>
                  <a:pt x="568182" y="1188867"/>
                  <a:pt x="604832" y="1148374"/>
                </a:cubicBezTo>
                <a:cubicBezTo>
                  <a:pt x="622663" y="1128671"/>
                  <a:pt x="642702" y="1119684"/>
                  <a:pt x="662691" y="1121238"/>
                </a:cubicBezTo>
                <a:close/>
                <a:moveTo>
                  <a:pt x="2847813" y="1121231"/>
                </a:moveTo>
                <a:cubicBezTo>
                  <a:pt x="2867843" y="1123354"/>
                  <a:pt x="2888023" y="1136228"/>
                  <a:pt x="2906349" y="1159638"/>
                </a:cubicBezTo>
                <a:lnTo>
                  <a:pt x="2938659" y="1200913"/>
                </a:lnTo>
                <a:lnTo>
                  <a:pt x="2906349" y="1229488"/>
                </a:lnTo>
                <a:cubicBezTo>
                  <a:pt x="2855843" y="1274154"/>
                  <a:pt x="2821103" y="1282591"/>
                  <a:pt x="2792877" y="1257047"/>
                </a:cubicBezTo>
                <a:cubicBezTo>
                  <a:pt x="2762806" y="1229833"/>
                  <a:pt x="2761553" y="1178950"/>
                  <a:pt x="2790176" y="1147322"/>
                </a:cubicBezTo>
                <a:cubicBezTo>
                  <a:pt x="2807903" y="1127734"/>
                  <a:pt x="2827783" y="1119107"/>
                  <a:pt x="2847813" y="1121231"/>
                </a:cubicBezTo>
                <a:close/>
                <a:moveTo>
                  <a:pt x="1284802" y="1116263"/>
                </a:moveTo>
                <a:cubicBezTo>
                  <a:pt x="1312825" y="1115434"/>
                  <a:pt x="1353867" y="1127709"/>
                  <a:pt x="1373783" y="1145731"/>
                </a:cubicBezTo>
                <a:cubicBezTo>
                  <a:pt x="1426979" y="1193873"/>
                  <a:pt x="1385834" y="1282251"/>
                  <a:pt x="1315665" y="1270569"/>
                </a:cubicBezTo>
                <a:cubicBezTo>
                  <a:pt x="1267793" y="1262598"/>
                  <a:pt x="1251068" y="1252154"/>
                  <a:pt x="1239712" y="1223138"/>
                </a:cubicBezTo>
                <a:cubicBezTo>
                  <a:pt x="1229215" y="1196316"/>
                  <a:pt x="1242996" y="1134678"/>
                  <a:pt x="1262384" y="1121732"/>
                </a:cubicBezTo>
                <a:cubicBezTo>
                  <a:pt x="1267567" y="1118271"/>
                  <a:pt x="1275461" y="1116539"/>
                  <a:pt x="1284802" y="1116263"/>
                </a:cubicBezTo>
                <a:close/>
                <a:moveTo>
                  <a:pt x="2378718" y="1115912"/>
                </a:moveTo>
                <a:cubicBezTo>
                  <a:pt x="2408572" y="1115306"/>
                  <a:pt x="2451350" y="1129339"/>
                  <a:pt x="2469134" y="1148990"/>
                </a:cubicBezTo>
                <a:cubicBezTo>
                  <a:pt x="2494784" y="1177333"/>
                  <a:pt x="2485293" y="1217699"/>
                  <a:pt x="2443870" y="1256440"/>
                </a:cubicBezTo>
                <a:cubicBezTo>
                  <a:pt x="2389907" y="1306909"/>
                  <a:pt x="2313122" y="1244162"/>
                  <a:pt x="2332293" y="1165262"/>
                </a:cubicBezTo>
                <a:cubicBezTo>
                  <a:pt x="2336863" y="1146453"/>
                  <a:pt x="2346891" y="1126864"/>
                  <a:pt x="2354576" y="1121732"/>
                </a:cubicBezTo>
                <a:cubicBezTo>
                  <a:pt x="2360251" y="1117943"/>
                  <a:pt x="2368767" y="1116114"/>
                  <a:pt x="2378718" y="1115912"/>
                </a:cubicBezTo>
                <a:close/>
                <a:moveTo>
                  <a:pt x="2619175" y="898951"/>
                </a:moveTo>
                <a:cubicBezTo>
                  <a:pt x="2661970" y="890845"/>
                  <a:pt x="2705100" y="923935"/>
                  <a:pt x="2705100" y="978664"/>
                </a:cubicBezTo>
                <a:cubicBezTo>
                  <a:pt x="2705100" y="1051900"/>
                  <a:pt x="2633322" y="1084536"/>
                  <a:pt x="2580495" y="1035319"/>
                </a:cubicBezTo>
                <a:cubicBezTo>
                  <a:pt x="2545828" y="1003022"/>
                  <a:pt x="2544813" y="954800"/>
                  <a:pt x="2578100" y="921514"/>
                </a:cubicBezTo>
                <a:cubicBezTo>
                  <a:pt x="2590681" y="908933"/>
                  <a:pt x="2604909" y="901653"/>
                  <a:pt x="2619175" y="898951"/>
                </a:cubicBezTo>
                <a:close/>
                <a:moveTo>
                  <a:pt x="1742876" y="898951"/>
                </a:moveTo>
                <a:cubicBezTo>
                  <a:pt x="1785670" y="890845"/>
                  <a:pt x="1828800" y="923935"/>
                  <a:pt x="1828800" y="978664"/>
                </a:cubicBezTo>
                <a:cubicBezTo>
                  <a:pt x="1828800" y="1051900"/>
                  <a:pt x="1757022" y="1084536"/>
                  <a:pt x="1704197" y="1035319"/>
                </a:cubicBezTo>
                <a:cubicBezTo>
                  <a:pt x="1669529" y="1003022"/>
                  <a:pt x="1668516" y="954800"/>
                  <a:pt x="1701803" y="921514"/>
                </a:cubicBezTo>
                <a:cubicBezTo>
                  <a:pt x="1714383" y="908933"/>
                  <a:pt x="1728611" y="901653"/>
                  <a:pt x="1742876" y="898951"/>
                </a:cubicBezTo>
                <a:close/>
                <a:moveTo>
                  <a:pt x="866583" y="898951"/>
                </a:moveTo>
                <a:cubicBezTo>
                  <a:pt x="909379" y="890845"/>
                  <a:pt x="952509" y="923935"/>
                  <a:pt x="952509" y="978664"/>
                </a:cubicBezTo>
                <a:cubicBezTo>
                  <a:pt x="952509" y="1051900"/>
                  <a:pt x="880731" y="1084536"/>
                  <a:pt x="827904" y="1035319"/>
                </a:cubicBezTo>
                <a:cubicBezTo>
                  <a:pt x="793237" y="1003022"/>
                  <a:pt x="792223" y="954800"/>
                  <a:pt x="825508" y="921514"/>
                </a:cubicBezTo>
                <a:cubicBezTo>
                  <a:pt x="838090" y="908933"/>
                  <a:pt x="852318" y="901653"/>
                  <a:pt x="866583" y="898951"/>
                </a:cubicBezTo>
                <a:close/>
                <a:moveTo>
                  <a:pt x="232247" y="898387"/>
                </a:moveTo>
                <a:cubicBezTo>
                  <a:pt x="245198" y="896554"/>
                  <a:pt x="259029" y="906177"/>
                  <a:pt x="278235" y="926621"/>
                </a:cubicBezTo>
                <a:cubicBezTo>
                  <a:pt x="309694" y="960107"/>
                  <a:pt x="306173" y="978312"/>
                  <a:pt x="257545" y="1033571"/>
                </a:cubicBezTo>
                <a:cubicBezTo>
                  <a:pt x="232808" y="1061680"/>
                  <a:pt x="225383" y="1063825"/>
                  <a:pt x="197220" y="1050992"/>
                </a:cubicBezTo>
                <a:cubicBezTo>
                  <a:pt x="157603" y="1032941"/>
                  <a:pt x="155769" y="996766"/>
                  <a:pt x="191540" y="938888"/>
                </a:cubicBezTo>
                <a:cubicBezTo>
                  <a:pt x="207225" y="913508"/>
                  <a:pt x="219296" y="900220"/>
                  <a:pt x="232247" y="898387"/>
                </a:cubicBezTo>
                <a:close/>
                <a:moveTo>
                  <a:pt x="1973153" y="897884"/>
                </a:moveTo>
                <a:cubicBezTo>
                  <a:pt x="1987968" y="897371"/>
                  <a:pt x="2002813" y="905819"/>
                  <a:pt x="2024639" y="922987"/>
                </a:cubicBezTo>
                <a:cubicBezTo>
                  <a:pt x="2063086" y="953231"/>
                  <a:pt x="2059710" y="977563"/>
                  <a:pt x="2009193" y="1034297"/>
                </a:cubicBezTo>
                <a:cubicBezTo>
                  <a:pt x="1981627" y="1065256"/>
                  <a:pt x="1978171" y="1065996"/>
                  <a:pt x="1945861" y="1047860"/>
                </a:cubicBezTo>
                <a:cubicBezTo>
                  <a:pt x="1927064" y="1037310"/>
                  <a:pt x="1906011" y="1012544"/>
                  <a:pt x="1899076" y="992824"/>
                </a:cubicBezTo>
                <a:cubicBezTo>
                  <a:pt x="1888018" y="961382"/>
                  <a:pt x="1890820" y="953226"/>
                  <a:pt x="1921842" y="926542"/>
                </a:cubicBezTo>
                <a:cubicBezTo>
                  <a:pt x="1943551" y="907868"/>
                  <a:pt x="1958337" y="898396"/>
                  <a:pt x="1973153" y="897884"/>
                </a:cubicBezTo>
                <a:close/>
                <a:moveTo>
                  <a:pt x="2851267" y="897677"/>
                </a:moveTo>
                <a:cubicBezTo>
                  <a:pt x="2868291" y="899626"/>
                  <a:pt x="2884917" y="909676"/>
                  <a:pt x="2903316" y="928075"/>
                </a:cubicBezTo>
                <a:cubicBezTo>
                  <a:pt x="2937105" y="961865"/>
                  <a:pt x="2937848" y="957178"/>
                  <a:pt x="2886739" y="1032639"/>
                </a:cubicBezTo>
                <a:cubicBezTo>
                  <a:pt x="2862708" y="1068121"/>
                  <a:pt x="2832564" y="1069016"/>
                  <a:pt x="2796395" y="1035319"/>
                </a:cubicBezTo>
                <a:cubicBezTo>
                  <a:pt x="2759495" y="1000942"/>
                  <a:pt x="2759708" y="941882"/>
                  <a:pt x="2796826" y="915884"/>
                </a:cubicBezTo>
                <a:cubicBezTo>
                  <a:pt x="2816820" y="901880"/>
                  <a:pt x="2834242" y="895728"/>
                  <a:pt x="2851267" y="897677"/>
                </a:cubicBezTo>
                <a:close/>
                <a:moveTo>
                  <a:pt x="438224" y="897622"/>
                </a:moveTo>
                <a:cubicBezTo>
                  <a:pt x="455173" y="895794"/>
                  <a:pt x="472588" y="901954"/>
                  <a:pt x="492478" y="915884"/>
                </a:cubicBezTo>
                <a:cubicBezTo>
                  <a:pt x="547347" y="954317"/>
                  <a:pt x="509874" y="1061214"/>
                  <a:pt x="441531" y="1061214"/>
                </a:cubicBezTo>
                <a:cubicBezTo>
                  <a:pt x="412676" y="1061214"/>
                  <a:pt x="355604" y="1006385"/>
                  <a:pt x="355604" y="978664"/>
                </a:cubicBezTo>
                <a:cubicBezTo>
                  <a:pt x="355604" y="967552"/>
                  <a:pt x="369630" y="944432"/>
                  <a:pt x="386775" y="927287"/>
                </a:cubicBezTo>
                <a:cubicBezTo>
                  <a:pt x="404797" y="909267"/>
                  <a:pt x="421279" y="899451"/>
                  <a:pt x="438224" y="897622"/>
                </a:cubicBezTo>
                <a:close/>
                <a:moveTo>
                  <a:pt x="3067390" y="897569"/>
                </a:moveTo>
                <a:cubicBezTo>
                  <a:pt x="3086395" y="897808"/>
                  <a:pt x="3105511" y="907970"/>
                  <a:pt x="3124373" y="928048"/>
                </a:cubicBezTo>
                <a:cubicBezTo>
                  <a:pt x="3149272" y="954551"/>
                  <a:pt x="3152319" y="965824"/>
                  <a:pt x="3142294" y="994330"/>
                </a:cubicBezTo>
                <a:cubicBezTo>
                  <a:pt x="3135650" y="1013222"/>
                  <a:pt x="3114836" y="1037310"/>
                  <a:pt x="3096039" y="1047860"/>
                </a:cubicBezTo>
                <a:cubicBezTo>
                  <a:pt x="3063959" y="1065867"/>
                  <a:pt x="3059298" y="1065034"/>
                  <a:pt x="3020007" y="1034279"/>
                </a:cubicBezTo>
                <a:cubicBezTo>
                  <a:pt x="2972297" y="996934"/>
                  <a:pt x="2970081" y="970249"/>
                  <a:pt x="3011068" y="926621"/>
                </a:cubicBezTo>
                <a:cubicBezTo>
                  <a:pt x="3029490" y="907012"/>
                  <a:pt x="3048385" y="897330"/>
                  <a:pt x="3067390" y="897569"/>
                </a:cubicBezTo>
                <a:close/>
                <a:moveTo>
                  <a:pt x="1318518" y="897228"/>
                </a:moveTo>
                <a:cubicBezTo>
                  <a:pt x="1334290" y="896714"/>
                  <a:pt x="1350325" y="902956"/>
                  <a:pt x="1368782" y="915884"/>
                </a:cubicBezTo>
                <a:cubicBezTo>
                  <a:pt x="1422687" y="953641"/>
                  <a:pt x="1386445" y="1061214"/>
                  <a:pt x="1319820" y="1061214"/>
                </a:cubicBezTo>
                <a:cubicBezTo>
                  <a:pt x="1250459" y="1061214"/>
                  <a:pt x="1215844" y="962820"/>
                  <a:pt x="1269827" y="919106"/>
                </a:cubicBezTo>
                <a:cubicBezTo>
                  <a:pt x="1287235" y="905011"/>
                  <a:pt x="1302745" y="897741"/>
                  <a:pt x="1318518" y="897228"/>
                </a:cubicBezTo>
                <a:close/>
                <a:moveTo>
                  <a:pt x="2412423" y="896114"/>
                </a:moveTo>
                <a:cubicBezTo>
                  <a:pt x="2447945" y="896114"/>
                  <a:pt x="2489200" y="940205"/>
                  <a:pt x="2489200" y="978169"/>
                </a:cubicBezTo>
                <a:cubicBezTo>
                  <a:pt x="2489200" y="1014291"/>
                  <a:pt x="2444465" y="1061214"/>
                  <a:pt x="2410028" y="1061214"/>
                </a:cubicBezTo>
                <a:cubicBezTo>
                  <a:pt x="2381173" y="1061214"/>
                  <a:pt x="2324100" y="1006385"/>
                  <a:pt x="2324100" y="978664"/>
                </a:cubicBezTo>
                <a:cubicBezTo>
                  <a:pt x="2324100" y="967552"/>
                  <a:pt x="2338128" y="944432"/>
                  <a:pt x="2355273" y="927287"/>
                </a:cubicBezTo>
                <a:cubicBezTo>
                  <a:pt x="2372418" y="910142"/>
                  <a:pt x="2398135" y="896114"/>
                  <a:pt x="2412423" y="896114"/>
                </a:cubicBezTo>
                <a:close/>
                <a:moveTo>
                  <a:pt x="2187191" y="896114"/>
                </a:moveTo>
                <a:cubicBezTo>
                  <a:pt x="2216192" y="896114"/>
                  <a:pt x="2273300" y="950862"/>
                  <a:pt x="2273300" y="978664"/>
                </a:cubicBezTo>
                <a:cubicBezTo>
                  <a:pt x="2273300" y="989777"/>
                  <a:pt x="2259272" y="1012896"/>
                  <a:pt x="2242127" y="1030041"/>
                </a:cubicBezTo>
                <a:cubicBezTo>
                  <a:pt x="2224982" y="1047186"/>
                  <a:pt x="2201863" y="1061214"/>
                  <a:pt x="2190750" y="1061214"/>
                </a:cubicBezTo>
                <a:cubicBezTo>
                  <a:pt x="2163761" y="1061214"/>
                  <a:pt x="2108200" y="1004456"/>
                  <a:pt x="2108200" y="976885"/>
                </a:cubicBezTo>
                <a:cubicBezTo>
                  <a:pt x="2108200" y="964794"/>
                  <a:pt x="2120626" y="941674"/>
                  <a:pt x="2135814" y="925508"/>
                </a:cubicBezTo>
                <a:cubicBezTo>
                  <a:pt x="2151001" y="909341"/>
                  <a:pt x="2174121" y="896114"/>
                  <a:pt x="2187191" y="896114"/>
                </a:cubicBezTo>
                <a:close/>
                <a:moveTo>
                  <a:pt x="1536131" y="896114"/>
                </a:moveTo>
                <a:cubicBezTo>
                  <a:pt x="1571653" y="896114"/>
                  <a:pt x="1612908" y="940205"/>
                  <a:pt x="1612908" y="978169"/>
                </a:cubicBezTo>
                <a:cubicBezTo>
                  <a:pt x="1612908" y="1014291"/>
                  <a:pt x="1568173" y="1061214"/>
                  <a:pt x="1533736" y="1061214"/>
                </a:cubicBezTo>
                <a:cubicBezTo>
                  <a:pt x="1504881" y="1061214"/>
                  <a:pt x="1447808" y="1006385"/>
                  <a:pt x="1447808" y="978664"/>
                </a:cubicBezTo>
                <a:cubicBezTo>
                  <a:pt x="1447808" y="967552"/>
                  <a:pt x="1461836" y="944432"/>
                  <a:pt x="1478981" y="927287"/>
                </a:cubicBezTo>
                <a:cubicBezTo>
                  <a:pt x="1496126" y="910142"/>
                  <a:pt x="1521843" y="896114"/>
                  <a:pt x="1536131" y="896114"/>
                </a:cubicBezTo>
                <a:close/>
                <a:moveTo>
                  <a:pt x="1098558" y="896114"/>
                </a:moveTo>
                <a:cubicBezTo>
                  <a:pt x="1129650" y="896114"/>
                  <a:pt x="1181109" y="949000"/>
                  <a:pt x="1181109" y="980954"/>
                </a:cubicBezTo>
                <a:cubicBezTo>
                  <a:pt x="1181109" y="1005274"/>
                  <a:pt x="1123572" y="1061214"/>
                  <a:pt x="1098558" y="1061214"/>
                </a:cubicBezTo>
                <a:cubicBezTo>
                  <a:pt x="1073544" y="1061214"/>
                  <a:pt x="1016009" y="1005274"/>
                  <a:pt x="1016009" y="980954"/>
                </a:cubicBezTo>
                <a:cubicBezTo>
                  <a:pt x="1016009" y="971101"/>
                  <a:pt x="1027853" y="947981"/>
                  <a:pt x="1042330" y="929577"/>
                </a:cubicBezTo>
                <a:cubicBezTo>
                  <a:pt x="1057453" y="910352"/>
                  <a:pt x="1081376" y="896114"/>
                  <a:pt x="1098558" y="896114"/>
                </a:cubicBezTo>
                <a:close/>
                <a:moveTo>
                  <a:pt x="660986" y="896114"/>
                </a:moveTo>
                <a:cubicBezTo>
                  <a:pt x="691773" y="896114"/>
                  <a:pt x="749309" y="949889"/>
                  <a:pt x="749309" y="978664"/>
                </a:cubicBezTo>
                <a:cubicBezTo>
                  <a:pt x="749309" y="1006385"/>
                  <a:pt x="692236" y="1061214"/>
                  <a:pt x="663381" y="1061214"/>
                </a:cubicBezTo>
                <a:cubicBezTo>
                  <a:pt x="628944" y="1061214"/>
                  <a:pt x="584202" y="1014291"/>
                  <a:pt x="584202" y="978169"/>
                </a:cubicBezTo>
                <a:cubicBezTo>
                  <a:pt x="584202" y="960979"/>
                  <a:pt x="595639" y="935484"/>
                  <a:pt x="609609" y="921514"/>
                </a:cubicBezTo>
                <a:cubicBezTo>
                  <a:pt x="623579" y="907544"/>
                  <a:pt x="646699" y="896114"/>
                  <a:pt x="660986" y="896114"/>
                </a:cubicBezTo>
                <a:close/>
                <a:moveTo>
                  <a:pt x="3276364" y="893793"/>
                </a:moveTo>
                <a:cubicBezTo>
                  <a:pt x="3279986" y="892603"/>
                  <a:pt x="3299596" y="919265"/>
                  <a:pt x="3319941" y="953042"/>
                </a:cubicBezTo>
                <a:lnTo>
                  <a:pt x="3356932" y="1014454"/>
                </a:lnTo>
                <a:lnTo>
                  <a:pt x="3328059" y="1037834"/>
                </a:lnTo>
                <a:cubicBezTo>
                  <a:pt x="3292837" y="1066355"/>
                  <a:pt x="3277786" y="1066981"/>
                  <a:pt x="3241326" y="1041444"/>
                </a:cubicBezTo>
                <a:cubicBezTo>
                  <a:pt x="3202375" y="1014161"/>
                  <a:pt x="3202438" y="943122"/>
                  <a:pt x="3241439" y="915805"/>
                </a:cubicBezTo>
                <a:cubicBezTo>
                  <a:pt x="3257024" y="904888"/>
                  <a:pt x="3272741" y="894983"/>
                  <a:pt x="3276364" y="893793"/>
                </a:cubicBezTo>
                <a:close/>
                <a:moveTo>
                  <a:pt x="1098559" y="669294"/>
                </a:moveTo>
                <a:cubicBezTo>
                  <a:pt x="1114654" y="669294"/>
                  <a:pt x="1130748" y="679499"/>
                  <a:pt x="1151153" y="699903"/>
                </a:cubicBezTo>
                <a:cubicBezTo>
                  <a:pt x="1206019" y="754770"/>
                  <a:pt x="1170779" y="819106"/>
                  <a:pt x="1085859" y="819106"/>
                </a:cubicBezTo>
                <a:cubicBezTo>
                  <a:pt x="1020331" y="819106"/>
                  <a:pt x="996869" y="749000"/>
                  <a:pt x="1045965" y="699903"/>
                </a:cubicBezTo>
                <a:cubicBezTo>
                  <a:pt x="1066370" y="679499"/>
                  <a:pt x="1082465" y="669294"/>
                  <a:pt x="1098559" y="669294"/>
                </a:cubicBezTo>
                <a:close/>
                <a:moveTo>
                  <a:pt x="2191007" y="669249"/>
                </a:moveTo>
                <a:cubicBezTo>
                  <a:pt x="2206985" y="669436"/>
                  <a:pt x="2223080" y="679639"/>
                  <a:pt x="2243344" y="699903"/>
                </a:cubicBezTo>
                <a:cubicBezTo>
                  <a:pt x="2281902" y="738463"/>
                  <a:pt x="2275805" y="793263"/>
                  <a:pt x="2231183" y="809201"/>
                </a:cubicBezTo>
                <a:cubicBezTo>
                  <a:pt x="2215930" y="814650"/>
                  <a:pt x="2194526" y="822146"/>
                  <a:pt x="2183620" y="825861"/>
                </a:cubicBezTo>
                <a:cubicBezTo>
                  <a:pt x="2157889" y="834624"/>
                  <a:pt x="2108200" y="788164"/>
                  <a:pt x="2108200" y="755342"/>
                </a:cubicBezTo>
                <a:cubicBezTo>
                  <a:pt x="2108200" y="741327"/>
                  <a:pt x="2122228" y="715832"/>
                  <a:pt x="2139373" y="698687"/>
                </a:cubicBezTo>
                <a:cubicBezTo>
                  <a:pt x="2159168" y="678892"/>
                  <a:pt x="2175029" y="669062"/>
                  <a:pt x="2191007" y="669249"/>
                </a:cubicBezTo>
                <a:close/>
                <a:moveTo>
                  <a:pt x="1527218" y="669209"/>
                </a:moveTo>
                <a:cubicBezTo>
                  <a:pt x="1542160" y="668487"/>
                  <a:pt x="1557768" y="676782"/>
                  <a:pt x="1579446" y="693836"/>
                </a:cubicBezTo>
                <a:cubicBezTo>
                  <a:pt x="1641998" y="743044"/>
                  <a:pt x="1609093" y="832615"/>
                  <a:pt x="1528455" y="832615"/>
                </a:cubicBezTo>
                <a:cubicBezTo>
                  <a:pt x="1499155" y="832615"/>
                  <a:pt x="1447809" y="778598"/>
                  <a:pt x="1447809" y="747775"/>
                </a:cubicBezTo>
                <a:cubicBezTo>
                  <a:pt x="1447809" y="737921"/>
                  <a:pt x="1461837" y="715832"/>
                  <a:pt x="1478982" y="698687"/>
                </a:cubicBezTo>
                <a:cubicBezTo>
                  <a:pt x="1497998" y="679671"/>
                  <a:pt x="1512275" y="669931"/>
                  <a:pt x="1527218" y="669209"/>
                </a:cubicBezTo>
                <a:close/>
                <a:moveTo>
                  <a:pt x="669900" y="669209"/>
                </a:moveTo>
                <a:cubicBezTo>
                  <a:pt x="684843" y="669931"/>
                  <a:pt x="699120" y="679671"/>
                  <a:pt x="718136" y="698687"/>
                </a:cubicBezTo>
                <a:cubicBezTo>
                  <a:pt x="756169" y="736720"/>
                  <a:pt x="757090" y="755796"/>
                  <a:pt x="722987" y="799152"/>
                </a:cubicBezTo>
                <a:cubicBezTo>
                  <a:pt x="691355" y="839366"/>
                  <a:pt x="645053" y="842658"/>
                  <a:pt x="609609" y="807214"/>
                </a:cubicBezTo>
                <a:cubicBezTo>
                  <a:pt x="574158" y="771770"/>
                  <a:pt x="577452" y="725469"/>
                  <a:pt x="617672" y="693836"/>
                </a:cubicBezTo>
                <a:cubicBezTo>
                  <a:pt x="639350" y="676782"/>
                  <a:pt x="654958" y="668487"/>
                  <a:pt x="669900" y="669209"/>
                </a:cubicBezTo>
                <a:close/>
                <a:moveTo>
                  <a:pt x="435012" y="669209"/>
                </a:moveTo>
                <a:cubicBezTo>
                  <a:pt x="449955" y="668487"/>
                  <a:pt x="465564" y="676782"/>
                  <a:pt x="487240" y="693836"/>
                </a:cubicBezTo>
                <a:cubicBezTo>
                  <a:pt x="549798" y="743044"/>
                  <a:pt x="516886" y="832615"/>
                  <a:pt x="436249" y="832615"/>
                </a:cubicBezTo>
                <a:cubicBezTo>
                  <a:pt x="406949" y="832615"/>
                  <a:pt x="355604" y="778598"/>
                  <a:pt x="355604" y="747775"/>
                </a:cubicBezTo>
                <a:cubicBezTo>
                  <a:pt x="355604" y="737921"/>
                  <a:pt x="369630" y="715832"/>
                  <a:pt x="386777" y="698687"/>
                </a:cubicBezTo>
                <a:cubicBezTo>
                  <a:pt x="405792" y="679671"/>
                  <a:pt x="420069" y="669931"/>
                  <a:pt x="435012" y="669209"/>
                </a:cubicBezTo>
                <a:close/>
                <a:moveTo>
                  <a:pt x="1306336" y="669058"/>
                </a:moveTo>
                <a:cubicBezTo>
                  <a:pt x="1316937" y="666948"/>
                  <a:pt x="1327707" y="669530"/>
                  <a:pt x="1343869" y="675763"/>
                </a:cubicBezTo>
                <a:cubicBezTo>
                  <a:pt x="1394494" y="695295"/>
                  <a:pt x="1410543" y="783595"/>
                  <a:pt x="1368783" y="812844"/>
                </a:cubicBezTo>
                <a:cubicBezTo>
                  <a:pt x="1331868" y="838700"/>
                  <a:pt x="1304644" y="837813"/>
                  <a:pt x="1269828" y="809623"/>
                </a:cubicBezTo>
                <a:cubicBezTo>
                  <a:pt x="1232291" y="779226"/>
                  <a:pt x="1232291" y="720904"/>
                  <a:pt x="1269828" y="690507"/>
                </a:cubicBezTo>
                <a:cubicBezTo>
                  <a:pt x="1285307" y="677971"/>
                  <a:pt x="1295736" y="671169"/>
                  <a:pt x="1306336" y="669058"/>
                </a:cubicBezTo>
                <a:close/>
                <a:moveTo>
                  <a:pt x="2408906" y="669013"/>
                </a:moveTo>
                <a:cubicBezTo>
                  <a:pt x="2422917" y="670516"/>
                  <a:pt x="2436310" y="678554"/>
                  <a:pt x="2455737" y="693836"/>
                </a:cubicBezTo>
                <a:cubicBezTo>
                  <a:pt x="2495951" y="725469"/>
                  <a:pt x="2499244" y="771770"/>
                  <a:pt x="2463800" y="807214"/>
                </a:cubicBezTo>
                <a:cubicBezTo>
                  <a:pt x="2428256" y="842758"/>
                  <a:pt x="2382053" y="839364"/>
                  <a:pt x="2350199" y="798868"/>
                </a:cubicBezTo>
                <a:cubicBezTo>
                  <a:pt x="2314173" y="753069"/>
                  <a:pt x="2317673" y="703541"/>
                  <a:pt x="2358361" y="683389"/>
                </a:cubicBezTo>
                <a:cubicBezTo>
                  <a:pt x="2380264" y="672540"/>
                  <a:pt x="2394894" y="667510"/>
                  <a:pt x="2408906" y="669013"/>
                </a:cubicBezTo>
                <a:close/>
                <a:moveTo>
                  <a:pt x="2632652" y="669003"/>
                </a:moveTo>
                <a:cubicBezTo>
                  <a:pt x="2645688" y="668061"/>
                  <a:pt x="2658346" y="674304"/>
                  <a:pt x="2676874" y="687284"/>
                </a:cubicBezTo>
                <a:cubicBezTo>
                  <a:pt x="2695768" y="700519"/>
                  <a:pt x="2705100" y="720132"/>
                  <a:pt x="2705100" y="746610"/>
                </a:cubicBezTo>
                <a:cubicBezTo>
                  <a:pt x="2705100" y="823924"/>
                  <a:pt x="2630438" y="859553"/>
                  <a:pt x="2578100" y="807214"/>
                </a:cubicBezTo>
                <a:cubicBezTo>
                  <a:pt x="2542656" y="771770"/>
                  <a:pt x="2545949" y="725469"/>
                  <a:pt x="2586163" y="693836"/>
                </a:cubicBezTo>
                <a:cubicBezTo>
                  <a:pt x="2606203" y="678073"/>
                  <a:pt x="2619616" y="669944"/>
                  <a:pt x="2632652" y="669003"/>
                </a:cubicBezTo>
                <a:close/>
                <a:moveTo>
                  <a:pt x="1756352" y="669003"/>
                </a:moveTo>
                <a:cubicBezTo>
                  <a:pt x="1769388" y="668061"/>
                  <a:pt x="1782046" y="674304"/>
                  <a:pt x="1800574" y="687284"/>
                </a:cubicBezTo>
                <a:cubicBezTo>
                  <a:pt x="1839464" y="714525"/>
                  <a:pt x="1839464" y="785605"/>
                  <a:pt x="1800574" y="812844"/>
                </a:cubicBezTo>
                <a:cubicBezTo>
                  <a:pt x="1762585" y="839453"/>
                  <a:pt x="1732315" y="837728"/>
                  <a:pt x="1701803" y="807214"/>
                </a:cubicBezTo>
                <a:cubicBezTo>
                  <a:pt x="1666359" y="771770"/>
                  <a:pt x="1669651" y="725469"/>
                  <a:pt x="1709866" y="693836"/>
                </a:cubicBezTo>
                <a:cubicBezTo>
                  <a:pt x="1729905" y="678073"/>
                  <a:pt x="1743318" y="669944"/>
                  <a:pt x="1756352" y="669003"/>
                </a:cubicBezTo>
                <a:close/>
                <a:moveTo>
                  <a:pt x="883962" y="668968"/>
                </a:moveTo>
                <a:cubicBezTo>
                  <a:pt x="898095" y="668830"/>
                  <a:pt x="911022" y="676824"/>
                  <a:pt x="927109" y="692915"/>
                </a:cubicBezTo>
                <a:cubicBezTo>
                  <a:pt x="961624" y="727430"/>
                  <a:pt x="960204" y="787685"/>
                  <a:pt x="924283" y="812844"/>
                </a:cubicBezTo>
                <a:cubicBezTo>
                  <a:pt x="886294" y="839453"/>
                  <a:pt x="856022" y="837728"/>
                  <a:pt x="825509" y="807214"/>
                </a:cubicBezTo>
                <a:cubicBezTo>
                  <a:pt x="790065" y="771770"/>
                  <a:pt x="793358" y="725469"/>
                  <a:pt x="833572" y="693836"/>
                </a:cubicBezTo>
                <a:cubicBezTo>
                  <a:pt x="854488" y="677381"/>
                  <a:pt x="869828" y="669107"/>
                  <a:pt x="883962" y="668968"/>
                </a:cubicBezTo>
                <a:close/>
                <a:moveTo>
                  <a:pt x="3069340" y="667513"/>
                </a:moveTo>
                <a:cubicBezTo>
                  <a:pt x="3096034" y="667513"/>
                  <a:pt x="3149600" y="726132"/>
                  <a:pt x="3149600" y="755342"/>
                </a:cubicBezTo>
                <a:cubicBezTo>
                  <a:pt x="3149600" y="788011"/>
                  <a:pt x="3101949" y="832615"/>
                  <a:pt x="3067050" y="832615"/>
                </a:cubicBezTo>
                <a:cubicBezTo>
                  <a:pt x="3030067" y="832615"/>
                  <a:pt x="2984500" y="787284"/>
                  <a:pt x="2984500" y="750491"/>
                </a:cubicBezTo>
                <a:cubicBezTo>
                  <a:pt x="2984500" y="732849"/>
                  <a:pt x="2998499" y="709147"/>
                  <a:pt x="3017963" y="693836"/>
                </a:cubicBezTo>
                <a:cubicBezTo>
                  <a:pt x="3036367" y="679359"/>
                  <a:pt x="3059487" y="667513"/>
                  <a:pt x="3069340" y="667513"/>
                </a:cubicBezTo>
                <a:close/>
                <a:moveTo>
                  <a:pt x="2851456" y="667513"/>
                </a:moveTo>
                <a:cubicBezTo>
                  <a:pt x="2875537" y="667513"/>
                  <a:pt x="2904391" y="695215"/>
                  <a:pt x="2920685" y="733978"/>
                </a:cubicBezTo>
                <a:cubicBezTo>
                  <a:pt x="2933553" y="764588"/>
                  <a:pt x="2931499" y="772469"/>
                  <a:pt x="2903316" y="800653"/>
                </a:cubicBezTo>
                <a:cubicBezTo>
                  <a:pt x="2866517" y="837451"/>
                  <a:pt x="2836813" y="840852"/>
                  <a:pt x="2796826" y="812844"/>
                </a:cubicBezTo>
                <a:cubicBezTo>
                  <a:pt x="2756808" y="784815"/>
                  <a:pt x="2759332" y="727448"/>
                  <a:pt x="2802063" y="693836"/>
                </a:cubicBezTo>
                <a:cubicBezTo>
                  <a:pt x="2820467" y="679359"/>
                  <a:pt x="2842694" y="667513"/>
                  <a:pt x="2851456" y="667513"/>
                </a:cubicBezTo>
                <a:close/>
                <a:moveTo>
                  <a:pt x="1974850" y="667513"/>
                </a:moveTo>
                <a:cubicBezTo>
                  <a:pt x="2003411" y="667513"/>
                  <a:pt x="2057400" y="724955"/>
                  <a:pt x="2057400" y="755342"/>
                </a:cubicBezTo>
                <a:cubicBezTo>
                  <a:pt x="2057400" y="788011"/>
                  <a:pt x="2009749" y="832615"/>
                  <a:pt x="1974850" y="832615"/>
                </a:cubicBezTo>
                <a:cubicBezTo>
                  <a:pt x="1939951" y="832615"/>
                  <a:pt x="1892300" y="788011"/>
                  <a:pt x="1892300" y="755342"/>
                </a:cubicBezTo>
                <a:cubicBezTo>
                  <a:pt x="1892300" y="741327"/>
                  <a:pt x="1906328" y="715832"/>
                  <a:pt x="1923473" y="698687"/>
                </a:cubicBezTo>
                <a:cubicBezTo>
                  <a:pt x="1940618" y="681543"/>
                  <a:pt x="1963738" y="667513"/>
                  <a:pt x="1974850" y="667513"/>
                </a:cubicBezTo>
                <a:close/>
                <a:moveTo>
                  <a:pt x="3007018" y="525511"/>
                </a:moveTo>
                <a:cubicBezTo>
                  <a:pt x="3014644" y="529005"/>
                  <a:pt x="3024571" y="536583"/>
                  <a:pt x="3036693" y="548197"/>
                </a:cubicBezTo>
                <a:cubicBezTo>
                  <a:pt x="3079793" y="589489"/>
                  <a:pt x="3082811" y="604012"/>
                  <a:pt x="3048293" y="604012"/>
                </a:cubicBezTo>
                <a:cubicBezTo>
                  <a:pt x="3019347" y="604012"/>
                  <a:pt x="2978026" y="548562"/>
                  <a:pt x="2991148" y="527329"/>
                </a:cubicBezTo>
                <a:cubicBezTo>
                  <a:pt x="2994067" y="522606"/>
                  <a:pt x="2999392" y="522017"/>
                  <a:pt x="3007018" y="525511"/>
                </a:cubicBezTo>
                <a:close/>
                <a:moveTo>
                  <a:pt x="500264" y="524559"/>
                </a:moveTo>
                <a:cubicBezTo>
                  <a:pt x="524117" y="517222"/>
                  <a:pt x="531473" y="545664"/>
                  <a:pt x="499685" y="580787"/>
                </a:cubicBezTo>
                <a:cubicBezTo>
                  <a:pt x="475942" y="607022"/>
                  <a:pt x="444504" y="611676"/>
                  <a:pt x="444504" y="588956"/>
                </a:cubicBezTo>
                <a:cubicBezTo>
                  <a:pt x="444504" y="580674"/>
                  <a:pt x="456765" y="560849"/>
                  <a:pt x="471749" y="544897"/>
                </a:cubicBezTo>
                <a:cubicBezTo>
                  <a:pt x="482527" y="533424"/>
                  <a:pt x="492311" y="527004"/>
                  <a:pt x="500264" y="524559"/>
                </a:cubicBezTo>
                <a:close/>
                <a:moveTo>
                  <a:pt x="2186595" y="445743"/>
                </a:moveTo>
                <a:cubicBezTo>
                  <a:pt x="2212640" y="440753"/>
                  <a:pt x="2231256" y="452164"/>
                  <a:pt x="2247900" y="481516"/>
                </a:cubicBezTo>
                <a:cubicBezTo>
                  <a:pt x="2264871" y="511445"/>
                  <a:pt x="2264827" y="518924"/>
                  <a:pt x="2247501" y="550038"/>
                </a:cubicBezTo>
                <a:cubicBezTo>
                  <a:pt x="2235921" y="570831"/>
                  <a:pt x="2211822" y="589108"/>
                  <a:pt x="2187941" y="595209"/>
                </a:cubicBezTo>
                <a:cubicBezTo>
                  <a:pt x="2152940" y="604150"/>
                  <a:pt x="2145038" y="601193"/>
                  <a:pt x="2125910" y="572000"/>
                </a:cubicBezTo>
                <a:cubicBezTo>
                  <a:pt x="2098760" y="530563"/>
                  <a:pt x="2113138" y="478448"/>
                  <a:pt x="2157872" y="456146"/>
                </a:cubicBezTo>
                <a:cubicBezTo>
                  <a:pt x="2168407" y="450893"/>
                  <a:pt x="2177914" y="447408"/>
                  <a:pt x="2186595" y="445743"/>
                </a:cubicBezTo>
                <a:close/>
                <a:moveTo>
                  <a:pt x="1970695" y="445743"/>
                </a:moveTo>
                <a:cubicBezTo>
                  <a:pt x="1996740" y="440753"/>
                  <a:pt x="2015356" y="452164"/>
                  <a:pt x="2032000" y="481516"/>
                </a:cubicBezTo>
                <a:cubicBezTo>
                  <a:pt x="2048971" y="511445"/>
                  <a:pt x="2048927" y="518924"/>
                  <a:pt x="2031601" y="550038"/>
                </a:cubicBezTo>
                <a:cubicBezTo>
                  <a:pt x="2020021" y="570831"/>
                  <a:pt x="1995922" y="589108"/>
                  <a:pt x="1972041" y="595209"/>
                </a:cubicBezTo>
                <a:cubicBezTo>
                  <a:pt x="1937040" y="604150"/>
                  <a:pt x="1929138" y="601193"/>
                  <a:pt x="1910010" y="572000"/>
                </a:cubicBezTo>
                <a:cubicBezTo>
                  <a:pt x="1882860" y="530563"/>
                  <a:pt x="1897238" y="478448"/>
                  <a:pt x="1941972" y="456146"/>
                </a:cubicBezTo>
                <a:cubicBezTo>
                  <a:pt x="1952507" y="450893"/>
                  <a:pt x="1962014" y="447408"/>
                  <a:pt x="1970695" y="445743"/>
                </a:cubicBezTo>
                <a:close/>
                <a:moveTo>
                  <a:pt x="1094405" y="445743"/>
                </a:moveTo>
                <a:cubicBezTo>
                  <a:pt x="1120449" y="440753"/>
                  <a:pt x="1139066" y="452164"/>
                  <a:pt x="1155709" y="481516"/>
                </a:cubicBezTo>
                <a:cubicBezTo>
                  <a:pt x="1172680" y="511445"/>
                  <a:pt x="1172637" y="518924"/>
                  <a:pt x="1155311" y="550038"/>
                </a:cubicBezTo>
                <a:cubicBezTo>
                  <a:pt x="1143730" y="570831"/>
                  <a:pt x="1119632" y="589108"/>
                  <a:pt x="1095751" y="595209"/>
                </a:cubicBezTo>
                <a:cubicBezTo>
                  <a:pt x="1060749" y="604150"/>
                  <a:pt x="1052848" y="601193"/>
                  <a:pt x="1033720" y="572000"/>
                </a:cubicBezTo>
                <a:cubicBezTo>
                  <a:pt x="1006570" y="530563"/>
                  <a:pt x="1020948" y="478448"/>
                  <a:pt x="1065682" y="456146"/>
                </a:cubicBezTo>
                <a:cubicBezTo>
                  <a:pt x="1076216" y="450893"/>
                  <a:pt x="1085723" y="447408"/>
                  <a:pt x="1094405" y="445743"/>
                </a:cubicBezTo>
                <a:close/>
                <a:moveTo>
                  <a:pt x="685347" y="442976"/>
                </a:moveTo>
                <a:cubicBezTo>
                  <a:pt x="704400" y="449231"/>
                  <a:pt x="720576" y="469261"/>
                  <a:pt x="735469" y="503591"/>
                </a:cubicBezTo>
                <a:cubicBezTo>
                  <a:pt x="747477" y="531270"/>
                  <a:pt x="745522" y="541903"/>
                  <a:pt x="723211" y="570267"/>
                </a:cubicBezTo>
                <a:cubicBezTo>
                  <a:pt x="706644" y="591327"/>
                  <a:pt x="684261" y="604012"/>
                  <a:pt x="663663" y="604012"/>
                </a:cubicBezTo>
                <a:cubicBezTo>
                  <a:pt x="585975" y="604012"/>
                  <a:pt x="556233" y="513560"/>
                  <a:pt x="617956" y="465011"/>
                </a:cubicBezTo>
                <a:cubicBezTo>
                  <a:pt x="644362" y="444240"/>
                  <a:pt x="666294" y="436720"/>
                  <a:pt x="685347" y="442976"/>
                </a:cubicBezTo>
                <a:close/>
                <a:moveTo>
                  <a:pt x="2838454" y="440885"/>
                </a:moveTo>
                <a:cubicBezTo>
                  <a:pt x="2846802" y="439480"/>
                  <a:pt x="2855102" y="444150"/>
                  <a:pt x="2874552" y="453012"/>
                </a:cubicBezTo>
                <a:cubicBezTo>
                  <a:pt x="2891573" y="460768"/>
                  <a:pt x="2912191" y="481800"/>
                  <a:pt x="2920370" y="499753"/>
                </a:cubicBezTo>
                <a:cubicBezTo>
                  <a:pt x="2933435" y="528425"/>
                  <a:pt x="2931523" y="535584"/>
                  <a:pt x="2904640" y="558676"/>
                </a:cubicBezTo>
                <a:cubicBezTo>
                  <a:pt x="2855079" y="601248"/>
                  <a:pt x="2820607" y="609041"/>
                  <a:pt x="2792877" y="583947"/>
                </a:cubicBezTo>
                <a:cubicBezTo>
                  <a:pt x="2757542" y="551969"/>
                  <a:pt x="2761803" y="496902"/>
                  <a:pt x="2802063" y="465235"/>
                </a:cubicBezTo>
                <a:cubicBezTo>
                  <a:pt x="2821709" y="449780"/>
                  <a:pt x="2830106" y="442294"/>
                  <a:pt x="2838454" y="440885"/>
                </a:cubicBezTo>
                <a:close/>
                <a:moveTo>
                  <a:pt x="869647" y="440858"/>
                </a:moveTo>
                <a:cubicBezTo>
                  <a:pt x="877735" y="438637"/>
                  <a:pt x="884764" y="441529"/>
                  <a:pt x="899370" y="447164"/>
                </a:cubicBezTo>
                <a:cubicBezTo>
                  <a:pt x="927096" y="457859"/>
                  <a:pt x="937928" y="474899"/>
                  <a:pt x="945966" y="520462"/>
                </a:cubicBezTo>
                <a:cubicBezTo>
                  <a:pt x="954034" y="566199"/>
                  <a:pt x="923508" y="604012"/>
                  <a:pt x="878517" y="604012"/>
                </a:cubicBezTo>
                <a:cubicBezTo>
                  <a:pt x="801995" y="604012"/>
                  <a:pt x="772587" y="513205"/>
                  <a:pt x="833573" y="465235"/>
                </a:cubicBezTo>
                <a:cubicBezTo>
                  <a:pt x="852413" y="450414"/>
                  <a:pt x="861559" y="443080"/>
                  <a:pt x="869647" y="440858"/>
                </a:cubicBezTo>
                <a:close/>
                <a:moveTo>
                  <a:pt x="2628900" y="438912"/>
                </a:moveTo>
                <a:cubicBezTo>
                  <a:pt x="2634001" y="438912"/>
                  <a:pt x="2653233" y="450758"/>
                  <a:pt x="2671637" y="465235"/>
                </a:cubicBezTo>
                <a:cubicBezTo>
                  <a:pt x="2730519" y="511551"/>
                  <a:pt x="2703515" y="604012"/>
                  <a:pt x="2631107" y="604012"/>
                </a:cubicBezTo>
                <a:cubicBezTo>
                  <a:pt x="2554585" y="604012"/>
                  <a:pt x="2525177" y="513205"/>
                  <a:pt x="2586163" y="465235"/>
                </a:cubicBezTo>
                <a:cubicBezTo>
                  <a:pt x="2604567" y="450758"/>
                  <a:pt x="2623799" y="438912"/>
                  <a:pt x="2628900" y="438912"/>
                </a:cubicBezTo>
                <a:close/>
                <a:moveTo>
                  <a:pt x="1752600" y="438912"/>
                </a:moveTo>
                <a:cubicBezTo>
                  <a:pt x="1757701" y="438912"/>
                  <a:pt x="1776933" y="450758"/>
                  <a:pt x="1795337" y="465235"/>
                </a:cubicBezTo>
                <a:cubicBezTo>
                  <a:pt x="1854219" y="511551"/>
                  <a:pt x="1827215" y="604012"/>
                  <a:pt x="1754807" y="604012"/>
                </a:cubicBezTo>
                <a:cubicBezTo>
                  <a:pt x="1678288" y="604012"/>
                  <a:pt x="1648881" y="513205"/>
                  <a:pt x="1709866" y="465235"/>
                </a:cubicBezTo>
                <a:cubicBezTo>
                  <a:pt x="1728270" y="450758"/>
                  <a:pt x="1747501" y="438912"/>
                  <a:pt x="1752600" y="438912"/>
                </a:cubicBezTo>
                <a:close/>
                <a:moveTo>
                  <a:pt x="2392199" y="434012"/>
                </a:moveTo>
                <a:cubicBezTo>
                  <a:pt x="2406655" y="430632"/>
                  <a:pt x="2423150" y="439601"/>
                  <a:pt x="2455737" y="465235"/>
                </a:cubicBezTo>
                <a:cubicBezTo>
                  <a:pt x="2519802" y="515628"/>
                  <a:pt x="2485488" y="610393"/>
                  <a:pt x="2407857" y="597469"/>
                </a:cubicBezTo>
                <a:cubicBezTo>
                  <a:pt x="2360023" y="589503"/>
                  <a:pt x="2343253" y="579048"/>
                  <a:pt x="2331966" y="550152"/>
                </a:cubicBezTo>
                <a:cubicBezTo>
                  <a:pt x="2322943" y="527055"/>
                  <a:pt x="2350263" y="462347"/>
                  <a:pt x="2377902" y="441350"/>
                </a:cubicBezTo>
                <a:cubicBezTo>
                  <a:pt x="2382788" y="437639"/>
                  <a:pt x="2387380" y="435139"/>
                  <a:pt x="2392199" y="434012"/>
                </a:cubicBezTo>
                <a:close/>
                <a:moveTo>
                  <a:pt x="1300008" y="434012"/>
                </a:moveTo>
                <a:cubicBezTo>
                  <a:pt x="1314464" y="430632"/>
                  <a:pt x="1330960" y="439601"/>
                  <a:pt x="1363546" y="465235"/>
                </a:cubicBezTo>
                <a:cubicBezTo>
                  <a:pt x="1427611" y="515628"/>
                  <a:pt x="1393297" y="610393"/>
                  <a:pt x="1315666" y="597469"/>
                </a:cubicBezTo>
                <a:cubicBezTo>
                  <a:pt x="1267832" y="589503"/>
                  <a:pt x="1251062" y="579048"/>
                  <a:pt x="1239775" y="550152"/>
                </a:cubicBezTo>
                <a:cubicBezTo>
                  <a:pt x="1230752" y="527055"/>
                  <a:pt x="1258072" y="462347"/>
                  <a:pt x="1285711" y="441350"/>
                </a:cubicBezTo>
                <a:cubicBezTo>
                  <a:pt x="1290597" y="437639"/>
                  <a:pt x="1295190" y="435139"/>
                  <a:pt x="1300008" y="434012"/>
                </a:cubicBezTo>
                <a:close/>
                <a:moveTo>
                  <a:pt x="1529178" y="433945"/>
                </a:moveTo>
                <a:cubicBezTo>
                  <a:pt x="1541152" y="436719"/>
                  <a:pt x="1555848" y="446672"/>
                  <a:pt x="1579446" y="465235"/>
                </a:cubicBezTo>
                <a:cubicBezTo>
                  <a:pt x="1647754" y="518970"/>
                  <a:pt x="1605666" y="616437"/>
                  <a:pt x="1523213" y="595439"/>
                </a:cubicBezTo>
                <a:cubicBezTo>
                  <a:pt x="1445535" y="575659"/>
                  <a:pt x="1430873" y="497159"/>
                  <a:pt x="1495249" y="445727"/>
                </a:cubicBezTo>
                <a:cubicBezTo>
                  <a:pt x="1507955" y="435575"/>
                  <a:pt x="1517205" y="431170"/>
                  <a:pt x="1529178" y="433945"/>
                </a:cubicBezTo>
                <a:close/>
                <a:moveTo>
                  <a:pt x="1550246" y="224883"/>
                </a:moveTo>
                <a:cubicBezTo>
                  <a:pt x="1584015" y="230140"/>
                  <a:pt x="1612910" y="257771"/>
                  <a:pt x="1612910" y="300259"/>
                </a:cubicBezTo>
                <a:cubicBezTo>
                  <a:pt x="1612910" y="335688"/>
                  <a:pt x="1563468" y="388113"/>
                  <a:pt x="1530053" y="388113"/>
                </a:cubicBezTo>
                <a:cubicBezTo>
                  <a:pt x="1506801" y="388113"/>
                  <a:pt x="1450237" y="334318"/>
                  <a:pt x="1448691" y="310734"/>
                </a:cubicBezTo>
                <a:cubicBezTo>
                  <a:pt x="1447962" y="299606"/>
                  <a:pt x="1459310" y="275318"/>
                  <a:pt x="1473909" y="256759"/>
                </a:cubicBezTo>
                <a:cubicBezTo>
                  <a:pt x="1485828" y="241605"/>
                  <a:pt x="1500476" y="232026"/>
                  <a:pt x="1515742" y="227362"/>
                </a:cubicBezTo>
                <a:cubicBezTo>
                  <a:pt x="1527192" y="223864"/>
                  <a:pt x="1538990" y="223130"/>
                  <a:pt x="1550246" y="224883"/>
                </a:cubicBezTo>
                <a:close/>
                <a:moveTo>
                  <a:pt x="1081765" y="224466"/>
                </a:moveTo>
                <a:cubicBezTo>
                  <a:pt x="1164400" y="217965"/>
                  <a:pt x="1213557" y="293320"/>
                  <a:pt x="1149937" y="356940"/>
                </a:cubicBezTo>
                <a:cubicBezTo>
                  <a:pt x="1110347" y="396531"/>
                  <a:pt x="1086494" y="396252"/>
                  <a:pt x="1045966" y="355723"/>
                </a:cubicBezTo>
                <a:cubicBezTo>
                  <a:pt x="1004557" y="314314"/>
                  <a:pt x="1003771" y="246846"/>
                  <a:pt x="1044532" y="232537"/>
                </a:cubicBezTo>
                <a:cubicBezTo>
                  <a:pt x="1057472" y="227994"/>
                  <a:pt x="1069960" y="225395"/>
                  <a:pt x="1081765" y="224466"/>
                </a:cubicBezTo>
                <a:close/>
                <a:moveTo>
                  <a:pt x="1307803" y="224169"/>
                </a:moveTo>
                <a:cubicBezTo>
                  <a:pt x="1355470" y="221135"/>
                  <a:pt x="1400521" y="250774"/>
                  <a:pt x="1390466" y="291656"/>
                </a:cubicBezTo>
                <a:cubicBezTo>
                  <a:pt x="1367366" y="385569"/>
                  <a:pt x="1288575" y="410053"/>
                  <a:pt x="1249932" y="335325"/>
                </a:cubicBezTo>
                <a:cubicBezTo>
                  <a:pt x="1225654" y="288377"/>
                  <a:pt x="1229098" y="258929"/>
                  <a:pt x="1261210" y="238887"/>
                </a:cubicBezTo>
                <a:cubicBezTo>
                  <a:pt x="1275735" y="229822"/>
                  <a:pt x="1291915" y="225180"/>
                  <a:pt x="1307803" y="224169"/>
                </a:cubicBezTo>
                <a:close/>
                <a:moveTo>
                  <a:pt x="1736995" y="224107"/>
                </a:moveTo>
                <a:cubicBezTo>
                  <a:pt x="1780292" y="216428"/>
                  <a:pt x="1828800" y="249607"/>
                  <a:pt x="1828800" y="301180"/>
                </a:cubicBezTo>
                <a:cubicBezTo>
                  <a:pt x="1828800" y="339026"/>
                  <a:pt x="1790326" y="388113"/>
                  <a:pt x="1760663" y="388113"/>
                </a:cubicBezTo>
                <a:cubicBezTo>
                  <a:pt x="1751128" y="388113"/>
                  <a:pt x="1728270" y="376268"/>
                  <a:pt x="1709866" y="361791"/>
                </a:cubicBezTo>
                <a:cubicBezTo>
                  <a:pt x="1671133" y="331325"/>
                  <a:pt x="1665741" y="281244"/>
                  <a:pt x="1697420" y="246237"/>
                </a:cubicBezTo>
                <a:cubicBezTo>
                  <a:pt x="1708708" y="233766"/>
                  <a:pt x="1722562" y="226667"/>
                  <a:pt x="1736995" y="224107"/>
                </a:cubicBezTo>
                <a:close/>
                <a:moveTo>
                  <a:pt x="2402854" y="223592"/>
                </a:moveTo>
                <a:cubicBezTo>
                  <a:pt x="2452569" y="221439"/>
                  <a:pt x="2496925" y="255765"/>
                  <a:pt x="2480627" y="300008"/>
                </a:cubicBezTo>
                <a:cubicBezTo>
                  <a:pt x="2467708" y="335078"/>
                  <a:pt x="2414511" y="375575"/>
                  <a:pt x="2383916" y="373629"/>
                </a:cubicBezTo>
                <a:cubicBezTo>
                  <a:pt x="2358669" y="372025"/>
                  <a:pt x="2321700" y="310613"/>
                  <a:pt x="2325513" y="276614"/>
                </a:cubicBezTo>
                <a:cubicBezTo>
                  <a:pt x="2326861" y="264595"/>
                  <a:pt x="2339410" y="247618"/>
                  <a:pt x="2353400" y="238887"/>
                </a:cubicBezTo>
                <a:cubicBezTo>
                  <a:pt x="2369115" y="229080"/>
                  <a:pt x="2386282" y="224308"/>
                  <a:pt x="2402854" y="223592"/>
                </a:cubicBezTo>
                <a:close/>
                <a:moveTo>
                  <a:pt x="2190750" y="223012"/>
                </a:moveTo>
                <a:cubicBezTo>
                  <a:pt x="2229140" y="223012"/>
                  <a:pt x="2273300" y="264085"/>
                  <a:pt x="2273300" y="299789"/>
                </a:cubicBezTo>
                <a:cubicBezTo>
                  <a:pt x="2273300" y="330577"/>
                  <a:pt x="2219525" y="388113"/>
                  <a:pt x="2190750" y="388113"/>
                </a:cubicBezTo>
                <a:cubicBezTo>
                  <a:pt x="2161975" y="388113"/>
                  <a:pt x="2108200" y="330577"/>
                  <a:pt x="2108200" y="299789"/>
                </a:cubicBezTo>
                <a:cubicBezTo>
                  <a:pt x="2108200" y="285503"/>
                  <a:pt x="2119630" y="262382"/>
                  <a:pt x="2133600" y="248412"/>
                </a:cubicBezTo>
                <a:cubicBezTo>
                  <a:pt x="2147570" y="234443"/>
                  <a:pt x="2173288" y="223012"/>
                  <a:pt x="2190750" y="223012"/>
                </a:cubicBezTo>
                <a:close/>
                <a:moveTo>
                  <a:pt x="1974850" y="223012"/>
                </a:moveTo>
                <a:cubicBezTo>
                  <a:pt x="2013240" y="223012"/>
                  <a:pt x="2057400" y="264085"/>
                  <a:pt x="2057400" y="299789"/>
                </a:cubicBezTo>
                <a:cubicBezTo>
                  <a:pt x="2057400" y="330577"/>
                  <a:pt x="2003625" y="388113"/>
                  <a:pt x="1974850" y="388113"/>
                </a:cubicBezTo>
                <a:cubicBezTo>
                  <a:pt x="1946075" y="388113"/>
                  <a:pt x="1892300" y="330577"/>
                  <a:pt x="1892300" y="299789"/>
                </a:cubicBezTo>
                <a:cubicBezTo>
                  <a:pt x="1892300" y="285503"/>
                  <a:pt x="1903730" y="262382"/>
                  <a:pt x="1917700" y="248412"/>
                </a:cubicBezTo>
                <a:cubicBezTo>
                  <a:pt x="1931670" y="234443"/>
                  <a:pt x="1957388" y="223012"/>
                  <a:pt x="1974850" y="223012"/>
                </a:cubicBezTo>
                <a:close/>
                <a:moveTo>
                  <a:pt x="2606162" y="217932"/>
                </a:moveTo>
                <a:cubicBezTo>
                  <a:pt x="2617609" y="216405"/>
                  <a:pt x="2631889" y="224972"/>
                  <a:pt x="2658258" y="242400"/>
                </a:cubicBezTo>
                <a:cubicBezTo>
                  <a:pt x="2701284" y="270834"/>
                  <a:pt x="2705520" y="278198"/>
                  <a:pt x="2696358" y="308631"/>
                </a:cubicBezTo>
                <a:cubicBezTo>
                  <a:pt x="2690689" y="327462"/>
                  <a:pt x="2673453" y="354362"/>
                  <a:pt x="2658057" y="368406"/>
                </a:cubicBezTo>
                <a:lnTo>
                  <a:pt x="2630064" y="393941"/>
                </a:lnTo>
                <a:lnTo>
                  <a:pt x="2588207" y="361177"/>
                </a:lnTo>
                <a:cubicBezTo>
                  <a:pt x="2543050" y="325832"/>
                  <a:pt x="2539314" y="302483"/>
                  <a:pt x="2571063" y="254027"/>
                </a:cubicBezTo>
                <a:cubicBezTo>
                  <a:pt x="2586100" y="231080"/>
                  <a:pt x="2594714" y="219460"/>
                  <a:pt x="2606162" y="217932"/>
                </a:cubicBezTo>
                <a:close/>
                <a:moveTo>
                  <a:pt x="888010" y="216709"/>
                </a:moveTo>
                <a:cubicBezTo>
                  <a:pt x="948228" y="237736"/>
                  <a:pt x="974632" y="318676"/>
                  <a:pt x="930285" y="346303"/>
                </a:cubicBezTo>
                <a:cubicBezTo>
                  <a:pt x="918061" y="353917"/>
                  <a:pt x="898957" y="366539"/>
                  <a:pt x="887831" y="374352"/>
                </a:cubicBezTo>
                <a:cubicBezTo>
                  <a:pt x="872034" y="385445"/>
                  <a:pt x="860207" y="382741"/>
                  <a:pt x="833856" y="362013"/>
                </a:cubicBezTo>
                <a:cubicBezTo>
                  <a:pt x="789848" y="327397"/>
                  <a:pt x="790291" y="282299"/>
                  <a:pt x="835035" y="241923"/>
                </a:cubicBezTo>
                <a:cubicBezTo>
                  <a:pt x="854244" y="224590"/>
                  <a:pt x="878082" y="213243"/>
                  <a:pt x="888010" y="216709"/>
                </a:cubicBezTo>
                <a:close/>
                <a:moveTo>
                  <a:pt x="1137616" y="109311"/>
                </a:moveTo>
                <a:cubicBezTo>
                  <a:pt x="1148368" y="108389"/>
                  <a:pt x="1155710" y="112161"/>
                  <a:pt x="1155710" y="120963"/>
                </a:cubicBezTo>
                <a:cubicBezTo>
                  <a:pt x="1155710" y="139065"/>
                  <a:pt x="1106666" y="162096"/>
                  <a:pt x="1090024" y="151810"/>
                </a:cubicBezTo>
                <a:cubicBezTo>
                  <a:pt x="1080268" y="145780"/>
                  <a:pt x="1083166" y="137446"/>
                  <a:pt x="1099063" y="125822"/>
                </a:cubicBezTo>
                <a:cubicBezTo>
                  <a:pt x="1112702" y="115849"/>
                  <a:pt x="1126864" y="110233"/>
                  <a:pt x="1137616" y="109311"/>
                </a:cubicBezTo>
                <a:close/>
                <a:moveTo>
                  <a:pt x="2373345" y="108711"/>
                </a:moveTo>
                <a:cubicBezTo>
                  <a:pt x="2402880" y="108711"/>
                  <a:pt x="2432685" y="140995"/>
                  <a:pt x="2413879" y="152617"/>
                </a:cubicBezTo>
                <a:cubicBezTo>
                  <a:pt x="2398236" y="162287"/>
                  <a:pt x="2349500" y="138323"/>
                  <a:pt x="2349500" y="120963"/>
                </a:cubicBezTo>
                <a:cubicBezTo>
                  <a:pt x="2349500" y="114225"/>
                  <a:pt x="2360230" y="108711"/>
                  <a:pt x="2373345" y="108711"/>
                </a:cubicBezTo>
                <a:close/>
                <a:moveTo>
                  <a:pt x="2149499" y="44850"/>
                </a:moveTo>
                <a:cubicBezTo>
                  <a:pt x="2156687" y="44437"/>
                  <a:pt x="2165129" y="44499"/>
                  <a:pt x="2175021" y="44979"/>
                </a:cubicBezTo>
                <a:cubicBezTo>
                  <a:pt x="2241993" y="48224"/>
                  <a:pt x="2278206" y="75814"/>
                  <a:pt x="2260042" y="109753"/>
                </a:cubicBezTo>
                <a:cubicBezTo>
                  <a:pt x="2242514" y="142505"/>
                  <a:pt x="2201169" y="162516"/>
                  <a:pt x="2170882" y="152901"/>
                </a:cubicBezTo>
                <a:cubicBezTo>
                  <a:pt x="2137564" y="142327"/>
                  <a:pt x="2103349" y="88870"/>
                  <a:pt x="2113300" y="62938"/>
                </a:cubicBezTo>
                <a:cubicBezTo>
                  <a:pt x="2117652" y="51598"/>
                  <a:pt x="2127936" y="46088"/>
                  <a:pt x="2149499" y="44850"/>
                </a:cubicBezTo>
                <a:close/>
                <a:moveTo>
                  <a:pt x="1355735" y="40006"/>
                </a:moveTo>
                <a:cubicBezTo>
                  <a:pt x="1389907" y="44314"/>
                  <a:pt x="1397010" y="50675"/>
                  <a:pt x="1397010" y="76961"/>
                </a:cubicBezTo>
                <a:cubicBezTo>
                  <a:pt x="1397010" y="113804"/>
                  <a:pt x="1356384" y="159512"/>
                  <a:pt x="1323636" y="159512"/>
                </a:cubicBezTo>
                <a:cubicBezTo>
                  <a:pt x="1289616" y="159512"/>
                  <a:pt x="1244610" y="123144"/>
                  <a:pt x="1244610" y="95653"/>
                </a:cubicBezTo>
                <a:cubicBezTo>
                  <a:pt x="1244610" y="82021"/>
                  <a:pt x="1259956" y="63311"/>
                  <a:pt x="1279535" y="53070"/>
                </a:cubicBezTo>
                <a:cubicBezTo>
                  <a:pt x="1298744" y="43021"/>
                  <a:pt x="1333034" y="37144"/>
                  <a:pt x="1355735" y="40006"/>
                </a:cubicBezTo>
                <a:close/>
                <a:moveTo>
                  <a:pt x="1953478" y="8862"/>
                </a:moveTo>
                <a:cubicBezTo>
                  <a:pt x="1960008" y="8924"/>
                  <a:pt x="1967728" y="9845"/>
                  <a:pt x="1977232" y="11386"/>
                </a:cubicBezTo>
                <a:cubicBezTo>
                  <a:pt x="2063697" y="25418"/>
                  <a:pt x="2073211" y="60255"/>
                  <a:pt x="2010142" y="131885"/>
                </a:cubicBezTo>
                <a:cubicBezTo>
                  <a:pt x="1985350" y="160044"/>
                  <a:pt x="1978022" y="162142"/>
                  <a:pt x="1949630" y="149203"/>
                </a:cubicBezTo>
                <a:cubicBezTo>
                  <a:pt x="1900058" y="126618"/>
                  <a:pt x="1883595" y="79438"/>
                  <a:pt x="1910797" y="37922"/>
                </a:cubicBezTo>
                <a:cubicBezTo>
                  <a:pt x="1925011" y="16228"/>
                  <a:pt x="1933889" y="8679"/>
                  <a:pt x="1953478" y="8862"/>
                </a:cubicBezTo>
                <a:close/>
                <a:moveTo>
                  <a:pt x="1755642" y="7722"/>
                </a:moveTo>
                <a:cubicBezTo>
                  <a:pt x="1779281" y="6771"/>
                  <a:pt x="1802691" y="11481"/>
                  <a:pt x="1813560" y="22351"/>
                </a:cubicBezTo>
                <a:cubicBezTo>
                  <a:pt x="1839701" y="48492"/>
                  <a:pt x="1832045" y="117698"/>
                  <a:pt x="1800574" y="139741"/>
                </a:cubicBezTo>
                <a:cubicBezTo>
                  <a:pt x="1762453" y="166443"/>
                  <a:pt x="1740648" y="164639"/>
                  <a:pt x="1705797" y="131897"/>
                </a:cubicBezTo>
                <a:cubicBezTo>
                  <a:pt x="1671743" y="99905"/>
                  <a:pt x="1667760" y="55667"/>
                  <a:pt x="1696360" y="27067"/>
                </a:cubicBezTo>
                <a:cubicBezTo>
                  <a:pt x="1708139" y="15287"/>
                  <a:pt x="1732007" y="8673"/>
                  <a:pt x="1755642" y="7722"/>
                </a:cubicBezTo>
                <a:close/>
                <a:moveTo>
                  <a:pt x="1537284" y="1191"/>
                </a:moveTo>
                <a:cubicBezTo>
                  <a:pt x="1579941" y="7342"/>
                  <a:pt x="1612910" y="36745"/>
                  <a:pt x="1612910" y="75473"/>
                </a:cubicBezTo>
                <a:cubicBezTo>
                  <a:pt x="1612910" y="111634"/>
                  <a:pt x="1568888" y="159512"/>
                  <a:pt x="1535638" y="159512"/>
                </a:cubicBezTo>
                <a:cubicBezTo>
                  <a:pt x="1506807" y="159512"/>
                  <a:pt x="1447810" y="106078"/>
                  <a:pt x="1447810" y="79965"/>
                </a:cubicBezTo>
                <a:cubicBezTo>
                  <a:pt x="1447810" y="43652"/>
                  <a:pt x="1467896" y="9011"/>
                  <a:pt x="1492260" y="3306"/>
                </a:cubicBezTo>
                <a:cubicBezTo>
                  <a:pt x="1507769" y="-327"/>
                  <a:pt x="1523065" y="-859"/>
                  <a:pt x="1537284" y="11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0" name="组合 199"/>
          <p:cNvGrpSpPr/>
          <p:nvPr userDrawn="1"/>
        </p:nvGrpSpPr>
        <p:grpSpPr>
          <a:xfrm>
            <a:off x="5515708" y="5096992"/>
            <a:ext cx="1160585" cy="126256"/>
            <a:chOff x="-3634154" y="211015"/>
            <a:chExt cx="2801819" cy="304800"/>
          </a:xfrm>
          <a:solidFill>
            <a:schemeClr val="accent2"/>
          </a:solidFill>
        </p:grpSpPr>
        <p:sp>
          <p:nvSpPr>
            <p:cNvPr id="201" name="椭圆 200"/>
            <p:cNvSpPr/>
            <p:nvPr/>
          </p:nvSpPr>
          <p:spPr>
            <a:xfrm>
              <a:off x="-3634154" y="222738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-3132406" y="222738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-2630658" y="222738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-2128910" y="222738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-1627162" y="222738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-1125412" y="211015"/>
              <a:ext cx="293077" cy="293077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5270500" y="4388629"/>
            <a:ext cx="1622425" cy="285750"/>
          </a:xfrm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3743325" y="3645769"/>
            <a:ext cx="4702175" cy="285750"/>
          </a:xfrm>
        </p:spPr>
        <p:txBody>
          <a:bodyPr/>
          <a:lstStyle>
            <a:lvl1pPr algn="dist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点击此处添加文本</a:t>
            </a:r>
            <a:endParaRPr lang="zh-CN" altLang="en-US" dirty="0"/>
          </a:p>
        </p:txBody>
      </p:sp>
      <p:sp>
        <p:nvSpPr>
          <p:cNvPr id="24" name="标题 2"/>
          <p:cNvSpPr>
            <a:spLocks noGrp="1"/>
          </p:cNvSpPr>
          <p:nvPr>
            <p:ph type="title"/>
          </p:nvPr>
        </p:nvSpPr>
        <p:spPr>
          <a:xfrm>
            <a:off x="838200" y="2725520"/>
            <a:ext cx="10515600" cy="758703"/>
          </a:xfrm>
        </p:spPr>
        <p:txBody>
          <a:bodyPr/>
          <a:lstStyle>
            <a:lvl1pPr algn="ctr"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ocer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A1150-9864-F243-A71F-BEC2080F767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0202-9793-FC4D-9CB1-41103DD20F5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目录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矩形 1"/>
          <p:cNvSpPr/>
          <p:nvPr userDrawn="1"/>
        </p:nvSpPr>
        <p:spPr>
          <a:xfrm rot="1666899">
            <a:off x="1226372" y="-951467"/>
            <a:ext cx="10383436" cy="7488547"/>
          </a:xfrm>
          <a:custGeom>
            <a:avLst/>
            <a:gdLst>
              <a:gd name="connsiteX0" fmla="*/ 0 w 11776433"/>
              <a:gd name="connsiteY0" fmla="*/ 0 h 5630844"/>
              <a:gd name="connsiteX1" fmla="*/ 11776433 w 11776433"/>
              <a:gd name="connsiteY1" fmla="*/ 0 h 5630844"/>
              <a:gd name="connsiteX2" fmla="*/ 11776433 w 11776433"/>
              <a:gd name="connsiteY2" fmla="*/ 5630844 h 5630844"/>
              <a:gd name="connsiteX3" fmla="*/ 0 w 11776433"/>
              <a:gd name="connsiteY3" fmla="*/ 5630844 h 5630844"/>
              <a:gd name="connsiteX4" fmla="*/ 0 w 11776433"/>
              <a:gd name="connsiteY4" fmla="*/ 0 h 5630844"/>
              <a:gd name="connsiteX0-1" fmla="*/ 0 w 11776433"/>
              <a:gd name="connsiteY0-2" fmla="*/ 0 h 6763731"/>
              <a:gd name="connsiteX1-3" fmla="*/ 11776433 w 11776433"/>
              <a:gd name="connsiteY1-4" fmla="*/ 0 h 6763731"/>
              <a:gd name="connsiteX2-5" fmla="*/ 10104537 w 11776433"/>
              <a:gd name="connsiteY2-6" fmla="*/ 6763731 h 6763731"/>
              <a:gd name="connsiteX3-7" fmla="*/ 0 w 11776433"/>
              <a:gd name="connsiteY3-8" fmla="*/ 5630844 h 6763731"/>
              <a:gd name="connsiteX4-9" fmla="*/ 0 w 11776433"/>
              <a:gd name="connsiteY4-10" fmla="*/ 0 h 6763731"/>
              <a:gd name="connsiteX0-11" fmla="*/ 0 w 13031320"/>
              <a:gd name="connsiteY0-12" fmla="*/ 0 h 6763731"/>
              <a:gd name="connsiteX1-13" fmla="*/ 13031320 w 13031320"/>
              <a:gd name="connsiteY1-14" fmla="*/ 1544602 h 6763731"/>
              <a:gd name="connsiteX2-15" fmla="*/ 10104537 w 13031320"/>
              <a:gd name="connsiteY2-16" fmla="*/ 6763731 h 6763731"/>
              <a:gd name="connsiteX3-17" fmla="*/ 0 w 13031320"/>
              <a:gd name="connsiteY3-18" fmla="*/ 5630844 h 6763731"/>
              <a:gd name="connsiteX4-19" fmla="*/ 0 w 13031320"/>
              <a:gd name="connsiteY4-20" fmla="*/ 0 h 6763731"/>
              <a:gd name="connsiteX0-21" fmla="*/ 8762588 w 13031320"/>
              <a:gd name="connsiteY0-22" fmla="*/ 0 h 7069535"/>
              <a:gd name="connsiteX1-23" fmla="*/ 13031320 w 13031320"/>
              <a:gd name="connsiteY1-24" fmla="*/ 1850406 h 7069535"/>
              <a:gd name="connsiteX2-25" fmla="*/ 10104537 w 13031320"/>
              <a:gd name="connsiteY2-26" fmla="*/ 7069535 h 7069535"/>
              <a:gd name="connsiteX3-27" fmla="*/ 0 w 13031320"/>
              <a:gd name="connsiteY3-28" fmla="*/ 5936648 h 7069535"/>
              <a:gd name="connsiteX4-29" fmla="*/ 8762588 w 13031320"/>
              <a:gd name="connsiteY4-30" fmla="*/ 0 h 7069535"/>
              <a:gd name="connsiteX0-31" fmla="*/ 8762588 w 13031320"/>
              <a:gd name="connsiteY0-32" fmla="*/ 0 h 7069535"/>
              <a:gd name="connsiteX1-33" fmla="*/ 13031320 w 13031320"/>
              <a:gd name="connsiteY1-34" fmla="*/ 1850406 h 7069535"/>
              <a:gd name="connsiteX2-35" fmla="*/ 10104537 w 13031320"/>
              <a:gd name="connsiteY2-36" fmla="*/ 7069535 h 7069535"/>
              <a:gd name="connsiteX3-37" fmla="*/ 0 w 13031320"/>
              <a:gd name="connsiteY3-38" fmla="*/ 5936648 h 7069535"/>
              <a:gd name="connsiteX4-39" fmla="*/ 3126802 w 13031320"/>
              <a:gd name="connsiteY4-40" fmla="*/ 3816558 h 7069535"/>
              <a:gd name="connsiteX5" fmla="*/ 8762588 w 13031320"/>
              <a:gd name="connsiteY5" fmla="*/ 0 h 7069535"/>
              <a:gd name="connsiteX0-41" fmla="*/ 8762588 w 13031320"/>
              <a:gd name="connsiteY0-42" fmla="*/ 0 h 7069535"/>
              <a:gd name="connsiteX1-43" fmla="*/ 13031320 w 13031320"/>
              <a:gd name="connsiteY1-44" fmla="*/ 1850406 h 7069535"/>
              <a:gd name="connsiteX2-45" fmla="*/ 10104537 w 13031320"/>
              <a:gd name="connsiteY2-46" fmla="*/ 7069535 h 7069535"/>
              <a:gd name="connsiteX3-47" fmla="*/ 0 w 13031320"/>
              <a:gd name="connsiteY3-48" fmla="*/ 5936648 h 7069535"/>
              <a:gd name="connsiteX4-49" fmla="*/ 524486 w 13031320"/>
              <a:gd name="connsiteY4-50" fmla="*/ 4355669 h 7069535"/>
              <a:gd name="connsiteX5-51" fmla="*/ 8762588 w 13031320"/>
              <a:gd name="connsiteY5-52" fmla="*/ 0 h 7069535"/>
              <a:gd name="connsiteX0-53" fmla="*/ 8238102 w 12506834"/>
              <a:gd name="connsiteY0-54" fmla="*/ 0 h 7603923"/>
              <a:gd name="connsiteX1-55" fmla="*/ 12506834 w 12506834"/>
              <a:gd name="connsiteY1-56" fmla="*/ 1850406 h 7603923"/>
              <a:gd name="connsiteX2-57" fmla="*/ 9580051 w 12506834"/>
              <a:gd name="connsiteY2-58" fmla="*/ 7069535 h 7603923"/>
              <a:gd name="connsiteX3-59" fmla="*/ 1765543 w 12506834"/>
              <a:gd name="connsiteY3-60" fmla="*/ 7603923 h 7603923"/>
              <a:gd name="connsiteX4-61" fmla="*/ 0 w 12506834"/>
              <a:gd name="connsiteY4-62" fmla="*/ 4355669 h 7603923"/>
              <a:gd name="connsiteX5-63" fmla="*/ 8238102 w 12506834"/>
              <a:gd name="connsiteY5-64" fmla="*/ 0 h 7603923"/>
              <a:gd name="connsiteX0-65" fmla="*/ 8228236 w 12496968"/>
              <a:gd name="connsiteY0-66" fmla="*/ 0 h 7603923"/>
              <a:gd name="connsiteX1-67" fmla="*/ 12496968 w 12496968"/>
              <a:gd name="connsiteY1-68" fmla="*/ 1850406 h 7603923"/>
              <a:gd name="connsiteX2-69" fmla="*/ 9570185 w 12496968"/>
              <a:gd name="connsiteY2-70" fmla="*/ 7069535 h 7603923"/>
              <a:gd name="connsiteX3-71" fmla="*/ 1755677 w 12496968"/>
              <a:gd name="connsiteY3-72" fmla="*/ 7603923 h 7603923"/>
              <a:gd name="connsiteX4-73" fmla="*/ 0 w 12496968"/>
              <a:gd name="connsiteY4-74" fmla="*/ 4350471 h 7603923"/>
              <a:gd name="connsiteX5-75" fmla="*/ 8228236 w 12496968"/>
              <a:gd name="connsiteY5-76" fmla="*/ 0 h 7603923"/>
              <a:gd name="connsiteX0-77" fmla="*/ 0 w 12496968"/>
              <a:gd name="connsiteY0-78" fmla="*/ 4350471 h 7603923"/>
              <a:gd name="connsiteX1-79" fmla="*/ 8228236 w 12496968"/>
              <a:gd name="connsiteY1-80" fmla="*/ 0 h 7603923"/>
              <a:gd name="connsiteX2-81" fmla="*/ 12496968 w 12496968"/>
              <a:gd name="connsiteY2-82" fmla="*/ 1850406 h 7603923"/>
              <a:gd name="connsiteX3-83" fmla="*/ 9570185 w 12496968"/>
              <a:gd name="connsiteY3-84" fmla="*/ 7069535 h 7603923"/>
              <a:gd name="connsiteX4-85" fmla="*/ 1755677 w 12496968"/>
              <a:gd name="connsiteY4-86" fmla="*/ 7603923 h 7603923"/>
              <a:gd name="connsiteX5-87" fmla="*/ 91440 w 12496968"/>
              <a:gd name="connsiteY5-88" fmla="*/ 4441911 h 7603923"/>
              <a:gd name="connsiteX0-89" fmla="*/ 0 w 12496968"/>
              <a:gd name="connsiteY0-90" fmla="*/ 4350471 h 7603923"/>
              <a:gd name="connsiteX1-91" fmla="*/ 8228236 w 12496968"/>
              <a:gd name="connsiteY1-92" fmla="*/ 0 h 7603923"/>
              <a:gd name="connsiteX2-93" fmla="*/ 12496968 w 12496968"/>
              <a:gd name="connsiteY2-94" fmla="*/ 1850406 h 7603923"/>
              <a:gd name="connsiteX3-95" fmla="*/ 9570185 w 12496968"/>
              <a:gd name="connsiteY3-96" fmla="*/ 7069535 h 7603923"/>
              <a:gd name="connsiteX4-97" fmla="*/ 1755677 w 12496968"/>
              <a:gd name="connsiteY4-98" fmla="*/ 7603923 h 7603923"/>
              <a:gd name="connsiteX0-99" fmla="*/ 0 w 12496968"/>
              <a:gd name="connsiteY0-100" fmla="*/ 4350471 h 7602004"/>
              <a:gd name="connsiteX1-101" fmla="*/ 8228236 w 12496968"/>
              <a:gd name="connsiteY1-102" fmla="*/ 0 h 7602004"/>
              <a:gd name="connsiteX2-103" fmla="*/ 12496968 w 12496968"/>
              <a:gd name="connsiteY2-104" fmla="*/ 1850406 h 7602004"/>
              <a:gd name="connsiteX3-105" fmla="*/ 9570185 w 12496968"/>
              <a:gd name="connsiteY3-106" fmla="*/ 7069535 h 7602004"/>
              <a:gd name="connsiteX4-107" fmla="*/ 2113532 w 12496968"/>
              <a:gd name="connsiteY4-108" fmla="*/ 7602004 h 7602004"/>
              <a:gd name="connsiteX0-109" fmla="*/ 6114704 w 10383436"/>
              <a:gd name="connsiteY0-110" fmla="*/ 0 h 7602004"/>
              <a:gd name="connsiteX1-111" fmla="*/ 10383436 w 10383436"/>
              <a:gd name="connsiteY1-112" fmla="*/ 1850406 h 7602004"/>
              <a:gd name="connsiteX2-113" fmla="*/ 7456653 w 10383436"/>
              <a:gd name="connsiteY2-114" fmla="*/ 7069535 h 7602004"/>
              <a:gd name="connsiteX3-115" fmla="*/ 0 w 10383436"/>
              <a:gd name="connsiteY3-116" fmla="*/ 7602004 h 7602004"/>
              <a:gd name="connsiteX0-117" fmla="*/ 6389796 w 10383436"/>
              <a:gd name="connsiteY0-118" fmla="*/ 0 h 7488547"/>
              <a:gd name="connsiteX1-119" fmla="*/ 10383436 w 10383436"/>
              <a:gd name="connsiteY1-120" fmla="*/ 1736949 h 7488547"/>
              <a:gd name="connsiteX2-121" fmla="*/ 7456653 w 10383436"/>
              <a:gd name="connsiteY2-122" fmla="*/ 6956078 h 7488547"/>
              <a:gd name="connsiteX3-123" fmla="*/ 0 w 10383436"/>
              <a:gd name="connsiteY3-124" fmla="*/ 7488547 h 7488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383436" h="7488547">
                <a:moveTo>
                  <a:pt x="6389796" y="0"/>
                </a:moveTo>
                <a:lnTo>
                  <a:pt x="10383436" y="1736949"/>
                </a:lnTo>
                <a:lnTo>
                  <a:pt x="7456653" y="6956078"/>
                </a:lnTo>
                <a:lnTo>
                  <a:pt x="0" y="7488547"/>
                </a:lnTo>
              </a:path>
            </a:pathLst>
          </a:custGeom>
          <a:noFill/>
          <a:ln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5" name="矩形 164"/>
          <p:cNvSpPr/>
          <p:nvPr userDrawn="1"/>
        </p:nvSpPr>
        <p:spPr>
          <a:xfrm>
            <a:off x="242225" y="1495740"/>
            <a:ext cx="6745971" cy="980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0" name="标题 1"/>
          <p:cNvSpPr>
            <a:spLocks noGrp="1"/>
          </p:cNvSpPr>
          <p:nvPr>
            <p:ph type="ctrTitle"/>
          </p:nvPr>
        </p:nvSpPr>
        <p:spPr>
          <a:xfrm>
            <a:off x="923925" y="1678514"/>
            <a:ext cx="5934076" cy="590931"/>
          </a:xfrm>
          <a:noFill/>
        </p:spPr>
        <p:txBody>
          <a:bodyPr wrap="square" rtlCol="0">
            <a:spAutoFit/>
          </a:bodyPr>
          <a:lstStyle>
            <a:lvl1pPr>
              <a:defRPr lang="zh-CN" altLang="en-US" sz="3600" dirty="0">
                <a:solidFill>
                  <a:schemeClr val="accent2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64" name="图文框 16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35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矩形 1"/>
          <p:cNvSpPr/>
          <p:nvPr userDrawn="1"/>
        </p:nvSpPr>
        <p:spPr>
          <a:xfrm rot="1666899">
            <a:off x="1226372" y="-951467"/>
            <a:ext cx="10383436" cy="7488547"/>
          </a:xfrm>
          <a:custGeom>
            <a:avLst/>
            <a:gdLst>
              <a:gd name="connsiteX0" fmla="*/ 0 w 11776433"/>
              <a:gd name="connsiteY0" fmla="*/ 0 h 5630844"/>
              <a:gd name="connsiteX1" fmla="*/ 11776433 w 11776433"/>
              <a:gd name="connsiteY1" fmla="*/ 0 h 5630844"/>
              <a:gd name="connsiteX2" fmla="*/ 11776433 w 11776433"/>
              <a:gd name="connsiteY2" fmla="*/ 5630844 h 5630844"/>
              <a:gd name="connsiteX3" fmla="*/ 0 w 11776433"/>
              <a:gd name="connsiteY3" fmla="*/ 5630844 h 5630844"/>
              <a:gd name="connsiteX4" fmla="*/ 0 w 11776433"/>
              <a:gd name="connsiteY4" fmla="*/ 0 h 5630844"/>
              <a:gd name="connsiteX0-1" fmla="*/ 0 w 11776433"/>
              <a:gd name="connsiteY0-2" fmla="*/ 0 h 6763731"/>
              <a:gd name="connsiteX1-3" fmla="*/ 11776433 w 11776433"/>
              <a:gd name="connsiteY1-4" fmla="*/ 0 h 6763731"/>
              <a:gd name="connsiteX2-5" fmla="*/ 10104537 w 11776433"/>
              <a:gd name="connsiteY2-6" fmla="*/ 6763731 h 6763731"/>
              <a:gd name="connsiteX3-7" fmla="*/ 0 w 11776433"/>
              <a:gd name="connsiteY3-8" fmla="*/ 5630844 h 6763731"/>
              <a:gd name="connsiteX4-9" fmla="*/ 0 w 11776433"/>
              <a:gd name="connsiteY4-10" fmla="*/ 0 h 6763731"/>
              <a:gd name="connsiteX0-11" fmla="*/ 0 w 13031320"/>
              <a:gd name="connsiteY0-12" fmla="*/ 0 h 6763731"/>
              <a:gd name="connsiteX1-13" fmla="*/ 13031320 w 13031320"/>
              <a:gd name="connsiteY1-14" fmla="*/ 1544602 h 6763731"/>
              <a:gd name="connsiteX2-15" fmla="*/ 10104537 w 13031320"/>
              <a:gd name="connsiteY2-16" fmla="*/ 6763731 h 6763731"/>
              <a:gd name="connsiteX3-17" fmla="*/ 0 w 13031320"/>
              <a:gd name="connsiteY3-18" fmla="*/ 5630844 h 6763731"/>
              <a:gd name="connsiteX4-19" fmla="*/ 0 w 13031320"/>
              <a:gd name="connsiteY4-20" fmla="*/ 0 h 6763731"/>
              <a:gd name="connsiteX0-21" fmla="*/ 8762588 w 13031320"/>
              <a:gd name="connsiteY0-22" fmla="*/ 0 h 7069535"/>
              <a:gd name="connsiteX1-23" fmla="*/ 13031320 w 13031320"/>
              <a:gd name="connsiteY1-24" fmla="*/ 1850406 h 7069535"/>
              <a:gd name="connsiteX2-25" fmla="*/ 10104537 w 13031320"/>
              <a:gd name="connsiteY2-26" fmla="*/ 7069535 h 7069535"/>
              <a:gd name="connsiteX3-27" fmla="*/ 0 w 13031320"/>
              <a:gd name="connsiteY3-28" fmla="*/ 5936648 h 7069535"/>
              <a:gd name="connsiteX4-29" fmla="*/ 8762588 w 13031320"/>
              <a:gd name="connsiteY4-30" fmla="*/ 0 h 7069535"/>
              <a:gd name="connsiteX0-31" fmla="*/ 8762588 w 13031320"/>
              <a:gd name="connsiteY0-32" fmla="*/ 0 h 7069535"/>
              <a:gd name="connsiteX1-33" fmla="*/ 13031320 w 13031320"/>
              <a:gd name="connsiteY1-34" fmla="*/ 1850406 h 7069535"/>
              <a:gd name="connsiteX2-35" fmla="*/ 10104537 w 13031320"/>
              <a:gd name="connsiteY2-36" fmla="*/ 7069535 h 7069535"/>
              <a:gd name="connsiteX3-37" fmla="*/ 0 w 13031320"/>
              <a:gd name="connsiteY3-38" fmla="*/ 5936648 h 7069535"/>
              <a:gd name="connsiteX4-39" fmla="*/ 3126802 w 13031320"/>
              <a:gd name="connsiteY4-40" fmla="*/ 3816558 h 7069535"/>
              <a:gd name="connsiteX5" fmla="*/ 8762588 w 13031320"/>
              <a:gd name="connsiteY5" fmla="*/ 0 h 7069535"/>
              <a:gd name="connsiteX0-41" fmla="*/ 8762588 w 13031320"/>
              <a:gd name="connsiteY0-42" fmla="*/ 0 h 7069535"/>
              <a:gd name="connsiteX1-43" fmla="*/ 13031320 w 13031320"/>
              <a:gd name="connsiteY1-44" fmla="*/ 1850406 h 7069535"/>
              <a:gd name="connsiteX2-45" fmla="*/ 10104537 w 13031320"/>
              <a:gd name="connsiteY2-46" fmla="*/ 7069535 h 7069535"/>
              <a:gd name="connsiteX3-47" fmla="*/ 0 w 13031320"/>
              <a:gd name="connsiteY3-48" fmla="*/ 5936648 h 7069535"/>
              <a:gd name="connsiteX4-49" fmla="*/ 524486 w 13031320"/>
              <a:gd name="connsiteY4-50" fmla="*/ 4355669 h 7069535"/>
              <a:gd name="connsiteX5-51" fmla="*/ 8762588 w 13031320"/>
              <a:gd name="connsiteY5-52" fmla="*/ 0 h 7069535"/>
              <a:gd name="connsiteX0-53" fmla="*/ 8238102 w 12506834"/>
              <a:gd name="connsiteY0-54" fmla="*/ 0 h 7603923"/>
              <a:gd name="connsiteX1-55" fmla="*/ 12506834 w 12506834"/>
              <a:gd name="connsiteY1-56" fmla="*/ 1850406 h 7603923"/>
              <a:gd name="connsiteX2-57" fmla="*/ 9580051 w 12506834"/>
              <a:gd name="connsiteY2-58" fmla="*/ 7069535 h 7603923"/>
              <a:gd name="connsiteX3-59" fmla="*/ 1765543 w 12506834"/>
              <a:gd name="connsiteY3-60" fmla="*/ 7603923 h 7603923"/>
              <a:gd name="connsiteX4-61" fmla="*/ 0 w 12506834"/>
              <a:gd name="connsiteY4-62" fmla="*/ 4355669 h 7603923"/>
              <a:gd name="connsiteX5-63" fmla="*/ 8238102 w 12506834"/>
              <a:gd name="connsiteY5-64" fmla="*/ 0 h 7603923"/>
              <a:gd name="connsiteX0-65" fmla="*/ 8228236 w 12496968"/>
              <a:gd name="connsiteY0-66" fmla="*/ 0 h 7603923"/>
              <a:gd name="connsiteX1-67" fmla="*/ 12496968 w 12496968"/>
              <a:gd name="connsiteY1-68" fmla="*/ 1850406 h 7603923"/>
              <a:gd name="connsiteX2-69" fmla="*/ 9570185 w 12496968"/>
              <a:gd name="connsiteY2-70" fmla="*/ 7069535 h 7603923"/>
              <a:gd name="connsiteX3-71" fmla="*/ 1755677 w 12496968"/>
              <a:gd name="connsiteY3-72" fmla="*/ 7603923 h 7603923"/>
              <a:gd name="connsiteX4-73" fmla="*/ 0 w 12496968"/>
              <a:gd name="connsiteY4-74" fmla="*/ 4350471 h 7603923"/>
              <a:gd name="connsiteX5-75" fmla="*/ 8228236 w 12496968"/>
              <a:gd name="connsiteY5-76" fmla="*/ 0 h 7603923"/>
              <a:gd name="connsiteX0-77" fmla="*/ 0 w 12496968"/>
              <a:gd name="connsiteY0-78" fmla="*/ 4350471 h 7603923"/>
              <a:gd name="connsiteX1-79" fmla="*/ 8228236 w 12496968"/>
              <a:gd name="connsiteY1-80" fmla="*/ 0 h 7603923"/>
              <a:gd name="connsiteX2-81" fmla="*/ 12496968 w 12496968"/>
              <a:gd name="connsiteY2-82" fmla="*/ 1850406 h 7603923"/>
              <a:gd name="connsiteX3-83" fmla="*/ 9570185 w 12496968"/>
              <a:gd name="connsiteY3-84" fmla="*/ 7069535 h 7603923"/>
              <a:gd name="connsiteX4-85" fmla="*/ 1755677 w 12496968"/>
              <a:gd name="connsiteY4-86" fmla="*/ 7603923 h 7603923"/>
              <a:gd name="connsiteX5-87" fmla="*/ 91440 w 12496968"/>
              <a:gd name="connsiteY5-88" fmla="*/ 4441911 h 7603923"/>
              <a:gd name="connsiteX0-89" fmla="*/ 0 w 12496968"/>
              <a:gd name="connsiteY0-90" fmla="*/ 4350471 h 7603923"/>
              <a:gd name="connsiteX1-91" fmla="*/ 8228236 w 12496968"/>
              <a:gd name="connsiteY1-92" fmla="*/ 0 h 7603923"/>
              <a:gd name="connsiteX2-93" fmla="*/ 12496968 w 12496968"/>
              <a:gd name="connsiteY2-94" fmla="*/ 1850406 h 7603923"/>
              <a:gd name="connsiteX3-95" fmla="*/ 9570185 w 12496968"/>
              <a:gd name="connsiteY3-96" fmla="*/ 7069535 h 7603923"/>
              <a:gd name="connsiteX4-97" fmla="*/ 1755677 w 12496968"/>
              <a:gd name="connsiteY4-98" fmla="*/ 7603923 h 7603923"/>
              <a:gd name="connsiteX0-99" fmla="*/ 0 w 12496968"/>
              <a:gd name="connsiteY0-100" fmla="*/ 4350471 h 7602004"/>
              <a:gd name="connsiteX1-101" fmla="*/ 8228236 w 12496968"/>
              <a:gd name="connsiteY1-102" fmla="*/ 0 h 7602004"/>
              <a:gd name="connsiteX2-103" fmla="*/ 12496968 w 12496968"/>
              <a:gd name="connsiteY2-104" fmla="*/ 1850406 h 7602004"/>
              <a:gd name="connsiteX3-105" fmla="*/ 9570185 w 12496968"/>
              <a:gd name="connsiteY3-106" fmla="*/ 7069535 h 7602004"/>
              <a:gd name="connsiteX4-107" fmla="*/ 2113532 w 12496968"/>
              <a:gd name="connsiteY4-108" fmla="*/ 7602004 h 7602004"/>
              <a:gd name="connsiteX0-109" fmla="*/ 6114704 w 10383436"/>
              <a:gd name="connsiteY0-110" fmla="*/ 0 h 7602004"/>
              <a:gd name="connsiteX1-111" fmla="*/ 10383436 w 10383436"/>
              <a:gd name="connsiteY1-112" fmla="*/ 1850406 h 7602004"/>
              <a:gd name="connsiteX2-113" fmla="*/ 7456653 w 10383436"/>
              <a:gd name="connsiteY2-114" fmla="*/ 7069535 h 7602004"/>
              <a:gd name="connsiteX3-115" fmla="*/ 0 w 10383436"/>
              <a:gd name="connsiteY3-116" fmla="*/ 7602004 h 7602004"/>
              <a:gd name="connsiteX0-117" fmla="*/ 6389796 w 10383436"/>
              <a:gd name="connsiteY0-118" fmla="*/ 0 h 7488547"/>
              <a:gd name="connsiteX1-119" fmla="*/ 10383436 w 10383436"/>
              <a:gd name="connsiteY1-120" fmla="*/ 1736949 h 7488547"/>
              <a:gd name="connsiteX2-121" fmla="*/ 7456653 w 10383436"/>
              <a:gd name="connsiteY2-122" fmla="*/ 6956078 h 7488547"/>
              <a:gd name="connsiteX3-123" fmla="*/ 0 w 10383436"/>
              <a:gd name="connsiteY3-124" fmla="*/ 7488547 h 7488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383436" h="7488547">
                <a:moveTo>
                  <a:pt x="6389796" y="0"/>
                </a:moveTo>
                <a:lnTo>
                  <a:pt x="10383436" y="1736949"/>
                </a:lnTo>
                <a:lnTo>
                  <a:pt x="7456653" y="6956078"/>
                </a:lnTo>
                <a:lnTo>
                  <a:pt x="0" y="7488547"/>
                </a:lnTo>
              </a:path>
            </a:pathLst>
          </a:custGeom>
          <a:noFill/>
          <a:ln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6" name="矩形 175"/>
          <p:cNvSpPr/>
          <p:nvPr userDrawn="1"/>
        </p:nvSpPr>
        <p:spPr>
          <a:xfrm>
            <a:off x="2159000" y="190500"/>
            <a:ext cx="2387600" cy="6502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7234303" y="2586731"/>
            <a:ext cx="2025579" cy="480131"/>
          </a:xfrm>
          <a:noFill/>
        </p:spPr>
        <p:txBody>
          <a:bodyPr vert="horz" wrap="square" rtlCol="0">
            <a:spAutoFit/>
          </a:bodyPr>
          <a:lstStyle>
            <a:lvl1pPr marL="0" indent="0" algn="ctr">
              <a:buNone/>
              <a:defRPr lang="zh-CN" altLang="en-US" spc="200" dirty="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7586494" y="3081144"/>
            <a:ext cx="1321196" cy="237757"/>
          </a:xfrm>
        </p:spPr>
        <p:txBody>
          <a:bodyPr vert="horz" wrap="none">
            <a:spAutoFit/>
          </a:bodyPr>
          <a:lstStyle>
            <a:lvl1pPr marL="0" indent="0" algn="ctr">
              <a:buNone/>
              <a:defRPr lang="zh-CN" altLang="en-US" sz="10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marL="0" lvl="0"/>
            <a:r>
              <a:rPr lang="en-US" altLang="zh-CN" dirty="0"/>
              <a:t>Click here to add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5827742" y="3376419"/>
            <a:ext cx="4838700" cy="310213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175" name="图文框 174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35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8" name="任意多边形: 形状 177"/>
          <p:cNvSpPr/>
          <p:nvPr userDrawn="1"/>
        </p:nvSpPr>
        <p:spPr>
          <a:xfrm>
            <a:off x="9588500" y="4695445"/>
            <a:ext cx="3505200" cy="3512310"/>
          </a:xfrm>
          <a:custGeom>
            <a:avLst/>
            <a:gdLst>
              <a:gd name="connsiteX0" fmla="*/ 1303390 w 3505200"/>
              <a:gd name="connsiteY0" fmla="*/ 3373829 h 3512310"/>
              <a:gd name="connsiteX1" fmla="*/ 1397000 w 3505200"/>
              <a:gd name="connsiteY1" fmla="*/ 3443679 h 3512310"/>
              <a:gd name="connsiteX2" fmla="*/ 1307081 w 3505200"/>
              <a:gd name="connsiteY2" fmla="*/ 3464193 h 3512310"/>
              <a:gd name="connsiteX3" fmla="*/ 1263923 w 3505200"/>
              <a:gd name="connsiteY3" fmla="*/ 3393201 h 3512310"/>
              <a:gd name="connsiteX4" fmla="*/ 1303390 w 3505200"/>
              <a:gd name="connsiteY4" fmla="*/ 3373829 h 3512310"/>
              <a:gd name="connsiteX5" fmla="*/ 1752696 w 3505200"/>
              <a:gd name="connsiteY5" fmla="*/ 3373411 h 3512310"/>
              <a:gd name="connsiteX6" fmla="*/ 1808843 w 3505200"/>
              <a:gd name="connsiteY6" fmla="*/ 3392567 h 3512310"/>
              <a:gd name="connsiteX7" fmla="*/ 1813560 w 3505200"/>
              <a:gd name="connsiteY7" fmla="*/ 3497070 h 3512310"/>
              <a:gd name="connsiteX8" fmla="*/ 1752600 w 3505200"/>
              <a:gd name="connsiteY8" fmla="*/ 3512310 h 3512310"/>
              <a:gd name="connsiteX9" fmla="*/ 1691640 w 3505200"/>
              <a:gd name="connsiteY9" fmla="*/ 3497070 h 3512310"/>
              <a:gd name="connsiteX10" fmla="*/ 1697418 w 3505200"/>
              <a:gd name="connsiteY10" fmla="*/ 3395835 h 3512310"/>
              <a:gd name="connsiteX11" fmla="*/ 1752696 w 3505200"/>
              <a:gd name="connsiteY11" fmla="*/ 3373411 h 3512310"/>
              <a:gd name="connsiteX12" fmla="*/ 1110745 w 3505200"/>
              <a:gd name="connsiteY12" fmla="*/ 3372918 h 3512310"/>
              <a:gd name="connsiteX13" fmla="*/ 1149872 w 3505200"/>
              <a:gd name="connsiteY13" fmla="*/ 3386155 h 3512310"/>
              <a:gd name="connsiteX14" fmla="*/ 1151213 w 3505200"/>
              <a:gd name="connsiteY14" fmla="*/ 3406730 h 3512310"/>
              <a:gd name="connsiteX15" fmla="*/ 1079500 w 3505200"/>
              <a:gd name="connsiteY15" fmla="*/ 3385068 h 3512310"/>
              <a:gd name="connsiteX16" fmla="*/ 1110745 w 3505200"/>
              <a:gd name="connsiteY16" fmla="*/ 3372918 h 3512310"/>
              <a:gd name="connsiteX17" fmla="*/ 2190628 w 3505200"/>
              <a:gd name="connsiteY17" fmla="*/ 3371705 h 3512310"/>
              <a:gd name="connsiteX18" fmla="*/ 2253168 w 3505200"/>
              <a:gd name="connsiteY18" fmla="*/ 3400320 h 3512310"/>
              <a:gd name="connsiteX19" fmla="*/ 2259386 w 3505200"/>
              <a:gd name="connsiteY19" fmla="*/ 3443923 h 3512310"/>
              <a:gd name="connsiteX20" fmla="*/ 2118146 w 3505200"/>
              <a:gd name="connsiteY20" fmla="*/ 3478858 h 3512310"/>
              <a:gd name="connsiteX21" fmla="*/ 2127970 w 3505200"/>
              <a:gd name="connsiteY21" fmla="*/ 3400836 h 3512310"/>
              <a:gd name="connsiteX22" fmla="*/ 2190628 w 3505200"/>
              <a:gd name="connsiteY22" fmla="*/ 3371705 h 3512310"/>
              <a:gd name="connsiteX23" fmla="*/ 1980833 w 3505200"/>
              <a:gd name="connsiteY23" fmla="*/ 3371630 h 3512310"/>
              <a:gd name="connsiteX24" fmla="*/ 2052257 w 3505200"/>
              <a:gd name="connsiteY24" fmla="*/ 3467574 h 3512310"/>
              <a:gd name="connsiteX25" fmla="*/ 1941693 w 3505200"/>
              <a:gd name="connsiteY25" fmla="*/ 3503777 h 3512310"/>
              <a:gd name="connsiteX26" fmla="*/ 1909537 w 3505200"/>
              <a:gd name="connsiteY26" fmla="*/ 3405344 h 3512310"/>
              <a:gd name="connsiteX27" fmla="*/ 1980833 w 3505200"/>
              <a:gd name="connsiteY27" fmla="*/ 3371630 h 3512310"/>
              <a:gd name="connsiteX28" fmla="*/ 2395965 w 3505200"/>
              <a:gd name="connsiteY28" fmla="*/ 3366543 h 3512310"/>
              <a:gd name="connsiteX29" fmla="*/ 2425700 w 3505200"/>
              <a:gd name="connsiteY29" fmla="*/ 3385068 h 3512310"/>
              <a:gd name="connsiteX30" fmla="*/ 2352451 w 3505200"/>
              <a:gd name="connsiteY30" fmla="*/ 3405195 h 3512310"/>
              <a:gd name="connsiteX31" fmla="*/ 2356218 w 3505200"/>
              <a:gd name="connsiteY31" fmla="*/ 3378464 h 3512310"/>
              <a:gd name="connsiteX32" fmla="*/ 2395965 w 3505200"/>
              <a:gd name="connsiteY32" fmla="*/ 3366543 h 3512310"/>
              <a:gd name="connsiteX33" fmla="*/ 1500695 w 3505200"/>
              <a:gd name="connsiteY33" fmla="*/ 3364160 h 3512310"/>
              <a:gd name="connsiteX34" fmla="*/ 1589675 w 3505200"/>
              <a:gd name="connsiteY34" fmla="*/ 3393628 h 3512310"/>
              <a:gd name="connsiteX35" fmla="*/ 1597660 w 3505200"/>
              <a:gd name="connsiteY35" fmla="*/ 3497070 h 3512310"/>
              <a:gd name="connsiteX36" fmla="*/ 1534453 w 3505200"/>
              <a:gd name="connsiteY36" fmla="*/ 3512310 h 3512310"/>
              <a:gd name="connsiteX37" fmla="*/ 1466240 w 3505200"/>
              <a:gd name="connsiteY37" fmla="*/ 3481411 h 3512310"/>
              <a:gd name="connsiteX38" fmla="*/ 1478276 w 3505200"/>
              <a:gd name="connsiteY38" fmla="*/ 3369630 h 3512310"/>
              <a:gd name="connsiteX39" fmla="*/ 1500695 w 3505200"/>
              <a:gd name="connsiteY39" fmla="*/ 3364160 h 3512310"/>
              <a:gd name="connsiteX40" fmla="*/ 2410695 w 3505200"/>
              <a:gd name="connsiteY40" fmla="*/ 3145440 h 3512310"/>
              <a:gd name="connsiteX41" fmla="*/ 2463800 w 3505200"/>
              <a:gd name="connsiteY41" fmla="*/ 3169410 h 3512310"/>
              <a:gd name="connsiteX42" fmla="*/ 2435340 w 3505200"/>
              <a:gd name="connsiteY42" fmla="*/ 3288544 h 3512310"/>
              <a:gd name="connsiteX43" fmla="*/ 2375015 w 3505200"/>
              <a:gd name="connsiteY43" fmla="*/ 3290119 h 3512310"/>
              <a:gd name="connsiteX44" fmla="*/ 2336800 w 3505200"/>
              <a:gd name="connsiteY44" fmla="*/ 3259023 h 3512310"/>
              <a:gd name="connsiteX45" fmla="*/ 2329308 w 3505200"/>
              <a:gd name="connsiteY45" fmla="*/ 3228163 h 3512310"/>
              <a:gd name="connsiteX46" fmla="*/ 2354131 w 3505200"/>
              <a:gd name="connsiteY46" fmla="*/ 3176325 h 3512310"/>
              <a:gd name="connsiteX47" fmla="*/ 2410695 w 3505200"/>
              <a:gd name="connsiteY47" fmla="*/ 3145440 h 3512310"/>
              <a:gd name="connsiteX48" fmla="*/ 1534669 w 3505200"/>
              <a:gd name="connsiteY48" fmla="*/ 3145382 h 3512310"/>
              <a:gd name="connsiteX49" fmla="*/ 1587501 w 3505200"/>
              <a:gd name="connsiteY49" fmla="*/ 3169410 h 3512310"/>
              <a:gd name="connsiteX50" fmla="*/ 1579155 w 3505200"/>
              <a:gd name="connsiteY50" fmla="*/ 3283011 h 3512310"/>
              <a:gd name="connsiteX51" fmla="*/ 1512480 w 3505200"/>
              <a:gd name="connsiteY51" fmla="*/ 3295529 h 3512310"/>
              <a:gd name="connsiteX52" fmla="*/ 1478974 w 3505200"/>
              <a:gd name="connsiteY52" fmla="*/ 3175183 h 3512310"/>
              <a:gd name="connsiteX53" fmla="*/ 1534669 w 3505200"/>
              <a:gd name="connsiteY53" fmla="*/ 3145382 h 3512310"/>
              <a:gd name="connsiteX54" fmla="*/ 1748183 w 3505200"/>
              <a:gd name="connsiteY54" fmla="*/ 3145216 h 3512310"/>
              <a:gd name="connsiteX55" fmla="*/ 1800574 w 3505200"/>
              <a:gd name="connsiteY55" fmla="*/ 3163780 h 3512310"/>
              <a:gd name="connsiteX56" fmla="*/ 1773239 w 3505200"/>
              <a:gd name="connsiteY56" fmla="*/ 3289454 h 3512310"/>
              <a:gd name="connsiteX57" fmla="*/ 1709739 w 3505200"/>
              <a:gd name="connsiteY57" fmla="*/ 3280575 h 3512310"/>
              <a:gd name="connsiteX58" fmla="*/ 1701032 w 3505200"/>
              <a:gd name="connsiteY58" fmla="*/ 3170179 h 3512310"/>
              <a:gd name="connsiteX59" fmla="*/ 1748183 w 3505200"/>
              <a:gd name="connsiteY59" fmla="*/ 3145216 h 3512310"/>
              <a:gd name="connsiteX60" fmla="*/ 2624684 w 3505200"/>
              <a:gd name="connsiteY60" fmla="*/ 3145174 h 3512310"/>
              <a:gd name="connsiteX61" fmla="*/ 2676874 w 3505200"/>
              <a:gd name="connsiteY61" fmla="*/ 3163780 h 3512310"/>
              <a:gd name="connsiteX62" fmla="*/ 2668215 w 3505200"/>
              <a:gd name="connsiteY62" fmla="*/ 3274622 h 3512310"/>
              <a:gd name="connsiteX63" fmla="*/ 2575925 w 3505200"/>
              <a:gd name="connsiteY63" fmla="*/ 3275392 h 3512310"/>
              <a:gd name="connsiteX64" fmla="*/ 2578100 w 3505200"/>
              <a:gd name="connsiteY64" fmla="*/ 3169410 h 3512310"/>
              <a:gd name="connsiteX65" fmla="*/ 2624684 w 3505200"/>
              <a:gd name="connsiteY65" fmla="*/ 3145174 h 3512310"/>
              <a:gd name="connsiteX66" fmla="*/ 872084 w 3505200"/>
              <a:gd name="connsiteY66" fmla="*/ 3145174 h 3512310"/>
              <a:gd name="connsiteX67" fmla="*/ 924275 w 3505200"/>
              <a:gd name="connsiteY67" fmla="*/ 3163780 h 3512310"/>
              <a:gd name="connsiteX68" fmla="*/ 891269 w 3505200"/>
              <a:gd name="connsiteY68" fmla="*/ 3290013 h 3512310"/>
              <a:gd name="connsiteX69" fmla="*/ 825501 w 3505200"/>
              <a:gd name="connsiteY69" fmla="*/ 3169410 h 3512310"/>
              <a:gd name="connsiteX70" fmla="*/ 872084 w 3505200"/>
              <a:gd name="connsiteY70" fmla="*/ 3145174 h 3512310"/>
              <a:gd name="connsiteX71" fmla="*/ 1320564 w 3505200"/>
              <a:gd name="connsiteY71" fmla="*/ 3144988 h 3512310"/>
              <a:gd name="connsiteX72" fmla="*/ 1368775 w 3505200"/>
              <a:gd name="connsiteY72" fmla="*/ 3163780 h 3512310"/>
              <a:gd name="connsiteX73" fmla="*/ 1343141 w 3505200"/>
              <a:gd name="connsiteY73" fmla="*/ 3288544 h 3512310"/>
              <a:gd name="connsiteX74" fmla="*/ 1282816 w 3505200"/>
              <a:gd name="connsiteY74" fmla="*/ 3290119 h 3512310"/>
              <a:gd name="connsiteX75" fmla="*/ 1265777 w 3505200"/>
              <a:gd name="connsiteY75" fmla="*/ 3159885 h 3512310"/>
              <a:gd name="connsiteX76" fmla="*/ 1320564 w 3505200"/>
              <a:gd name="connsiteY76" fmla="*/ 3144988 h 3512310"/>
              <a:gd name="connsiteX77" fmla="*/ 1973070 w 3505200"/>
              <a:gd name="connsiteY77" fmla="*/ 3144010 h 3512310"/>
              <a:gd name="connsiteX78" fmla="*/ 2057400 w 3505200"/>
              <a:gd name="connsiteY78" fmla="*/ 3221017 h 3512310"/>
              <a:gd name="connsiteX79" fmla="*/ 1915292 w 3505200"/>
              <a:gd name="connsiteY79" fmla="*/ 3271191 h 3512310"/>
              <a:gd name="connsiteX80" fmla="*/ 1919914 w 3505200"/>
              <a:gd name="connsiteY80" fmla="*/ 3173404 h 3512310"/>
              <a:gd name="connsiteX81" fmla="*/ 1973070 w 3505200"/>
              <a:gd name="connsiteY81" fmla="*/ 3144010 h 3512310"/>
              <a:gd name="connsiteX82" fmla="*/ 1098551 w 3505200"/>
              <a:gd name="connsiteY82" fmla="*/ 3144010 h 3512310"/>
              <a:gd name="connsiteX83" fmla="*/ 1181101 w 3505200"/>
              <a:gd name="connsiteY83" fmla="*/ 3226866 h 3512310"/>
              <a:gd name="connsiteX84" fmla="*/ 1098551 w 3505200"/>
              <a:gd name="connsiteY84" fmla="*/ 3299585 h 3512310"/>
              <a:gd name="connsiteX85" fmla="*/ 1016001 w 3505200"/>
              <a:gd name="connsiteY85" fmla="*/ 3226866 h 3512310"/>
              <a:gd name="connsiteX86" fmla="*/ 1042323 w 3505200"/>
              <a:gd name="connsiteY86" fmla="*/ 3177473 h 3512310"/>
              <a:gd name="connsiteX87" fmla="*/ 1098551 w 3505200"/>
              <a:gd name="connsiteY87" fmla="*/ 3144010 h 3512310"/>
              <a:gd name="connsiteX88" fmla="*/ 2192008 w 3505200"/>
              <a:gd name="connsiteY88" fmla="*/ 3141733 h 3512310"/>
              <a:gd name="connsiteX89" fmla="*/ 2246383 w 3505200"/>
              <a:gd name="connsiteY89" fmla="*/ 3179517 h 3512310"/>
              <a:gd name="connsiteX90" fmla="*/ 2253989 w 3505200"/>
              <a:gd name="connsiteY90" fmla="*/ 3248038 h 3512310"/>
              <a:gd name="connsiteX91" fmla="*/ 2157872 w 3505200"/>
              <a:gd name="connsiteY91" fmla="*/ 3291877 h 3512310"/>
              <a:gd name="connsiteX92" fmla="*/ 2115549 w 3505200"/>
              <a:gd name="connsiteY92" fmla="*/ 3242349 h 3512310"/>
              <a:gd name="connsiteX93" fmla="*/ 2133970 w 3505200"/>
              <a:gd name="connsiteY93" fmla="*/ 3175367 h 3512310"/>
              <a:gd name="connsiteX94" fmla="*/ 2192008 w 3505200"/>
              <a:gd name="connsiteY94" fmla="*/ 3141733 h 3512310"/>
              <a:gd name="connsiteX95" fmla="*/ 3039965 w 3505200"/>
              <a:gd name="connsiteY95" fmla="*/ 2929142 h 3512310"/>
              <a:gd name="connsiteX96" fmla="*/ 3060700 w 3505200"/>
              <a:gd name="connsiteY96" fmla="*/ 2940315 h 3512310"/>
              <a:gd name="connsiteX97" fmla="*/ 2994848 w 3505200"/>
              <a:gd name="connsiteY97" fmla="*/ 2994338 h 3512310"/>
              <a:gd name="connsiteX98" fmla="*/ 3004388 w 3505200"/>
              <a:gd name="connsiteY98" fmla="*/ 2956168 h 3512310"/>
              <a:gd name="connsiteX99" fmla="*/ 3039965 w 3505200"/>
              <a:gd name="connsiteY99" fmla="*/ 2929142 h 3512310"/>
              <a:gd name="connsiteX100" fmla="*/ 461732 w 3505200"/>
              <a:gd name="connsiteY100" fmla="*/ 2928950 h 3512310"/>
              <a:gd name="connsiteX101" fmla="*/ 497475 w 3505200"/>
              <a:gd name="connsiteY101" fmla="*/ 2949128 h 3512310"/>
              <a:gd name="connsiteX102" fmla="*/ 511995 w 3505200"/>
              <a:gd name="connsiteY102" fmla="*/ 3004310 h 3512310"/>
              <a:gd name="connsiteX103" fmla="*/ 444501 w 3505200"/>
              <a:gd name="connsiteY103" fmla="*/ 2938596 h 3512310"/>
              <a:gd name="connsiteX104" fmla="*/ 461732 w 3505200"/>
              <a:gd name="connsiteY104" fmla="*/ 2928950 h 3512310"/>
              <a:gd name="connsiteX105" fmla="*/ 2854501 w 3505200"/>
              <a:gd name="connsiteY105" fmla="*/ 2921289 h 3512310"/>
              <a:gd name="connsiteX106" fmla="*/ 2883613 w 3505200"/>
              <a:gd name="connsiteY106" fmla="*/ 2928110 h 3512310"/>
              <a:gd name="connsiteX107" fmla="*/ 2915531 w 3505200"/>
              <a:gd name="connsiteY107" fmla="*/ 2967914 h 3512310"/>
              <a:gd name="connsiteX108" fmla="*/ 2905076 w 3505200"/>
              <a:gd name="connsiteY108" fmla="*/ 3034589 h 3512310"/>
              <a:gd name="connsiteX109" fmla="*/ 2792877 w 3505200"/>
              <a:gd name="connsiteY109" fmla="*/ 3060444 h 3512310"/>
              <a:gd name="connsiteX110" fmla="*/ 2802662 w 3505200"/>
              <a:gd name="connsiteY110" fmla="*/ 2941260 h 3512310"/>
              <a:gd name="connsiteX111" fmla="*/ 2854501 w 3505200"/>
              <a:gd name="connsiteY111" fmla="*/ 2921289 h 3512310"/>
              <a:gd name="connsiteX112" fmla="*/ 685339 w 3505200"/>
              <a:gd name="connsiteY112" fmla="*/ 2919474 h 3512310"/>
              <a:gd name="connsiteX113" fmla="*/ 735461 w 3505200"/>
              <a:gd name="connsiteY113" fmla="*/ 2980089 h 3512310"/>
              <a:gd name="connsiteX114" fmla="*/ 723202 w 3505200"/>
              <a:gd name="connsiteY114" fmla="*/ 3046764 h 3512310"/>
              <a:gd name="connsiteX115" fmla="*/ 663655 w 3505200"/>
              <a:gd name="connsiteY115" fmla="*/ 3080510 h 3512310"/>
              <a:gd name="connsiteX116" fmla="*/ 617948 w 3505200"/>
              <a:gd name="connsiteY116" fmla="*/ 2941509 h 3512310"/>
              <a:gd name="connsiteX117" fmla="*/ 685339 w 3505200"/>
              <a:gd name="connsiteY117" fmla="*/ 2919474 h 3512310"/>
              <a:gd name="connsiteX118" fmla="*/ 1762963 w 3505200"/>
              <a:gd name="connsiteY118" fmla="*/ 2917800 h 3512310"/>
              <a:gd name="connsiteX119" fmla="*/ 1806575 w 3505200"/>
              <a:gd name="connsiteY119" fmla="*/ 2944520 h 3512310"/>
              <a:gd name="connsiteX120" fmla="*/ 1754807 w 3505200"/>
              <a:gd name="connsiteY120" fmla="*/ 3080510 h 3512310"/>
              <a:gd name="connsiteX121" fmla="*/ 1710147 w 3505200"/>
              <a:gd name="connsiteY121" fmla="*/ 2941509 h 3512310"/>
              <a:gd name="connsiteX122" fmla="*/ 1762963 w 3505200"/>
              <a:gd name="connsiteY122" fmla="*/ 2917800 h 3512310"/>
              <a:gd name="connsiteX123" fmla="*/ 886665 w 3505200"/>
              <a:gd name="connsiteY123" fmla="*/ 2917800 h 3512310"/>
              <a:gd name="connsiteX124" fmla="*/ 930276 w 3505200"/>
              <a:gd name="connsiteY124" fmla="*/ 2944520 h 3512310"/>
              <a:gd name="connsiteX125" fmla="*/ 878508 w 3505200"/>
              <a:gd name="connsiteY125" fmla="*/ 3080510 h 3512310"/>
              <a:gd name="connsiteX126" fmla="*/ 833847 w 3505200"/>
              <a:gd name="connsiteY126" fmla="*/ 2941509 h 3512310"/>
              <a:gd name="connsiteX127" fmla="*/ 886665 w 3505200"/>
              <a:gd name="connsiteY127" fmla="*/ 2917800 h 3512310"/>
              <a:gd name="connsiteX128" fmla="*/ 1098295 w 3505200"/>
              <a:gd name="connsiteY128" fmla="*/ 2917146 h 3512310"/>
              <a:gd name="connsiteX129" fmla="*/ 1149928 w 3505200"/>
              <a:gd name="connsiteY129" fmla="*/ 2946583 h 3512310"/>
              <a:gd name="connsiteX130" fmla="*/ 1155701 w 3505200"/>
              <a:gd name="connsiteY130" fmla="*/ 3055110 h 3512310"/>
              <a:gd name="connsiteX131" fmla="*/ 1044523 w 3505200"/>
              <a:gd name="connsiteY131" fmla="*/ 3058285 h 3512310"/>
              <a:gd name="connsiteX132" fmla="*/ 1045957 w 3505200"/>
              <a:gd name="connsiteY132" fmla="*/ 2947799 h 3512310"/>
              <a:gd name="connsiteX133" fmla="*/ 1098295 w 3505200"/>
              <a:gd name="connsiteY133" fmla="*/ 2917146 h 3512310"/>
              <a:gd name="connsiteX134" fmla="*/ 2640421 w 3505200"/>
              <a:gd name="connsiteY134" fmla="*/ 2916742 h 3512310"/>
              <a:gd name="connsiteX135" fmla="*/ 2627652 w 3505200"/>
              <a:gd name="connsiteY135" fmla="*/ 3080510 h 3512310"/>
              <a:gd name="connsiteX136" fmla="*/ 2586446 w 3505200"/>
              <a:gd name="connsiteY136" fmla="*/ 2941509 h 3512310"/>
              <a:gd name="connsiteX137" fmla="*/ 2640421 w 3505200"/>
              <a:gd name="connsiteY137" fmla="*/ 2916742 h 3512310"/>
              <a:gd name="connsiteX138" fmla="*/ 2190750 w 3505200"/>
              <a:gd name="connsiteY138" fmla="*/ 2915410 h 3512310"/>
              <a:gd name="connsiteX139" fmla="*/ 2273300 w 3505200"/>
              <a:gd name="connsiteY139" fmla="*/ 3003733 h 3512310"/>
              <a:gd name="connsiteX140" fmla="*/ 2190750 w 3505200"/>
              <a:gd name="connsiteY140" fmla="*/ 3080510 h 3512310"/>
              <a:gd name="connsiteX141" fmla="*/ 2108200 w 3505200"/>
              <a:gd name="connsiteY141" fmla="*/ 3003733 h 3512310"/>
              <a:gd name="connsiteX142" fmla="*/ 2139373 w 3505200"/>
              <a:gd name="connsiteY142" fmla="*/ 2946583 h 3512310"/>
              <a:gd name="connsiteX143" fmla="*/ 2190750 w 3505200"/>
              <a:gd name="connsiteY143" fmla="*/ 2915410 h 3512310"/>
              <a:gd name="connsiteX144" fmla="*/ 1974850 w 3505200"/>
              <a:gd name="connsiteY144" fmla="*/ 2915410 h 3512310"/>
              <a:gd name="connsiteX145" fmla="*/ 2057400 w 3505200"/>
              <a:gd name="connsiteY145" fmla="*/ 3003733 h 3512310"/>
              <a:gd name="connsiteX146" fmla="*/ 1974850 w 3505200"/>
              <a:gd name="connsiteY146" fmla="*/ 3080510 h 3512310"/>
              <a:gd name="connsiteX147" fmla="*/ 1892300 w 3505200"/>
              <a:gd name="connsiteY147" fmla="*/ 3003733 h 3512310"/>
              <a:gd name="connsiteX148" fmla="*/ 1923473 w 3505200"/>
              <a:gd name="connsiteY148" fmla="*/ 2946583 h 3512310"/>
              <a:gd name="connsiteX149" fmla="*/ 1974850 w 3505200"/>
              <a:gd name="connsiteY149" fmla="*/ 2915410 h 3512310"/>
              <a:gd name="connsiteX150" fmla="*/ 1312111 w 3505200"/>
              <a:gd name="connsiteY150" fmla="*/ 2910533 h 3512310"/>
              <a:gd name="connsiteX151" fmla="*/ 1343861 w 3505200"/>
              <a:gd name="connsiteY151" fmla="*/ 2923661 h 3512310"/>
              <a:gd name="connsiteX152" fmla="*/ 1372724 w 3505200"/>
              <a:gd name="connsiteY152" fmla="*/ 3060444 h 3512310"/>
              <a:gd name="connsiteX153" fmla="*/ 1247825 w 3505200"/>
              <a:gd name="connsiteY153" fmla="*/ 3034589 h 3512310"/>
              <a:gd name="connsiteX154" fmla="*/ 1249571 w 3505200"/>
              <a:gd name="connsiteY154" fmla="*/ 2968879 h 3512310"/>
              <a:gd name="connsiteX155" fmla="*/ 1285703 w 3505200"/>
              <a:gd name="connsiteY155" fmla="*/ 2917848 h 3512310"/>
              <a:gd name="connsiteX156" fmla="*/ 1312111 w 3505200"/>
              <a:gd name="connsiteY156" fmla="*/ 2910533 h 3512310"/>
              <a:gd name="connsiteX157" fmla="*/ 2392199 w 3505200"/>
              <a:gd name="connsiteY157" fmla="*/ 2910510 h 3512310"/>
              <a:gd name="connsiteX158" fmla="*/ 2455737 w 3505200"/>
              <a:gd name="connsiteY158" fmla="*/ 2941732 h 3512310"/>
              <a:gd name="connsiteX159" fmla="*/ 2464923 w 3505200"/>
              <a:gd name="connsiteY159" fmla="*/ 3060444 h 3512310"/>
              <a:gd name="connsiteX160" fmla="*/ 2340024 w 3505200"/>
              <a:gd name="connsiteY160" fmla="*/ 3034589 h 3512310"/>
              <a:gd name="connsiteX161" fmla="*/ 2341770 w 3505200"/>
              <a:gd name="connsiteY161" fmla="*/ 2968879 h 3512310"/>
              <a:gd name="connsiteX162" fmla="*/ 2377902 w 3505200"/>
              <a:gd name="connsiteY162" fmla="*/ 2917848 h 3512310"/>
              <a:gd name="connsiteX163" fmla="*/ 2392199 w 3505200"/>
              <a:gd name="connsiteY163" fmla="*/ 2910510 h 3512310"/>
              <a:gd name="connsiteX164" fmla="*/ 1529170 w 3505200"/>
              <a:gd name="connsiteY164" fmla="*/ 2910442 h 3512310"/>
              <a:gd name="connsiteX165" fmla="*/ 1579438 w 3505200"/>
              <a:gd name="connsiteY165" fmla="*/ 2941732 h 3512310"/>
              <a:gd name="connsiteX166" fmla="*/ 1523205 w 3505200"/>
              <a:gd name="connsiteY166" fmla="*/ 3071937 h 3512310"/>
              <a:gd name="connsiteX167" fmla="*/ 1495241 w 3505200"/>
              <a:gd name="connsiteY167" fmla="*/ 2922224 h 3512310"/>
              <a:gd name="connsiteX168" fmla="*/ 1529170 w 3505200"/>
              <a:gd name="connsiteY168" fmla="*/ 2910442 h 3512310"/>
              <a:gd name="connsiteX169" fmla="*/ 468680 w 3505200"/>
              <a:gd name="connsiteY169" fmla="*/ 2704004 h 3512310"/>
              <a:gd name="connsiteX170" fmla="*/ 520700 w 3505200"/>
              <a:gd name="connsiteY170" fmla="*/ 2773503 h 3512310"/>
              <a:gd name="connsiteX171" fmla="*/ 381924 w 3505200"/>
              <a:gd name="connsiteY171" fmla="*/ 2818447 h 3512310"/>
              <a:gd name="connsiteX172" fmla="*/ 355600 w 3505200"/>
              <a:gd name="connsiteY172" fmla="*/ 2775710 h 3512310"/>
              <a:gd name="connsiteX173" fmla="*/ 381924 w 3505200"/>
              <a:gd name="connsiteY173" fmla="*/ 2732973 h 3512310"/>
              <a:gd name="connsiteX174" fmla="*/ 468680 w 3505200"/>
              <a:gd name="connsiteY174" fmla="*/ 2704004 h 3512310"/>
              <a:gd name="connsiteX175" fmla="*/ 1560848 w 3505200"/>
              <a:gd name="connsiteY175" fmla="*/ 2703968 h 3512310"/>
              <a:gd name="connsiteX176" fmla="*/ 1612902 w 3505200"/>
              <a:gd name="connsiteY176" fmla="*/ 2773503 h 3512310"/>
              <a:gd name="connsiteX177" fmla="*/ 1476912 w 3505200"/>
              <a:gd name="connsiteY177" fmla="*/ 2829685 h 3512310"/>
              <a:gd name="connsiteX178" fmla="*/ 1473901 w 3505200"/>
              <a:gd name="connsiteY178" fmla="*/ 2733256 h 3512310"/>
              <a:gd name="connsiteX179" fmla="*/ 1560848 w 3505200"/>
              <a:gd name="connsiteY179" fmla="*/ 2703968 h 3512310"/>
              <a:gd name="connsiteX180" fmla="*/ 860556 w 3505200"/>
              <a:gd name="connsiteY180" fmla="*/ 2700730 h 3512310"/>
              <a:gd name="connsiteX181" fmla="*/ 952502 w 3505200"/>
              <a:gd name="connsiteY181" fmla="*/ 2776771 h 3512310"/>
              <a:gd name="connsiteX182" fmla="*/ 879570 w 3505200"/>
              <a:gd name="connsiteY182" fmla="*/ 2851910 h 3512310"/>
              <a:gd name="connsiteX183" fmla="*/ 821120 w 3505200"/>
              <a:gd name="connsiteY183" fmla="*/ 2722735 h 3512310"/>
              <a:gd name="connsiteX184" fmla="*/ 860556 w 3505200"/>
              <a:gd name="connsiteY184" fmla="*/ 2700730 h 3512310"/>
              <a:gd name="connsiteX185" fmla="*/ 2416549 w 3505200"/>
              <a:gd name="connsiteY185" fmla="*/ 2700429 h 3512310"/>
              <a:gd name="connsiteX186" fmla="*/ 2468182 w 3505200"/>
              <a:gd name="connsiteY186" fmla="*/ 2828685 h 3512310"/>
              <a:gd name="connsiteX187" fmla="*/ 2331764 w 3505200"/>
              <a:gd name="connsiteY187" fmla="*/ 2797673 h 3512310"/>
              <a:gd name="connsiteX188" fmla="*/ 2353400 w 3505200"/>
              <a:gd name="connsiteY188" fmla="*/ 2715385 h 3512310"/>
              <a:gd name="connsiteX189" fmla="*/ 2416549 w 3505200"/>
              <a:gd name="connsiteY189" fmla="*/ 2700429 h 3512310"/>
              <a:gd name="connsiteX190" fmla="*/ 1324351 w 3505200"/>
              <a:gd name="connsiteY190" fmla="*/ 2700429 h 3512310"/>
              <a:gd name="connsiteX191" fmla="*/ 1375984 w 3505200"/>
              <a:gd name="connsiteY191" fmla="*/ 2828685 h 3512310"/>
              <a:gd name="connsiteX192" fmla="*/ 1239566 w 3505200"/>
              <a:gd name="connsiteY192" fmla="*/ 2797673 h 3512310"/>
              <a:gd name="connsiteX193" fmla="*/ 1261202 w 3505200"/>
              <a:gd name="connsiteY193" fmla="*/ 2715385 h 3512310"/>
              <a:gd name="connsiteX194" fmla="*/ 1324351 w 3505200"/>
              <a:gd name="connsiteY194" fmla="*/ 2700429 h 3512310"/>
              <a:gd name="connsiteX195" fmla="*/ 2626108 w 3505200"/>
              <a:gd name="connsiteY195" fmla="*/ 2700378 h 3512310"/>
              <a:gd name="connsiteX196" fmla="*/ 2681875 w 3505200"/>
              <a:gd name="connsiteY196" fmla="*/ 2720528 h 3512310"/>
              <a:gd name="connsiteX197" fmla="*/ 2631107 w 3505200"/>
              <a:gd name="connsiteY197" fmla="*/ 2851910 h 3512310"/>
              <a:gd name="connsiteX198" fmla="*/ 2573718 w 3505200"/>
              <a:gd name="connsiteY198" fmla="*/ 2722735 h 3512310"/>
              <a:gd name="connsiteX199" fmla="*/ 2626108 w 3505200"/>
              <a:gd name="connsiteY199" fmla="*/ 2700378 h 3512310"/>
              <a:gd name="connsiteX200" fmla="*/ 1749810 w 3505200"/>
              <a:gd name="connsiteY200" fmla="*/ 2700378 h 3512310"/>
              <a:gd name="connsiteX201" fmla="*/ 1805575 w 3505200"/>
              <a:gd name="connsiteY201" fmla="*/ 2720528 h 3512310"/>
              <a:gd name="connsiteX202" fmla="*/ 1754807 w 3505200"/>
              <a:gd name="connsiteY202" fmla="*/ 2851910 h 3512310"/>
              <a:gd name="connsiteX203" fmla="*/ 1697420 w 3505200"/>
              <a:gd name="connsiteY203" fmla="*/ 2722735 h 3512310"/>
              <a:gd name="connsiteX204" fmla="*/ 1749810 w 3505200"/>
              <a:gd name="connsiteY204" fmla="*/ 2700378 h 3512310"/>
              <a:gd name="connsiteX205" fmla="*/ 3067050 w 3505200"/>
              <a:gd name="connsiteY205" fmla="*/ 2699510 h 3512310"/>
              <a:gd name="connsiteX206" fmla="*/ 3149600 w 3505200"/>
              <a:gd name="connsiteY206" fmla="*/ 2772884 h 3512310"/>
              <a:gd name="connsiteX207" fmla="*/ 3004270 w 3505200"/>
              <a:gd name="connsiteY207" fmla="*/ 2823684 h 3512310"/>
              <a:gd name="connsiteX208" fmla="*/ 3009900 w 3505200"/>
              <a:gd name="connsiteY208" fmla="*/ 2724910 h 3512310"/>
              <a:gd name="connsiteX209" fmla="*/ 3067050 w 3505200"/>
              <a:gd name="connsiteY209" fmla="*/ 2699510 h 3512310"/>
              <a:gd name="connsiteX210" fmla="*/ 2190750 w 3505200"/>
              <a:gd name="connsiteY210" fmla="*/ 2699510 h 3512310"/>
              <a:gd name="connsiteX211" fmla="*/ 2273300 w 3505200"/>
              <a:gd name="connsiteY211" fmla="*/ 2772884 h 3512310"/>
              <a:gd name="connsiteX212" fmla="*/ 2127970 w 3505200"/>
              <a:gd name="connsiteY212" fmla="*/ 2823684 h 3512310"/>
              <a:gd name="connsiteX213" fmla="*/ 2133600 w 3505200"/>
              <a:gd name="connsiteY213" fmla="*/ 2724910 h 3512310"/>
              <a:gd name="connsiteX214" fmla="*/ 2190750 w 3505200"/>
              <a:gd name="connsiteY214" fmla="*/ 2699510 h 3512310"/>
              <a:gd name="connsiteX215" fmla="*/ 1974850 w 3505200"/>
              <a:gd name="connsiteY215" fmla="*/ 2699510 h 3512310"/>
              <a:gd name="connsiteX216" fmla="*/ 2057400 w 3505200"/>
              <a:gd name="connsiteY216" fmla="*/ 2772884 h 3512310"/>
              <a:gd name="connsiteX217" fmla="*/ 1912070 w 3505200"/>
              <a:gd name="connsiteY217" fmla="*/ 2823684 h 3512310"/>
              <a:gd name="connsiteX218" fmla="*/ 1917700 w 3505200"/>
              <a:gd name="connsiteY218" fmla="*/ 2724910 h 3512310"/>
              <a:gd name="connsiteX219" fmla="*/ 1974850 w 3505200"/>
              <a:gd name="connsiteY219" fmla="*/ 2699510 h 3512310"/>
              <a:gd name="connsiteX220" fmla="*/ 1098552 w 3505200"/>
              <a:gd name="connsiteY220" fmla="*/ 2699510 h 3512310"/>
              <a:gd name="connsiteX221" fmla="*/ 1181102 w 3505200"/>
              <a:gd name="connsiteY221" fmla="*/ 2772884 h 3512310"/>
              <a:gd name="connsiteX222" fmla="*/ 1035772 w 3505200"/>
              <a:gd name="connsiteY222" fmla="*/ 2823684 h 3512310"/>
              <a:gd name="connsiteX223" fmla="*/ 1041402 w 3505200"/>
              <a:gd name="connsiteY223" fmla="*/ 2724910 h 3512310"/>
              <a:gd name="connsiteX224" fmla="*/ 1098552 w 3505200"/>
              <a:gd name="connsiteY224" fmla="*/ 2699510 h 3512310"/>
              <a:gd name="connsiteX225" fmla="*/ 663089 w 3505200"/>
              <a:gd name="connsiteY225" fmla="*/ 2696031 h 3512310"/>
              <a:gd name="connsiteX226" fmla="*/ 720767 w 3505200"/>
              <a:gd name="connsiteY226" fmla="*/ 2732849 h 3512310"/>
              <a:gd name="connsiteX227" fmla="*/ 729646 w 3505200"/>
              <a:gd name="connsiteY227" fmla="*/ 2796349 h 3512310"/>
              <a:gd name="connsiteX228" fmla="*/ 607427 w 3505200"/>
              <a:gd name="connsiteY228" fmla="*/ 2830892 h 3512310"/>
              <a:gd name="connsiteX229" fmla="*/ 605778 w 3505200"/>
              <a:gd name="connsiteY229" fmla="*/ 2722119 h 3512310"/>
              <a:gd name="connsiteX230" fmla="*/ 663089 w 3505200"/>
              <a:gd name="connsiteY230" fmla="*/ 2696031 h 3512310"/>
              <a:gd name="connsiteX231" fmla="*/ 2847813 w 3505200"/>
              <a:gd name="connsiteY231" fmla="*/ 2696028 h 3512310"/>
              <a:gd name="connsiteX232" fmla="*/ 2906349 w 3505200"/>
              <a:gd name="connsiteY232" fmla="*/ 2734435 h 3512310"/>
              <a:gd name="connsiteX233" fmla="*/ 2938659 w 3505200"/>
              <a:gd name="connsiteY233" fmla="*/ 2775710 h 3512310"/>
              <a:gd name="connsiteX234" fmla="*/ 2906349 w 3505200"/>
              <a:gd name="connsiteY234" fmla="*/ 2804285 h 3512310"/>
              <a:gd name="connsiteX235" fmla="*/ 2792877 w 3505200"/>
              <a:gd name="connsiteY235" fmla="*/ 2831844 h 3512310"/>
              <a:gd name="connsiteX236" fmla="*/ 2790176 w 3505200"/>
              <a:gd name="connsiteY236" fmla="*/ 2722119 h 3512310"/>
              <a:gd name="connsiteX237" fmla="*/ 2847813 w 3505200"/>
              <a:gd name="connsiteY237" fmla="*/ 2696028 h 3512310"/>
              <a:gd name="connsiteX238" fmla="*/ 2619443 w 3505200"/>
              <a:gd name="connsiteY238" fmla="*/ 2473292 h 3512310"/>
              <a:gd name="connsiteX239" fmla="*/ 2705100 w 3505200"/>
              <a:gd name="connsiteY239" fmla="*/ 2552888 h 3512310"/>
              <a:gd name="connsiteX240" fmla="*/ 2636885 w 3505200"/>
              <a:gd name="connsiteY240" fmla="*/ 2623310 h 3512310"/>
              <a:gd name="connsiteX241" fmla="*/ 2578100 w 3505200"/>
              <a:gd name="connsiteY241" fmla="*/ 2496310 h 3512310"/>
              <a:gd name="connsiteX242" fmla="*/ 2619443 w 3505200"/>
              <a:gd name="connsiteY242" fmla="*/ 2473292 h 3512310"/>
              <a:gd name="connsiteX243" fmla="*/ 2401252 w 3505200"/>
              <a:gd name="connsiteY243" fmla="*/ 2472452 h 3512310"/>
              <a:gd name="connsiteX244" fmla="*/ 2460974 w 3505200"/>
              <a:gd name="connsiteY244" fmla="*/ 2490680 h 3512310"/>
              <a:gd name="connsiteX245" fmla="*/ 2406237 w 3505200"/>
              <a:gd name="connsiteY245" fmla="*/ 2623310 h 3512310"/>
              <a:gd name="connsiteX246" fmla="*/ 2350199 w 3505200"/>
              <a:gd name="connsiteY246" fmla="*/ 2504656 h 3512310"/>
              <a:gd name="connsiteX247" fmla="*/ 2401252 w 3505200"/>
              <a:gd name="connsiteY247" fmla="*/ 2472452 h 3512310"/>
              <a:gd name="connsiteX248" fmla="*/ 1525021 w 3505200"/>
              <a:gd name="connsiteY248" fmla="*/ 2472431 h 3512310"/>
              <a:gd name="connsiteX249" fmla="*/ 1584677 w 3505200"/>
              <a:gd name="connsiteY249" fmla="*/ 2490680 h 3512310"/>
              <a:gd name="connsiteX250" fmla="*/ 1591885 w 3505200"/>
              <a:gd name="connsiteY250" fmla="*/ 2600085 h 3512310"/>
              <a:gd name="connsiteX251" fmla="*/ 1467573 w 3505200"/>
              <a:gd name="connsiteY251" fmla="*/ 2595084 h 3512310"/>
              <a:gd name="connsiteX252" fmla="*/ 1474125 w 3505200"/>
              <a:gd name="connsiteY252" fmla="*/ 2504373 h 3512310"/>
              <a:gd name="connsiteX253" fmla="*/ 1525021 w 3505200"/>
              <a:gd name="connsiteY253" fmla="*/ 2472431 h 3512310"/>
              <a:gd name="connsiteX254" fmla="*/ 432820 w 3505200"/>
              <a:gd name="connsiteY254" fmla="*/ 2472431 h 3512310"/>
              <a:gd name="connsiteX255" fmla="*/ 492475 w 3505200"/>
              <a:gd name="connsiteY255" fmla="*/ 2490680 h 3512310"/>
              <a:gd name="connsiteX256" fmla="*/ 499682 w 3505200"/>
              <a:gd name="connsiteY256" fmla="*/ 2600085 h 3512310"/>
              <a:gd name="connsiteX257" fmla="*/ 375371 w 3505200"/>
              <a:gd name="connsiteY257" fmla="*/ 2595084 h 3512310"/>
              <a:gd name="connsiteX258" fmla="*/ 381924 w 3505200"/>
              <a:gd name="connsiteY258" fmla="*/ 2504373 h 3512310"/>
              <a:gd name="connsiteX259" fmla="*/ 432820 w 3505200"/>
              <a:gd name="connsiteY259" fmla="*/ 2472431 h 3512310"/>
              <a:gd name="connsiteX260" fmla="*/ 1756723 w 3505200"/>
              <a:gd name="connsiteY260" fmla="*/ 2472290 h 3512310"/>
              <a:gd name="connsiteX261" fmla="*/ 1811935 w 3505200"/>
              <a:gd name="connsiteY261" fmla="*/ 2603420 h 3512310"/>
              <a:gd name="connsiteX262" fmla="*/ 1676401 w 3505200"/>
              <a:gd name="connsiteY262" fmla="*/ 2551492 h 3512310"/>
              <a:gd name="connsiteX263" fmla="*/ 1701800 w 3505200"/>
              <a:gd name="connsiteY263" fmla="*/ 2496310 h 3512310"/>
              <a:gd name="connsiteX264" fmla="*/ 1756723 w 3505200"/>
              <a:gd name="connsiteY264" fmla="*/ 2472290 h 3512310"/>
              <a:gd name="connsiteX265" fmla="*/ 225638 w 3505200"/>
              <a:gd name="connsiteY265" fmla="*/ 2471978 h 3512310"/>
              <a:gd name="connsiteX266" fmla="*/ 277005 w 3505200"/>
              <a:gd name="connsiteY266" fmla="*/ 2496805 h 3512310"/>
              <a:gd name="connsiteX267" fmla="*/ 283782 w 3505200"/>
              <a:gd name="connsiteY267" fmla="*/ 2600085 h 3512310"/>
              <a:gd name="connsiteX268" fmla="*/ 186504 w 3505200"/>
              <a:gd name="connsiteY268" fmla="*/ 2578429 h 3512310"/>
              <a:gd name="connsiteX269" fmla="*/ 180340 w 3505200"/>
              <a:gd name="connsiteY269" fmla="*/ 2486150 h 3512310"/>
              <a:gd name="connsiteX270" fmla="*/ 225638 w 3505200"/>
              <a:gd name="connsiteY270" fmla="*/ 2471978 h 3512310"/>
              <a:gd name="connsiteX271" fmla="*/ 1312255 w 3505200"/>
              <a:gd name="connsiteY271" fmla="*/ 2471956 h 3512310"/>
              <a:gd name="connsiteX272" fmla="*/ 1368777 w 3505200"/>
              <a:gd name="connsiteY272" fmla="*/ 2490680 h 3512310"/>
              <a:gd name="connsiteX273" fmla="*/ 1377046 w 3505200"/>
              <a:gd name="connsiteY273" fmla="*/ 2603353 h 3512310"/>
              <a:gd name="connsiteX274" fmla="*/ 1257271 w 3505200"/>
              <a:gd name="connsiteY274" fmla="*/ 2604221 h 3512310"/>
              <a:gd name="connsiteX275" fmla="*/ 1264034 w 3505200"/>
              <a:gd name="connsiteY275" fmla="*/ 2495889 h 3512310"/>
              <a:gd name="connsiteX276" fmla="*/ 1312255 w 3505200"/>
              <a:gd name="connsiteY276" fmla="*/ 2471956 h 3512310"/>
              <a:gd name="connsiteX277" fmla="*/ 3283240 w 3505200"/>
              <a:gd name="connsiteY277" fmla="*/ 2471877 h 3512310"/>
              <a:gd name="connsiteX278" fmla="*/ 3332779 w 3505200"/>
              <a:gd name="connsiteY278" fmla="*/ 2495237 h 3512310"/>
              <a:gd name="connsiteX279" fmla="*/ 3318872 w 3505200"/>
              <a:gd name="connsiteY279" fmla="*/ 2564989 h 3512310"/>
              <a:gd name="connsiteX280" fmla="*/ 3228340 w 3505200"/>
              <a:gd name="connsiteY280" fmla="*/ 2608070 h 3512310"/>
              <a:gd name="connsiteX281" fmla="*/ 3234118 w 3505200"/>
              <a:gd name="connsiteY281" fmla="*/ 2494135 h 3512310"/>
              <a:gd name="connsiteX282" fmla="*/ 3283240 w 3505200"/>
              <a:gd name="connsiteY282" fmla="*/ 2471877 h 3512310"/>
              <a:gd name="connsiteX283" fmla="*/ 878616 w 3505200"/>
              <a:gd name="connsiteY283" fmla="*/ 2471281 h 3512310"/>
              <a:gd name="connsiteX284" fmla="*/ 939356 w 3505200"/>
              <a:gd name="connsiteY284" fmla="*/ 2598745 h 3512310"/>
              <a:gd name="connsiteX285" fmla="*/ 886381 w 3505200"/>
              <a:gd name="connsiteY285" fmla="*/ 2623310 h 3512310"/>
              <a:gd name="connsiteX286" fmla="*/ 825503 w 3505200"/>
              <a:gd name="connsiteY286" fmla="*/ 2496310 h 3512310"/>
              <a:gd name="connsiteX287" fmla="*/ 878616 w 3505200"/>
              <a:gd name="connsiteY287" fmla="*/ 2471281 h 3512310"/>
              <a:gd name="connsiteX288" fmla="*/ 3067050 w 3505200"/>
              <a:gd name="connsiteY288" fmla="*/ 2470910 h 3512310"/>
              <a:gd name="connsiteX289" fmla="*/ 3149600 w 3505200"/>
              <a:gd name="connsiteY289" fmla="*/ 2546198 h 3512310"/>
              <a:gd name="connsiteX290" fmla="*/ 3069037 w 3505200"/>
              <a:gd name="connsiteY290" fmla="*/ 2626485 h 3512310"/>
              <a:gd name="connsiteX291" fmla="*/ 3012295 w 3505200"/>
              <a:gd name="connsiteY291" fmla="*/ 2496805 h 3512310"/>
              <a:gd name="connsiteX292" fmla="*/ 3067050 w 3505200"/>
              <a:gd name="connsiteY292" fmla="*/ 2470910 h 3512310"/>
              <a:gd name="connsiteX293" fmla="*/ 1974850 w 3505200"/>
              <a:gd name="connsiteY293" fmla="*/ 2470910 h 3512310"/>
              <a:gd name="connsiteX294" fmla="*/ 2057400 w 3505200"/>
              <a:gd name="connsiteY294" fmla="*/ 2544779 h 3512310"/>
              <a:gd name="connsiteX295" fmla="*/ 1912070 w 3505200"/>
              <a:gd name="connsiteY295" fmla="*/ 2595084 h 3512310"/>
              <a:gd name="connsiteX296" fmla="*/ 1920095 w 3505200"/>
              <a:gd name="connsiteY296" fmla="*/ 2496805 h 3512310"/>
              <a:gd name="connsiteX297" fmla="*/ 1974850 w 3505200"/>
              <a:gd name="connsiteY297" fmla="*/ 2470910 h 3512310"/>
              <a:gd name="connsiteX298" fmla="*/ 2183786 w 3505200"/>
              <a:gd name="connsiteY298" fmla="*/ 2465638 h 3512310"/>
              <a:gd name="connsiteX299" fmla="*/ 2230177 w 3505200"/>
              <a:gd name="connsiteY299" fmla="*/ 2480888 h 3512310"/>
              <a:gd name="connsiteX300" fmla="*/ 2191177 w 3505200"/>
              <a:gd name="connsiteY300" fmla="*/ 2623310 h 3512310"/>
              <a:gd name="connsiteX301" fmla="*/ 2133600 w 3505200"/>
              <a:gd name="connsiteY301" fmla="*/ 2496310 h 3512310"/>
              <a:gd name="connsiteX302" fmla="*/ 2183786 w 3505200"/>
              <a:gd name="connsiteY302" fmla="*/ 2465638 h 3512310"/>
              <a:gd name="connsiteX303" fmla="*/ 661159 w 3505200"/>
              <a:gd name="connsiteY303" fmla="*/ 2462374 h 3512310"/>
              <a:gd name="connsiteX304" fmla="*/ 722386 w 3505200"/>
              <a:gd name="connsiteY304" fmla="*/ 2506417 h 3512310"/>
              <a:gd name="connsiteX305" fmla="*/ 755131 w 3505200"/>
              <a:gd name="connsiteY305" fmla="*/ 2548274 h 3512310"/>
              <a:gd name="connsiteX306" fmla="*/ 729596 w 3505200"/>
              <a:gd name="connsiteY306" fmla="*/ 2576267 h 3512310"/>
              <a:gd name="connsiteX307" fmla="*/ 668344 w 3505200"/>
              <a:gd name="connsiteY307" fmla="*/ 2614678 h 3512310"/>
              <a:gd name="connsiteX308" fmla="*/ 606428 w 3505200"/>
              <a:gd name="connsiteY308" fmla="*/ 2483911 h 3512310"/>
              <a:gd name="connsiteX309" fmla="*/ 661159 w 3505200"/>
              <a:gd name="connsiteY309" fmla="*/ 2462374 h 3512310"/>
              <a:gd name="connsiteX310" fmla="*/ 2845160 w 3505200"/>
              <a:gd name="connsiteY310" fmla="*/ 2462236 h 3512310"/>
              <a:gd name="connsiteX311" fmla="*/ 2905260 w 3505200"/>
              <a:gd name="connsiteY311" fmla="*/ 2504378 h 3512310"/>
              <a:gd name="connsiteX312" fmla="*/ 2912778 w 3505200"/>
              <a:gd name="connsiteY312" fmla="*/ 2574228 h 3512310"/>
              <a:gd name="connsiteX313" fmla="*/ 2792812 w 3505200"/>
              <a:gd name="connsiteY313" fmla="*/ 2603185 h 3512310"/>
              <a:gd name="connsiteX314" fmla="*/ 2790825 w 3505200"/>
              <a:gd name="connsiteY314" fmla="*/ 2483911 h 3512310"/>
              <a:gd name="connsiteX315" fmla="*/ 2845160 w 3505200"/>
              <a:gd name="connsiteY315" fmla="*/ 2462236 h 3512310"/>
              <a:gd name="connsiteX316" fmla="*/ 1076138 w 3505200"/>
              <a:gd name="connsiteY316" fmla="*/ 2461629 h 3512310"/>
              <a:gd name="connsiteX317" fmla="*/ 1174693 w 3505200"/>
              <a:gd name="connsiteY317" fmla="*/ 2535998 h 3512310"/>
              <a:gd name="connsiteX318" fmla="*/ 1038214 w 3505200"/>
              <a:gd name="connsiteY318" fmla="*/ 2597126 h 3512310"/>
              <a:gd name="connsiteX319" fmla="*/ 1045420 w 3505200"/>
              <a:gd name="connsiteY319" fmla="*/ 2481623 h 3512310"/>
              <a:gd name="connsiteX320" fmla="*/ 1076138 w 3505200"/>
              <a:gd name="connsiteY320" fmla="*/ 2461629 h 3512310"/>
              <a:gd name="connsiteX321" fmla="*/ 464488 w 3505200"/>
              <a:gd name="connsiteY321" fmla="*/ 2246127 h 3512310"/>
              <a:gd name="connsiteX322" fmla="*/ 520700 w 3505200"/>
              <a:gd name="connsiteY322" fmla="*/ 2324860 h 3512310"/>
              <a:gd name="connsiteX323" fmla="*/ 381924 w 3505200"/>
              <a:gd name="connsiteY323" fmla="*/ 2373947 h 3512310"/>
              <a:gd name="connsiteX324" fmla="*/ 386773 w 3505200"/>
              <a:gd name="connsiteY324" fmla="*/ 2273483 h 3512310"/>
              <a:gd name="connsiteX325" fmla="*/ 431311 w 3505200"/>
              <a:gd name="connsiteY325" fmla="*/ 2247011 h 3512310"/>
              <a:gd name="connsiteX326" fmla="*/ 464488 w 3505200"/>
              <a:gd name="connsiteY326" fmla="*/ 2246127 h 3512310"/>
              <a:gd name="connsiteX327" fmla="*/ 2862979 w 3505200"/>
              <a:gd name="connsiteY327" fmla="*/ 2245580 h 3512310"/>
              <a:gd name="connsiteX328" fmla="*/ 2920119 w 3505200"/>
              <a:gd name="connsiteY328" fmla="*/ 2306989 h 3512310"/>
              <a:gd name="connsiteX329" fmla="*/ 2907601 w 3505200"/>
              <a:gd name="connsiteY329" fmla="*/ 2373664 h 3512310"/>
              <a:gd name="connsiteX330" fmla="*/ 2796826 w 3505200"/>
              <a:gd name="connsiteY330" fmla="*/ 2387640 h 3512310"/>
              <a:gd name="connsiteX331" fmla="*/ 2794000 w 3505200"/>
              <a:gd name="connsiteY331" fmla="*/ 2267710 h 3512310"/>
              <a:gd name="connsiteX332" fmla="*/ 2862979 w 3505200"/>
              <a:gd name="connsiteY332" fmla="*/ 2245580 h 3512310"/>
              <a:gd name="connsiteX333" fmla="*/ 1313468 w 3505200"/>
              <a:gd name="connsiteY333" fmla="*/ 2245229 h 3512310"/>
              <a:gd name="connsiteX334" fmla="*/ 1397003 w 3505200"/>
              <a:gd name="connsiteY334" fmla="*/ 2324860 h 3512310"/>
              <a:gd name="connsiteX335" fmla="*/ 1264035 w 3505200"/>
              <a:gd name="connsiteY335" fmla="*/ 2382431 h 3512310"/>
              <a:gd name="connsiteX336" fmla="*/ 1269822 w 3505200"/>
              <a:gd name="connsiteY336" fmla="*/ 2265302 h 3512310"/>
              <a:gd name="connsiteX337" fmla="*/ 1313468 w 3505200"/>
              <a:gd name="connsiteY337" fmla="*/ 2245229 h 3512310"/>
              <a:gd name="connsiteX338" fmla="*/ 2408790 w 3505200"/>
              <a:gd name="connsiteY338" fmla="*/ 2243768 h 3512310"/>
              <a:gd name="connsiteX339" fmla="*/ 2461405 w 3505200"/>
              <a:gd name="connsiteY339" fmla="*/ 2268205 h 3512310"/>
              <a:gd name="connsiteX340" fmla="*/ 2463800 w 3505200"/>
              <a:gd name="connsiteY340" fmla="*/ 2382010 h 3512310"/>
              <a:gd name="connsiteX341" fmla="*/ 2350422 w 3505200"/>
              <a:gd name="connsiteY341" fmla="*/ 2373947 h 3512310"/>
              <a:gd name="connsiteX342" fmla="*/ 2355273 w 3505200"/>
              <a:gd name="connsiteY342" fmla="*/ 2273483 h 3512310"/>
              <a:gd name="connsiteX343" fmla="*/ 2408790 w 3505200"/>
              <a:gd name="connsiteY343" fmla="*/ 2243768 h 3512310"/>
              <a:gd name="connsiteX344" fmla="*/ 1532494 w 3505200"/>
              <a:gd name="connsiteY344" fmla="*/ 2243768 h 3512310"/>
              <a:gd name="connsiteX345" fmla="*/ 1585108 w 3505200"/>
              <a:gd name="connsiteY345" fmla="*/ 2268205 h 3512310"/>
              <a:gd name="connsiteX346" fmla="*/ 1587503 w 3505200"/>
              <a:gd name="connsiteY346" fmla="*/ 2382010 h 3512310"/>
              <a:gd name="connsiteX347" fmla="*/ 1474125 w 3505200"/>
              <a:gd name="connsiteY347" fmla="*/ 2373947 h 3512310"/>
              <a:gd name="connsiteX348" fmla="*/ 1478976 w 3505200"/>
              <a:gd name="connsiteY348" fmla="*/ 2273483 h 3512310"/>
              <a:gd name="connsiteX349" fmla="*/ 1532494 w 3505200"/>
              <a:gd name="connsiteY349" fmla="*/ 2243768 h 3512310"/>
              <a:gd name="connsiteX350" fmla="*/ 664614 w 3505200"/>
              <a:gd name="connsiteY350" fmla="*/ 2243768 h 3512310"/>
              <a:gd name="connsiteX351" fmla="*/ 718131 w 3505200"/>
              <a:gd name="connsiteY351" fmla="*/ 2273483 h 3512310"/>
              <a:gd name="connsiteX352" fmla="*/ 722982 w 3505200"/>
              <a:gd name="connsiteY352" fmla="*/ 2373947 h 3512310"/>
              <a:gd name="connsiteX353" fmla="*/ 609604 w 3505200"/>
              <a:gd name="connsiteY353" fmla="*/ 2382010 h 3512310"/>
              <a:gd name="connsiteX354" fmla="*/ 611999 w 3505200"/>
              <a:gd name="connsiteY354" fmla="*/ 2268205 h 3512310"/>
              <a:gd name="connsiteX355" fmla="*/ 664614 w 3505200"/>
              <a:gd name="connsiteY355" fmla="*/ 2243768 h 3512310"/>
              <a:gd name="connsiteX356" fmla="*/ 1970596 w 3505200"/>
              <a:gd name="connsiteY356" fmla="*/ 2243766 h 3512310"/>
              <a:gd name="connsiteX357" fmla="*/ 2028006 w 3505200"/>
              <a:gd name="connsiteY357" fmla="*/ 2269924 h 3512310"/>
              <a:gd name="connsiteX358" fmla="*/ 2031505 w 3505200"/>
              <a:gd name="connsiteY358" fmla="*/ 2379615 h 3512310"/>
              <a:gd name="connsiteX359" fmla="*/ 1921694 w 3505200"/>
              <a:gd name="connsiteY359" fmla="*/ 2379796 h 3512310"/>
              <a:gd name="connsiteX360" fmla="*/ 1918622 w 3505200"/>
              <a:gd name="connsiteY360" fmla="*/ 2275773 h 3512310"/>
              <a:gd name="connsiteX361" fmla="*/ 1970596 w 3505200"/>
              <a:gd name="connsiteY361" fmla="*/ 2243766 h 3512310"/>
              <a:gd name="connsiteX362" fmla="*/ 217996 w 3505200"/>
              <a:gd name="connsiteY362" fmla="*/ 2243766 h 3512310"/>
              <a:gd name="connsiteX363" fmla="*/ 275408 w 3505200"/>
              <a:gd name="connsiteY363" fmla="*/ 2269924 h 3512310"/>
              <a:gd name="connsiteX364" fmla="*/ 277188 w 3505200"/>
              <a:gd name="connsiteY364" fmla="*/ 2378016 h 3512310"/>
              <a:gd name="connsiteX365" fmla="*/ 169094 w 3505200"/>
              <a:gd name="connsiteY365" fmla="*/ 2379796 h 3512310"/>
              <a:gd name="connsiteX366" fmla="*/ 166022 w 3505200"/>
              <a:gd name="connsiteY366" fmla="*/ 2275773 h 3512310"/>
              <a:gd name="connsiteX367" fmla="*/ 217996 w 3505200"/>
              <a:gd name="connsiteY367" fmla="*/ 2243766 h 3512310"/>
              <a:gd name="connsiteX368" fmla="*/ 2626982 w 3505200"/>
              <a:gd name="connsiteY368" fmla="*/ 2243569 h 3512310"/>
              <a:gd name="connsiteX369" fmla="*/ 2676874 w 3505200"/>
              <a:gd name="connsiteY369" fmla="*/ 2262080 h 3512310"/>
              <a:gd name="connsiteX370" fmla="*/ 2633282 w 3505200"/>
              <a:gd name="connsiteY370" fmla="*/ 2407410 h 3512310"/>
              <a:gd name="connsiteX371" fmla="*/ 2552700 w 3505200"/>
              <a:gd name="connsiteY371" fmla="*/ 2325355 h 3512310"/>
              <a:gd name="connsiteX372" fmla="*/ 2580495 w 3505200"/>
              <a:gd name="connsiteY372" fmla="*/ 2268205 h 3512310"/>
              <a:gd name="connsiteX373" fmla="*/ 2626982 w 3505200"/>
              <a:gd name="connsiteY373" fmla="*/ 2243569 h 3512310"/>
              <a:gd name="connsiteX374" fmla="*/ 1750684 w 3505200"/>
              <a:gd name="connsiteY374" fmla="*/ 2243569 h 3512310"/>
              <a:gd name="connsiteX375" fmla="*/ 1800574 w 3505200"/>
              <a:gd name="connsiteY375" fmla="*/ 2262080 h 3512310"/>
              <a:gd name="connsiteX376" fmla="*/ 1756982 w 3505200"/>
              <a:gd name="connsiteY376" fmla="*/ 2407410 h 3512310"/>
              <a:gd name="connsiteX377" fmla="*/ 1676401 w 3505200"/>
              <a:gd name="connsiteY377" fmla="*/ 2325355 h 3512310"/>
              <a:gd name="connsiteX378" fmla="*/ 1704197 w 3505200"/>
              <a:gd name="connsiteY378" fmla="*/ 2268205 h 3512310"/>
              <a:gd name="connsiteX379" fmla="*/ 1750684 w 3505200"/>
              <a:gd name="connsiteY379" fmla="*/ 2243569 h 3512310"/>
              <a:gd name="connsiteX380" fmla="*/ 874386 w 3505200"/>
              <a:gd name="connsiteY380" fmla="*/ 2243569 h 3512310"/>
              <a:gd name="connsiteX381" fmla="*/ 924278 w 3505200"/>
              <a:gd name="connsiteY381" fmla="*/ 2262080 h 3512310"/>
              <a:gd name="connsiteX382" fmla="*/ 880686 w 3505200"/>
              <a:gd name="connsiteY382" fmla="*/ 2407410 h 3512310"/>
              <a:gd name="connsiteX383" fmla="*/ 800104 w 3505200"/>
              <a:gd name="connsiteY383" fmla="*/ 2325355 h 3512310"/>
              <a:gd name="connsiteX384" fmla="*/ 827899 w 3505200"/>
              <a:gd name="connsiteY384" fmla="*/ 2268205 h 3512310"/>
              <a:gd name="connsiteX385" fmla="*/ 874386 w 3505200"/>
              <a:gd name="connsiteY385" fmla="*/ 2243569 h 3512310"/>
              <a:gd name="connsiteX386" fmla="*/ 3291204 w 3505200"/>
              <a:gd name="connsiteY386" fmla="*/ 2242310 h 3512310"/>
              <a:gd name="connsiteX387" fmla="*/ 3365500 w 3505200"/>
              <a:gd name="connsiteY387" fmla="*/ 2324860 h 3512310"/>
              <a:gd name="connsiteX388" fmla="*/ 3286203 w 3505200"/>
              <a:gd name="connsiteY388" fmla="*/ 2407410 h 3512310"/>
              <a:gd name="connsiteX389" fmla="*/ 3241326 w 3505200"/>
              <a:gd name="connsiteY389" fmla="*/ 2262080 h 3512310"/>
              <a:gd name="connsiteX390" fmla="*/ 3291204 w 3505200"/>
              <a:gd name="connsiteY390" fmla="*/ 2242310 h 3512310"/>
              <a:gd name="connsiteX391" fmla="*/ 3068342 w 3505200"/>
              <a:gd name="connsiteY391" fmla="*/ 2242310 h 3512310"/>
              <a:gd name="connsiteX392" fmla="*/ 3149600 w 3505200"/>
              <a:gd name="connsiteY392" fmla="*/ 2330528 h 3512310"/>
              <a:gd name="connsiteX393" fmla="*/ 3067050 w 3505200"/>
              <a:gd name="connsiteY393" fmla="*/ 2407410 h 3512310"/>
              <a:gd name="connsiteX394" fmla="*/ 2984500 w 3505200"/>
              <a:gd name="connsiteY394" fmla="*/ 2326459 h 3512310"/>
              <a:gd name="connsiteX395" fmla="*/ 3012114 w 3505200"/>
              <a:gd name="connsiteY395" fmla="*/ 2271704 h 3512310"/>
              <a:gd name="connsiteX396" fmla="*/ 3068342 w 3505200"/>
              <a:gd name="connsiteY396" fmla="*/ 2242310 h 3512310"/>
              <a:gd name="connsiteX397" fmla="*/ 2190750 w 3505200"/>
              <a:gd name="connsiteY397" fmla="*/ 2242310 h 3512310"/>
              <a:gd name="connsiteX398" fmla="*/ 2273300 w 3505200"/>
              <a:gd name="connsiteY398" fmla="*/ 2324860 h 3512310"/>
              <a:gd name="connsiteX399" fmla="*/ 2189828 w 3505200"/>
              <a:gd name="connsiteY399" fmla="*/ 2407410 h 3512310"/>
              <a:gd name="connsiteX400" fmla="*/ 2108200 w 3505200"/>
              <a:gd name="connsiteY400" fmla="*/ 2332923 h 3512310"/>
              <a:gd name="connsiteX401" fmla="*/ 2134522 w 3505200"/>
              <a:gd name="connsiteY401" fmla="*/ 2275773 h 3512310"/>
              <a:gd name="connsiteX402" fmla="*/ 2190750 w 3505200"/>
              <a:gd name="connsiteY402" fmla="*/ 2242310 h 3512310"/>
              <a:gd name="connsiteX403" fmla="*/ 1095597 w 3505200"/>
              <a:gd name="connsiteY403" fmla="*/ 2238434 h 3512310"/>
              <a:gd name="connsiteX404" fmla="*/ 1175262 w 3505200"/>
              <a:gd name="connsiteY404" fmla="*/ 2342309 h 3512310"/>
              <a:gd name="connsiteX405" fmla="*/ 1042326 w 3505200"/>
              <a:gd name="connsiteY405" fmla="*/ 2373947 h 3512310"/>
              <a:gd name="connsiteX406" fmla="*/ 1042877 w 3505200"/>
              <a:gd name="connsiteY406" fmla="*/ 2275071 h 3512310"/>
              <a:gd name="connsiteX407" fmla="*/ 1095597 w 3505200"/>
              <a:gd name="connsiteY407" fmla="*/ 2238434 h 3512310"/>
              <a:gd name="connsiteX408" fmla="*/ 30015 w 3505200"/>
              <a:gd name="connsiteY408" fmla="*/ 2026410 h 3512310"/>
              <a:gd name="connsiteX409" fmla="*/ 81724 w 3505200"/>
              <a:gd name="connsiteY409" fmla="*/ 2120435 h 3512310"/>
              <a:gd name="connsiteX410" fmla="*/ 12303 w 3505200"/>
              <a:gd name="connsiteY410" fmla="*/ 2080385 h 3512310"/>
              <a:gd name="connsiteX411" fmla="*/ 30015 w 3505200"/>
              <a:gd name="connsiteY411" fmla="*/ 2026410 h 3512310"/>
              <a:gd name="connsiteX412" fmla="*/ 685342 w 3505200"/>
              <a:gd name="connsiteY412" fmla="*/ 2017774 h 3512310"/>
              <a:gd name="connsiteX413" fmla="*/ 735464 w 3505200"/>
              <a:gd name="connsiteY413" fmla="*/ 2078389 h 3512310"/>
              <a:gd name="connsiteX414" fmla="*/ 723206 w 3505200"/>
              <a:gd name="connsiteY414" fmla="*/ 2145064 h 3512310"/>
              <a:gd name="connsiteX415" fmla="*/ 663658 w 3505200"/>
              <a:gd name="connsiteY415" fmla="*/ 2178810 h 3512310"/>
              <a:gd name="connsiteX416" fmla="*/ 617951 w 3505200"/>
              <a:gd name="connsiteY416" fmla="*/ 2039809 h 3512310"/>
              <a:gd name="connsiteX417" fmla="*/ 685342 w 3505200"/>
              <a:gd name="connsiteY417" fmla="*/ 2017774 h 3512310"/>
              <a:gd name="connsiteX418" fmla="*/ 2624436 w 3505200"/>
              <a:gd name="connsiteY418" fmla="*/ 2015754 h 3512310"/>
              <a:gd name="connsiteX419" fmla="*/ 2667631 w 3505200"/>
              <a:gd name="connsiteY419" fmla="*/ 2033086 h 3512310"/>
              <a:gd name="connsiteX420" fmla="*/ 2705100 w 3505200"/>
              <a:gd name="connsiteY420" fmla="*/ 2092411 h 3512310"/>
              <a:gd name="connsiteX421" fmla="*/ 2572470 w 3505200"/>
              <a:gd name="connsiteY421" fmla="*/ 2150584 h 3512310"/>
              <a:gd name="connsiteX422" fmla="*/ 2586163 w 3505200"/>
              <a:gd name="connsiteY422" fmla="*/ 2040032 h 3512310"/>
              <a:gd name="connsiteX423" fmla="*/ 2624436 w 3505200"/>
              <a:gd name="connsiteY423" fmla="*/ 2015754 h 3512310"/>
              <a:gd name="connsiteX424" fmla="*/ 1745938 w 3505200"/>
              <a:gd name="connsiteY424" fmla="*/ 2015656 h 3512310"/>
              <a:gd name="connsiteX425" fmla="*/ 1775660 w 3505200"/>
              <a:gd name="connsiteY425" fmla="*/ 2021961 h 3512310"/>
              <a:gd name="connsiteX426" fmla="*/ 1822255 w 3505200"/>
              <a:gd name="connsiteY426" fmla="*/ 2095260 h 3512310"/>
              <a:gd name="connsiteX427" fmla="*/ 1754807 w 3505200"/>
              <a:gd name="connsiteY427" fmla="*/ 2178810 h 3512310"/>
              <a:gd name="connsiteX428" fmla="*/ 1709864 w 3505200"/>
              <a:gd name="connsiteY428" fmla="*/ 2040032 h 3512310"/>
              <a:gd name="connsiteX429" fmla="*/ 1745938 w 3505200"/>
              <a:gd name="connsiteY429" fmla="*/ 2015656 h 3512310"/>
              <a:gd name="connsiteX430" fmla="*/ 869642 w 3505200"/>
              <a:gd name="connsiteY430" fmla="*/ 2015656 h 3512310"/>
              <a:gd name="connsiteX431" fmla="*/ 899364 w 3505200"/>
              <a:gd name="connsiteY431" fmla="*/ 2021961 h 3512310"/>
              <a:gd name="connsiteX432" fmla="*/ 945961 w 3505200"/>
              <a:gd name="connsiteY432" fmla="*/ 2095260 h 3512310"/>
              <a:gd name="connsiteX433" fmla="*/ 878512 w 3505200"/>
              <a:gd name="connsiteY433" fmla="*/ 2178810 h 3512310"/>
              <a:gd name="connsiteX434" fmla="*/ 833567 w 3505200"/>
              <a:gd name="connsiteY434" fmla="*/ 2040032 h 3512310"/>
              <a:gd name="connsiteX435" fmla="*/ 869642 w 3505200"/>
              <a:gd name="connsiteY435" fmla="*/ 2015656 h 3512310"/>
              <a:gd name="connsiteX436" fmla="*/ 1098298 w 3505200"/>
              <a:gd name="connsiteY436" fmla="*/ 2015446 h 3512310"/>
              <a:gd name="connsiteX437" fmla="*/ 1149931 w 3505200"/>
              <a:gd name="connsiteY437" fmla="*/ 2044883 h 3512310"/>
              <a:gd name="connsiteX438" fmla="*/ 1155704 w 3505200"/>
              <a:gd name="connsiteY438" fmla="*/ 2153410 h 3512310"/>
              <a:gd name="connsiteX439" fmla="*/ 1044526 w 3505200"/>
              <a:gd name="connsiteY439" fmla="*/ 2156585 h 3512310"/>
              <a:gd name="connsiteX440" fmla="*/ 1045960 w 3505200"/>
              <a:gd name="connsiteY440" fmla="*/ 2046099 h 3512310"/>
              <a:gd name="connsiteX441" fmla="*/ 1098298 w 3505200"/>
              <a:gd name="connsiteY441" fmla="*/ 2015446 h 3512310"/>
              <a:gd name="connsiteX442" fmla="*/ 3468473 w 3505200"/>
              <a:gd name="connsiteY442" fmla="*/ 2015254 h 3512310"/>
              <a:gd name="connsiteX443" fmla="*/ 3487754 w 3505200"/>
              <a:gd name="connsiteY443" fmla="*/ 2086222 h 3512310"/>
              <a:gd name="connsiteX444" fmla="*/ 3435630 w 3505200"/>
              <a:gd name="connsiteY444" fmla="*/ 2136569 h 3512310"/>
              <a:gd name="connsiteX445" fmla="*/ 3446776 w 3505200"/>
              <a:gd name="connsiteY445" fmla="*/ 2023430 h 3512310"/>
              <a:gd name="connsiteX446" fmla="*/ 3468473 w 3505200"/>
              <a:gd name="connsiteY446" fmla="*/ 2015254 h 3512310"/>
              <a:gd name="connsiteX447" fmla="*/ 3067050 w 3505200"/>
              <a:gd name="connsiteY447" fmla="*/ 2013710 h 3512310"/>
              <a:gd name="connsiteX448" fmla="*/ 3149600 w 3505200"/>
              <a:gd name="connsiteY448" fmla="*/ 2102033 h 3512310"/>
              <a:gd name="connsiteX449" fmla="*/ 3067050 w 3505200"/>
              <a:gd name="connsiteY449" fmla="*/ 2178810 h 3512310"/>
              <a:gd name="connsiteX450" fmla="*/ 2984500 w 3505200"/>
              <a:gd name="connsiteY450" fmla="*/ 2102033 h 3512310"/>
              <a:gd name="connsiteX451" fmla="*/ 3015673 w 3505200"/>
              <a:gd name="connsiteY451" fmla="*/ 2044883 h 3512310"/>
              <a:gd name="connsiteX452" fmla="*/ 3067050 w 3505200"/>
              <a:gd name="connsiteY452" fmla="*/ 2013710 h 3512310"/>
              <a:gd name="connsiteX453" fmla="*/ 2190750 w 3505200"/>
              <a:gd name="connsiteY453" fmla="*/ 2013710 h 3512310"/>
              <a:gd name="connsiteX454" fmla="*/ 2273300 w 3505200"/>
              <a:gd name="connsiteY454" fmla="*/ 2102033 h 3512310"/>
              <a:gd name="connsiteX455" fmla="*/ 2190750 w 3505200"/>
              <a:gd name="connsiteY455" fmla="*/ 2178810 h 3512310"/>
              <a:gd name="connsiteX456" fmla="*/ 2108200 w 3505200"/>
              <a:gd name="connsiteY456" fmla="*/ 2102033 h 3512310"/>
              <a:gd name="connsiteX457" fmla="*/ 2139373 w 3505200"/>
              <a:gd name="connsiteY457" fmla="*/ 2044883 h 3512310"/>
              <a:gd name="connsiteX458" fmla="*/ 2190750 w 3505200"/>
              <a:gd name="connsiteY458" fmla="*/ 2013710 h 3512310"/>
              <a:gd name="connsiteX459" fmla="*/ 1974850 w 3505200"/>
              <a:gd name="connsiteY459" fmla="*/ 2013710 h 3512310"/>
              <a:gd name="connsiteX460" fmla="*/ 2057400 w 3505200"/>
              <a:gd name="connsiteY460" fmla="*/ 2102033 h 3512310"/>
              <a:gd name="connsiteX461" fmla="*/ 1974850 w 3505200"/>
              <a:gd name="connsiteY461" fmla="*/ 2178810 h 3512310"/>
              <a:gd name="connsiteX462" fmla="*/ 1892300 w 3505200"/>
              <a:gd name="connsiteY462" fmla="*/ 2102033 h 3512310"/>
              <a:gd name="connsiteX463" fmla="*/ 1923473 w 3505200"/>
              <a:gd name="connsiteY463" fmla="*/ 2044883 h 3512310"/>
              <a:gd name="connsiteX464" fmla="*/ 1974850 w 3505200"/>
              <a:gd name="connsiteY464" fmla="*/ 2013710 h 3512310"/>
              <a:gd name="connsiteX465" fmla="*/ 222250 w 3505200"/>
              <a:gd name="connsiteY465" fmla="*/ 2013710 h 3512310"/>
              <a:gd name="connsiteX466" fmla="*/ 304800 w 3505200"/>
              <a:gd name="connsiteY466" fmla="*/ 2102033 h 3512310"/>
              <a:gd name="connsiteX467" fmla="*/ 222746 w 3505200"/>
              <a:gd name="connsiteY467" fmla="*/ 2178810 h 3512310"/>
              <a:gd name="connsiteX468" fmla="*/ 139701 w 3505200"/>
              <a:gd name="connsiteY468" fmla="*/ 2099638 h 3512310"/>
              <a:gd name="connsiteX469" fmla="*/ 170873 w 3505200"/>
              <a:gd name="connsiteY469" fmla="*/ 2044883 h 3512310"/>
              <a:gd name="connsiteX470" fmla="*/ 222250 w 3505200"/>
              <a:gd name="connsiteY470" fmla="*/ 2013710 h 3512310"/>
              <a:gd name="connsiteX471" fmla="*/ 2405463 w 3505200"/>
              <a:gd name="connsiteY471" fmla="*/ 2008863 h 3512310"/>
              <a:gd name="connsiteX472" fmla="*/ 2455737 w 3505200"/>
              <a:gd name="connsiteY472" fmla="*/ 2040032 h 3512310"/>
              <a:gd name="connsiteX473" fmla="*/ 2407857 w 3505200"/>
              <a:gd name="connsiteY473" fmla="*/ 2172265 h 3512310"/>
              <a:gd name="connsiteX474" fmla="*/ 2332293 w 3505200"/>
              <a:gd name="connsiteY474" fmla="*/ 2125561 h 3512310"/>
              <a:gd name="connsiteX475" fmla="*/ 2373174 w 3505200"/>
              <a:gd name="connsiteY475" fmla="*/ 2022214 h 3512310"/>
              <a:gd name="connsiteX476" fmla="*/ 2405463 w 3505200"/>
              <a:gd name="connsiteY476" fmla="*/ 2008863 h 3512310"/>
              <a:gd name="connsiteX477" fmla="*/ 1527607 w 3505200"/>
              <a:gd name="connsiteY477" fmla="*/ 2008587 h 3512310"/>
              <a:gd name="connsiteX478" fmla="*/ 1579441 w 3505200"/>
              <a:gd name="connsiteY478" fmla="*/ 2040032 h 3512310"/>
              <a:gd name="connsiteX479" fmla="*/ 1588627 w 3505200"/>
              <a:gd name="connsiteY479" fmla="*/ 2158744 h 3512310"/>
              <a:gd name="connsiteX480" fmla="*/ 1458753 w 3505200"/>
              <a:gd name="connsiteY480" fmla="*/ 2128010 h 3512310"/>
              <a:gd name="connsiteX481" fmla="*/ 1490673 w 3505200"/>
              <a:gd name="connsiteY481" fmla="*/ 2026489 h 3512310"/>
              <a:gd name="connsiteX482" fmla="*/ 1527607 w 3505200"/>
              <a:gd name="connsiteY482" fmla="*/ 2008587 h 3512310"/>
              <a:gd name="connsiteX483" fmla="*/ 1312114 w 3505200"/>
              <a:gd name="connsiteY483" fmla="*/ 2008219 h 3512310"/>
              <a:gd name="connsiteX484" fmla="*/ 1343864 w 3505200"/>
              <a:gd name="connsiteY484" fmla="*/ 2021961 h 3512310"/>
              <a:gd name="connsiteX485" fmla="*/ 1372727 w 3505200"/>
              <a:gd name="connsiteY485" fmla="*/ 2158744 h 3512310"/>
              <a:gd name="connsiteX486" fmla="*/ 1248264 w 3505200"/>
              <a:gd name="connsiteY486" fmla="*/ 2133474 h 3512310"/>
              <a:gd name="connsiteX487" fmla="*/ 1280978 w 3505200"/>
              <a:gd name="connsiteY487" fmla="*/ 2022214 h 3512310"/>
              <a:gd name="connsiteX488" fmla="*/ 1312114 w 3505200"/>
              <a:gd name="connsiteY488" fmla="*/ 2008219 h 3512310"/>
              <a:gd name="connsiteX489" fmla="*/ 435812 w 3505200"/>
              <a:gd name="connsiteY489" fmla="*/ 2007868 h 3512310"/>
              <a:gd name="connsiteX490" fmla="*/ 467561 w 3505200"/>
              <a:gd name="connsiteY490" fmla="*/ 2021961 h 3512310"/>
              <a:gd name="connsiteX491" fmla="*/ 514158 w 3505200"/>
              <a:gd name="connsiteY491" fmla="*/ 2097467 h 3512310"/>
              <a:gd name="connsiteX492" fmla="*/ 366550 w 3505200"/>
              <a:gd name="connsiteY492" fmla="*/ 2128010 h 3512310"/>
              <a:gd name="connsiteX493" fmla="*/ 398469 w 3505200"/>
              <a:gd name="connsiteY493" fmla="*/ 2026489 h 3512310"/>
              <a:gd name="connsiteX494" fmla="*/ 435812 w 3505200"/>
              <a:gd name="connsiteY494" fmla="*/ 2007868 h 3512310"/>
              <a:gd name="connsiteX495" fmla="*/ 3263580 w 3505200"/>
              <a:gd name="connsiteY495" fmla="*/ 2007781 h 3512310"/>
              <a:gd name="connsiteX496" fmla="*/ 3335544 w 3505200"/>
              <a:gd name="connsiteY496" fmla="*/ 2046099 h 3512310"/>
              <a:gd name="connsiteX497" fmla="*/ 3353321 w 3505200"/>
              <a:gd name="connsiteY497" fmla="*/ 2106424 h 3512310"/>
              <a:gd name="connsiteX498" fmla="*/ 3281430 w 3505200"/>
              <a:gd name="connsiteY498" fmla="*/ 2178810 h 3512310"/>
              <a:gd name="connsiteX499" fmla="*/ 3209253 w 3505200"/>
              <a:gd name="connsiteY499" fmla="*/ 2085447 h 3512310"/>
              <a:gd name="connsiteX500" fmla="*/ 3238500 w 3505200"/>
              <a:gd name="connsiteY500" fmla="*/ 2017364 h 3512310"/>
              <a:gd name="connsiteX501" fmla="*/ 3263580 w 3505200"/>
              <a:gd name="connsiteY501" fmla="*/ 2007781 h 3512310"/>
              <a:gd name="connsiteX502" fmla="*/ 2834677 w 3505200"/>
              <a:gd name="connsiteY502" fmla="*/ 2007746 h 3512310"/>
              <a:gd name="connsiteX503" fmla="*/ 2874552 w 3505200"/>
              <a:gd name="connsiteY503" fmla="*/ 2027810 h 3512310"/>
              <a:gd name="connsiteX504" fmla="*/ 2920370 w 3505200"/>
              <a:gd name="connsiteY504" fmla="*/ 2074550 h 3512310"/>
              <a:gd name="connsiteX505" fmla="*/ 2904640 w 3505200"/>
              <a:gd name="connsiteY505" fmla="*/ 2133474 h 3512310"/>
              <a:gd name="connsiteX506" fmla="*/ 2762445 w 3505200"/>
              <a:gd name="connsiteY506" fmla="*/ 2097467 h 3512310"/>
              <a:gd name="connsiteX507" fmla="*/ 2800350 w 3505200"/>
              <a:gd name="connsiteY507" fmla="*/ 2016186 h 3512310"/>
              <a:gd name="connsiteX508" fmla="*/ 2834677 w 3505200"/>
              <a:gd name="connsiteY508" fmla="*/ 2007746 h 3512310"/>
              <a:gd name="connsiteX509" fmla="*/ 2618698 w 3505200"/>
              <a:gd name="connsiteY509" fmla="*/ 1800816 h 3512310"/>
              <a:gd name="connsiteX510" fmla="*/ 2705100 w 3505200"/>
              <a:gd name="connsiteY510" fmla="*/ 1875071 h 3512310"/>
              <a:gd name="connsiteX511" fmla="*/ 2632168 w 3505200"/>
              <a:gd name="connsiteY511" fmla="*/ 1950210 h 3512310"/>
              <a:gd name="connsiteX512" fmla="*/ 2578100 w 3505200"/>
              <a:gd name="connsiteY512" fmla="*/ 1823210 h 3512310"/>
              <a:gd name="connsiteX513" fmla="*/ 2618698 w 3505200"/>
              <a:gd name="connsiteY513" fmla="*/ 1800816 h 3512310"/>
              <a:gd name="connsiteX514" fmla="*/ 1748086 w 3505200"/>
              <a:gd name="connsiteY514" fmla="*/ 1800383 h 3512310"/>
              <a:gd name="connsiteX515" fmla="*/ 1828800 w 3505200"/>
              <a:gd name="connsiteY515" fmla="*/ 1875071 h 3512310"/>
              <a:gd name="connsiteX516" fmla="*/ 1755868 w 3505200"/>
              <a:gd name="connsiteY516" fmla="*/ 1950210 h 3512310"/>
              <a:gd name="connsiteX517" fmla="*/ 1704626 w 3505200"/>
              <a:gd name="connsiteY517" fmla="*/ 1817580 h 3512310"/>
              <a:gd name="connsiteX518" fmla="*/ 1748086 w 3505200"/>
              <a:gd name="connsiteY518" fmla="*/ 1800383 h 3512310"/>
              <a:gd name="connsiteX519" fmla="*/ 871791 w 3505200"/>
              <a:gd name="connsiteY519" fmla="*/ 1800383 h 3512310"/>
              <a:gd name="connsiteX520" fmla="*/ 952505 w 3505200"/>
              <a:gd name="connsiteY520" fmla="*/ 1875071 h 3512310"/>
              <a:gd name="connsiteX521" fmla="*/ 879573 w 3505200"/>
              <a:gd name="connsiteY521" fmla="*/ 1950210 h 3512310"/>
              <a:gd name="connsiteX522" fmla="*/ 828331 w 3505200"/>
              <a:gd name="connsiteY522" fmla="*/ 1817580 h 3512310"/>
              <a:gd name="connsiteX523" fmla="*/ 871791 w 3505200"/>
              <a:gd name="connsiteY523" fmla="*/ 1800383 h 3512310"/>
              <a:gd name="connsiteX524" fmla="*/ 1539625 w 3505200"/>
              <a:gd name="connsiteY524" fmla="*/ 1799183 h 3512310"/>
              <a:gd name="connsiteX525" fmla="*/ 1591887 w 3505200"/>
              <a:gd name="connsiteY525" fmla="*/ 1926985 h 3512310"/>
              <a:gd name="connsiteX526" fmla="*/ 1455469 w 3505200"/>
              <a:gd name="connsiteY526" fmla="*/ 1895973 h 3512310"/>
              <a:gd name="connsiteX527" fmla="*/ 1477105 w 3505200"/>
              <a:gd name="connsiteY527" fmla="*/ 1813685 h 3512310"/>
              <a:gd name="connsiteX528" fmla="*/ 1539625 w 3505200"/>
              <a:gd name="connsiteY528" fmla="*/ 1799183 h 3512310"/>
              <a:gd name="connsiteX529" fmla="*/ 447420 w 3505200"/>
              <a:gd name="connsiteY529" fmla="*/ 1799183 h 3512310"/>
              <a:gd name="connsiteX530" fmla="*/ 499682 w 3505200"/>
              <a:gd name="connsiteY530" fmla="*/ 1926985 h 3512310"/>
              <a:gd name="connsiteX531" fmla="*/ 363265 w 3505200"/>
              <a:gd name="connsiteY531" fmla="*/ 1895973 h 3512310"/>
              <a:gd name="connsiteX532" fmla="*/ 384901 w 3505200"/>
              <a:gd name="connsiteY532" fmla="*/ 1813685 h 3512310"/>
              <a:gd name="connsiteX533" fmla="*/ 447420 w 3505200"/>
              <a:gd name="connsiteY533" fmla="*/ 1799183 h 3512310"/>
              <a:gd name="connsiteX534" fmla="*/ 3067050 w 3505200"/>
              <a:gd name="connsiteY534" fmla="*/ 1797810 h 3512310"/>
              <a:gd name="connsiteX535" fmla="*/ 3149600 w 3505200"/>
              <a:gd name="connsiteY535" fmla="*/ 1871184 h 3512310"/>
              <a:gd name="connsiteX536" fmla="*/ 3004270 w 3505200"/>
              <a:gd name="connsiteY536" fmla="*/ 1921984 h 3512310"/>
              <a:gd name="connsiteX537" fmla="*/ 3009900 w 3505200"/>
              <a:gd name="connsiteY537" fmla="*/ 1823210 h 3512310"/>
              <a:gd name="connsiteX538" fmla="*/ 3067050 w 3505200"/>
              <a:gd name="connsiteY538" fmla="*/ 1797810 h 3512310"/>
              <a:gd name="connsiteX539" fmla="*/ 2190750 w 3505200"/>
              <a:gd name="connsiteY539" fmla="*/ 1797810 h 3512310"/>
              <a:gd name="connsiteX540" fmla="*/ 2273300 w 3505200"/>
              <a:gd name="connsiteY540" fmla="*/ 1871184 h 3512310"/>
              <a:gd name="connsiteX541" fmla="*/ 2127970 w 3505200"/>
              <a:gd name="connsiteY541" fmla="*/ 1921984 h 3512310"/>
              <a:gd name="connsiteX542" fmla="*/ 2133600 w 3505200"/>
              <a:gd name="connsiteY542" fmla="*/ 1823210 h 3512310"/>
              <a:gd name="connsiteX543" fmla="*/ 2190750 w 3505200"/>
              <a:gd name="connsiteY543" fmla="*/ 1797810 h 3512310"/>
              <a:gd name="connsiteX544" fmla="*/ 1974850 w 3505200"/>
              <a:gd name="connsiteY544" fmla="*/ 1797810 h 3512310"/>
              <a:gd name="connsiteX545" fmla="*/ 2057400 w 3505200"/>
              <a:gd name="connsiteY545" fmla="*/ 1871184 h 3512310"/>
              <a:gd name="connsiteX546" fmla="*/ 1912070 w 3505200"/>
              <a:gd name="connsiteY546" fmla="*/ 1921984 h 3512310"/>
              <a:gd name="connsiteX547" fmla="*/ 1917700 w 3505200"/>
              <a:gd name="connsiteY547" fmla="*/ 1823210 h 3512310"/>
              <a:gd name="connsiteX548" fmla="*/ 1974850 w 3505200"/>
              <a:gd name="connsiteY548" fmla="*/ 1797810 h 3512310"/>
              <a:gd name="connsiteX549" fmla="*/ 1098555 w 3505200"/>
              <a:gd name="connsiteY549" fmla="*/ 1797810 h 3512310"/>
              <a:gd name="connsiteX550" fmla="*/ 1181105 w 3505200"/>
              <a:gd name="connsiteY550" fmla="*/ 1871184 h 3512310"/>
              <a:gd name="connsiteX551" fmla="*/ 1035775 w 3505200"/>
              <a:gd name="connsiteY551" fmla="*/ 1921984 h 3512310"/>
              <a:gd name="connsiteX552" fmla="*/ 1041405 w 3505200"/>
              <a:gd name="connsiteY552" fmla="*/ 1823210 h 3512310"/>
              <a:gd name="connsiteX553" fmla="*/ 1098555 w 3505200"/>
              <a:gd name="connsiteY553" fmla="*/ 1797810 h 3512310"/>
              <a:gd name="connsiteX554" fmla="*/ 222250 w 3505200"/>
              <a:gd name="connsiteY554" fmla="*/ 1797810 h 3512310"/>
              <a:gd name="connsiteX555" fmla="*/ 304800 w 3505200"/>
              <a:gd name="connsiteY555" fmla="*/ 1871184 h 3512310"/>
              <a:gd name="connsiteX556" fmla="*/ 159472 w 3505200"/>
              <a:gd name="connsiteY556" fmla="*/ 1921984 h 3512310"/>
              <a:gd name="connsiteX557" fmla="*/ 165100 w 3505200"/>
              <a:gd name="connsiteY557" fmla="*/ 1823210 h 3512310"/>
              <a:gd name="connsiteX558" fmla="*/ 222250 w 3505200"/>
              <a:gd name="connsiteY558" fmla="*/ 1797810 h 3512310"/>
              <a:gd name="connsiteX559" fmla="*/ 19050 w 3505200"/>
              <a:gd name="connsiteY559" fmla="*/ 1797810 h 3512310"/>
              <a:gd name="connsiteX560" fmla="*/ 88900 w 3505200"/>
              <a:gd name="connsiteY560" fmla="*/ 1871184 h 3512310"/>
              <a:gd name="connsiteX561" fmla="*/ 24680 w 3505200"/>
              <a:gd name="connsiteY561" fmla="*/ 1950210 h 3512310"/>
              <a:gd name="connsiteX562" fmla="*/ 0 w 3505200"/>
              <a:gd name="connsiteY562" fmla="*/ 1874010 h 3512310"/>
              <a:gd name="connsiteX563" fmla="*/ 19050 w 3505200"/>
              <a:gd name="connsiteY563" fmla="*/ 1797810 h 3512310"/>
              <a:gd name="connsiteX564" fmla="*/ 3284584 w 3505200"/>
              <a:gd name="connsiteY564" fmla="*/ 1796269 h 3512310"/>
              <a:gd name="connsiteX565" fmla="*/ 3346737 w 3505200"/>
              <a:gd name="connsiteY565" fmla="*/ 1919805 h 3512310"/>
              <a:gd name="connsiteX566" fmla="*/ 3228340 w 3505200"/>
              <a:gd name="connsiteY566" fmla="*/ 1934970 h 3512310"/>
              <a:gd name="connsiteX567" fmla="*/ 3233057 w 3505200"/>
              <a:gd name="connsiteY567" fmla="*/ 1817767 h 3512310"/>
              <a:gd name="connsiteX568" fmla="*/ 3284584 w 3505200"/>
              <a:gd name="connsiteY568" fmla="*/ 1796269 h 3512310"/>
              <a:gd name="connsiteX569" fmla="*/ 679285 w 3505200"/>
              <a:gd name="connsiteY569" fmla="*/ 1790419 h 3512310"/>
              <a:gd name="connsiteX570" fmla="*/ 728801 w 3505200"/>
              <a:gd name="connsiteY570" fmla="*/ 1839085 h 3512310"/>
              <a:gd name="connsiteX571" fmla="*/ 728801 w 3505200"/>
              <a:gd name="connsiteY571" fmla="*/ 1896235 h 3512310"/>
              <a:gd name="connsiteX572" fmla="*/ 607430 w 3505200"/>
              <a:gd name="connsiteY572" fmla="*/ 1929192 h 3512310"/>
              <a:gd name="connsiteX573" fmla="*/ 612431 w 3505200"/>
              <a:gd name="connsiteY573" fmla="*/ 1817580 h 3512310"/>
              <a:gd name="connsiteX574" fmla="*/ 679285 w 3505200"/>
              <a:gd name="connsiteY574" fmla="*/ 1790419 h 3512310"/>
              <a:gd name="connsiteX575" fmla="*/ 3463174 w 3505200"/>
              <a:gd name="connsiteY575" fmla="*/ 1790048 h 3512310"/>
              <a:gd name="connsiteX576" fmla="*/ 3482975 w 3505200"/>
              <a:gd name="connsiteY576" fmla="*/ 1791655 h 3512310"/>
              <a:gd name="connsiteX577" fmla="*/ 3505200 w 3505200"/>
              <a:gd name="connsiteY577" fmla="*/ 1874010 h 3512310"/>
              <a:gd name="connsiteX578" fmla="*/ 3482975 w 3505200"/>
              <a:gd name="connsiteY578" fmla="*/ 1943665 h 3512310"/>
              <a:gd name="connsiteX579" fmla="*/ 3424105 w 3505200"/>
              <a:gd name="connsiteY579" fmla="*/ 1896235 h 3512310"/>
              <a:gd name="connsiteX580" fmla="*/ 3446776 w 3505200"/>
              <a:gd name="connsiteY580" fmla="*/ 1794830 h 3512310"/>
              <a:gd name="connsiteX581" fmla="*/ 3463174 w 3505200"/>
              <a:gd name="connsiteY581" fmla="*/ 1790048 h 3512310"/>
              <a:gd name="connsiteX582" fmla="*/ 2374371 w 3505200"/>
              <a:gd name="connsiteY582" fmla="*/ 1789654 h 3512310"/>
              <a:gd name="connsiteX583" fmla="*/ 2460974 w 3505200"/>
              <a:gd name="connsiteY583" fmla="*/ 1817580 h 3512310"/>
              <a:gd name="connsiteX584" fmla="*/ 2407857 w 3505200"/>
              <a:gd name="connsiteY584" fmla="*/ 1943665 h 3512310"/>
              <a:gd name="connsiteX585" fmla="*/ 2331904 w 3505200"/>
              <a:gd name="connsiteY585" fmla="*/ 1896235 h 3512310"/>
              <a:gd name="connsiteX586" fmla="*/ 2354576 w 3505200"/>
              <a:gd name="connsiteY586" fmla="*/ 1794830 h 3512310"/>
              <a:gd name="connsiteX587" fmla="*/ 2374371 w 3505200"/>
              <a:gd name="connsiteY587" fmla="*/ 1789654 h 3512310"/>
              <a:gd name="connsiteX588" fmla="*/ 1282177 w 3505200"/>
              <a:gd name="connsiteY588" fmla="*/ 1789654 h 3512310"/>
              <a:gd name="connsiteX589" fmla="*/ 1368779 w 3505200"/>
              <a:gd name="connsiteY589" fmla="*/ 1817580 h 3512310"/>
              <a:gd name="connsiteX590" fmla="*/ 1315662 w 3505200"/>
              <a:gd name="connsiteY590" fmla="*/ 1943665 h 3512310"/>
              <a:gd name="connsiteX591" fmla="*/ 1239709 w 3505200"/>
              <a:gd name="connsiteY591" fmla="*/ 1896235 h 3512310"/>
              <a:gd name="connsiteX592" fmla="*/ 1262381 w 3505200"/>
              <a:gd name="connsiteY592" fmla="*/ 1794830 h 3512310"/>
              <a:gd name="connsiteX593" fmla="*/ 1282177 w 3505200"/>
              <a:gd name="connsiteY593" fmla="*/ 1789654 h 3512310"/>
              <a:gd name="connsiteX594" fmla="*/ 2845134 w 3505200"/>
              <a:gd name="connsiteY594" fmla="*/ 1789127 h 3512310"/>
              <a:gd name="connsiteX595" fmla="*/ 2905165 w 3505200"/>
              <a:gd name="connsiteY595" fmla="*/ 1831149 h 3512310"/>
              <a:gd name="connsiteX596" fmla="*/ 2914044 w 3505200"/>
              <a:gd name="connsiteY596" fmla="*/ 1894649 h 3512310"/>
              <a:gd name="connsiteX597" fmla="*/ 2791825 w 3505200"/>
              <a:gd name="connsiteY597" fmla="*/ 1929192 h 3512310"/>
              <a:gd name="connsiteX598" fmla="*/ 2790825 w 3505200"/>
              <a:gd name="connsiteY598" fmla="*/ 1810811 h 3512310"/>
              <a:gd name="connsiteX599" fmla="*/ 2845134 w 3505200"/>
              <a:gd name="connsiteY599" fmla="*/ 1789127 h 3512310"/>
              <a:gd name="connsiteX600" fmla="*/ 2618863 w 3505200"/>
              <a:gd name="connsiteY600" fmla="*/ 1572325 h 3512310"/>
              <a:gd name="connsiteX601" fmla="*/ 2705100 w 3505200"/>
              <a:gd name="connsiteY601" fmla="*/ 1649941 h 3512310"/>
              <a:gd name="connsiteX602" fmla="*/ 2636885 w 3505200"/>
              <a:gd name="connsiteY602" fmla="*/ 1721610 h 3512310"/>
              <a:gd name="connsiteX603" fmla="*/ 2578100 w 3505200"/>
              <a:gd name="connsiteY603" fmla="*/ 1594611 h 3512310"/>
              <a:gd name="connsiteX604" fmla="*/ 2618863 w 3505200"/>
              <a:gd name="connsiteY604" fmla="*/ 1572325 h 3512310"/>
              <a:gd name="connsiteX605" fmla="*/ 438036 w 3505200"/>
              <a:gd name="connsiteY605" fmla="*/ 1570774 h 3512310"/>
              <a:gd name="connsiteX606" fmla="*/ 492475 w 3505200"/>
              <a:gd name="connsiteY606" fmla="*/ 1588981 h 3512310"/>
              <a:gd name="connsiteX607" fmla="*/ 500745 w 3505200"/>
              <a:gd name="connsiteY607" fmla="*/ 1701653 h 3512310"/>
              <a:gd name="connsiteX608" fmla="*/ 377761 w 3505200"/>
              <a:gd name="connsiteY608" fmla="*/ 1699385 h 3512310"/>
              <a:gd name="connsiteX609" fmla="*/ 385985 w 3505200"/>
              <a:gd name="connsiteY609" fmla="*/ 1601172 h 3512310"/>
              <a:gd name="connsiteX610" fmla="*/ 438036 w 3505200"/>
              <a:gd name="connsiteY610" fmla="*/ 1570774 h 3512310"/>
              <a:gd name="connsiteX611" fmla="*/ 1534674 w 3505200"/>
              <a:gd name="connsiteY611" fmla="*/ 1570583 h 3512310"/>
              <a:gd name="connsiteX612" fmla="*/ 1587506 w 3505200"/>
              <a:gd name="connsiteY612" fmla="*/ 1594611 h 3512310"/>
              <a:gd name="connsiteX613" fmla="*/ 1529108 w 3505200"/>
              <a:gd name="connsiteY613" fmla="*/ 1721610 h 3512310"/>
              <a:gd name="connsiteX614" fmla="*/ 1467576 w 3505200"/>
              <a:gd name="connsiteY614" fmla="*/ 1693384 h 3512310"/>
              <a:gd name="connsiteX615" fmla="*/ 1478979 w 3505200"/>
              <a:gd name="connsiteY615" fmla="*/ 1600384 h 3512310"/>
              <a:gd name="connsiteX616" fmla="*/ 1534674 w 3505200"/>
              <a:gd name="connsiteY616" fmla="*/ 1570583 h 3512310"/>
              <a:gd name="connsiteX617" fmla="*/ 662438 w 3505200"/>
              <a:gd name="connsiteY617" fmla="*/ 1570583 h 3512310"/>
              <a:gd name="connsiteX618" fmla="*/ 718133 w 3505200"/>
              <a:gd name="connsiteY618" fmla="*/ 1600384 h 3512310"/>
              <a:gd name="connsiteX619" fmla="*/ 729536 w 3505200"/>
              <a:gd name="connsiteY619" fmla="*/ 1693384 h 3512310"/>
              <a:gd name="connsiteX620" fmla="*/ 670211 w 3505200"/>
              <a:gd name="connsiteY620" fmla="*/ 1721610 h 3512310"/>
              <a:gd name="connsiteX621" fmla="*/ 609606 w 3505200"/>
              <a:gd name="connsiteY621" fmla="*/ 1594611 h 3512310"/>
              <a:gd name="connsiteX622" fmla="*/ 662438 w 3505200"/>
              <a:gd name="connsiteY622" fmla="*/ 1570583 h 3512310"/>
              <a:gd name="connsiteX623" fmla="*/ 1748384 w 3505200"/>
              <a:gd name="connsiteY623" fmla="*/ 1570375 h 3512310"/>
              <a:gd name="connsiteX624" fmla="*/ 1800574 w 3505200"/>
              <a:gd name="connsiteY624" fmla="*/ 1588981 h 3512310"/>
              <a:gd name="connsiteX625" fmla="*/ 1762678 w 3505200"/>
              <a:gd name="connsiteY625" fmla="*/ 1721610 h 3512310"/>
              <a:gd name="connsiteX626" fmla="*/ 1701801 w 3505200"/>
              <a:gd name="connsiteY626" fmla="*/ 1594611 h 3512310"/>
              <a:gd name="connsiteX627" fmla="*/ 1748384 w 3505200"/>
              <a:gd name="connsiteY627" fmla="*/ 1570375 h 3512310"/>
              <a:gd name="connsiteX628" fmla="*/ 872090 w 3505200"/>
              <a:gd name="connsiteY628" fmla="*/ 1570375 h 3512310"/>
              <a:gd name="connsiteX629" fmla="*/ 924280 w 3505200"/>
              <a:gd name="connsiteY629" fmla="*/ 1588981 h 3512310"/>
              <a:gd name="connsiteX630" fmla="*/ 886384 w 3505200"/>
              <a:gd name="connsiteY630" fmla="*/ 1721610 h 3512310"/>
              <a:gd name="connsiteX631" fmla="*/ 825506 w 3505200"/>
              <a:gd name="connsiteY631" fmla="*/ 1594611 h 3512310"/>
              <a:gd name="connsiteX632" fmla="*/ 872090 w 3505200"/>
              <a:gd name="connsiteY632" fmla="*/ 1570375 h 3512310"/>
              <a:gd name="connsiteX633" fmla="*/ 222127 w 3505200"/>
              <a:gd name="connsiteY633" fmla="*/ 1570326 h 3512310"/>
              <a:gd name="connsiteX634" fmla="*/ 279401 w 3505200"/>
              <a:gd name="connsiteY634" fmla="*/ 1594611 h 3512310"/>
              <a:gd name="connsiteX635" fmla="*/ 221002 w 3505200"/>
              <a:gd name="connsiteY635" fmla="*/ 1721610 h 3512310"/>
              <a:gd name="connsiteX636" fmla="*/ 159472 w 3505200"/>
              <a:gd name="connsiteY636" fmla="*/ 1693384 h 3512310"/>
              <a:gd name="connsiteX637" fmla="*/ 165596 w 3505200"/>
              <a:gd name="connsiteY637" fmla="*/ 1597006 h 3512310"/>
              <a:gd name="connsiteX638" fmla="*/ 222127 w 3505200"/>
              <a:gd name="connsiteY638" fmla="*/ 1570326 h 3512310"/>
              <a:gd name="connsiteX639" fmla="*/ 2839959 w 3505200"/>
              <a:gd name="connsiteY639" fmla="*/ 1570219 h 3512310"/>
              <a:gd name="connsiteX640" fmla="*/ 2883444 w 3505200"/>
              <a:gd name="connsiteY640" fmla="*/ 1582202 h 3512310"/>
              <a:gd name="connsiteX641" fmla="*/ 2914709 w 3505200"/>
              <a:gd name="connsiteY641" fmla="*/ 1683395 h 3512310"/>
              <a:gd name="connsiteX642" fmla="*/ 2851731 w 3505200"/>
              <a:gd name="connsiteY642" fmla="*/ 1721610 h 3512310"/>
              <a:gd name="connsiteX643" fmla="*/ 2788557 w 3505200"/>
              <a:gd name="connsiteY643" fmla="*/ 1701653 h 3512310"/>
              <a:gd name="connsiteX644" fmla="*/ 2796826 w 3505200"/>
              <a:gd name="connsiteY644" fmla="*/ 1588981 h 3512310"/>
              <a:gd name="connsiteX645" fmla="*/ 2839959 w 3505200"/>
              <a:gd name="connsiteY645" fmla="*/ 1570219 h 3512310"/>
              <a:gd name="connsiteX646" fmla="*/ 23198 w 3505200"/>
              <a:gd name="connsiteY646" fmla="*/ 1569980 h 3512310"/>
              <a:gd name="connsiteX647" fmla="*/ 50174 w 3505200"/>
              <a:gd name="connsiteY647" fmla="*/ 1581576 h 3512310"/>
              <a:gd name="connsiteX648" fmla="*/ 25107 w 3505200"/>
              <a:gd name="connsiteY648" fmla="*/ 1721610 h 3512310"/>
              <a:gd name="connsiteX649" fmla="*/ 0 w 3505200"/>
              <a:gd name="connsiteY649" fmla="*/ 1653877 h 3512310"/>
              <a:gd name="connsiteX650" fmla="*/ 8467 w 3505200"/>
              <a:gd name="connsiteY650" fmla="*/ 1577678 h 3512310"/>
              <a:gd name="connsiteX651" fmla="*/ 23198 w 3505200"/>
              <a:gd name="connsiteY651" fmla="*/ 1569980 h 3512310"/>
              <a:gd name="connsiteX652" fmla="*/ 2188829 w 3505200"/>
              <a:gd name="connsiteY652" fmla="*/ 1569452 h 3512310"/>
              <a:gd name="connsiteX653" fmla="*/ 2254537 w 3505200"/>
              <a:gd name="connsiteY653" fmla="*/ 1691205 h 3512310"/>
              <a:gd name="connsiteX654" fmla="*/ 2127970 w 3505200"/>
              <a:gd name="connsiteY654" fmla="*/ 1693384 h 3512310"/>
              <a:gd name="connsiteX655" fmla="*/ 2133600 w 3505200"/>
              <a:gd name="connsiteY655" fmla="*/ 1594611 h 3512310"/>
              <a:gd name="connsiteX656" fmla="*/ 2188829 w 3505200"/>
              <a:gd name="connsiteY656" fmla="*/ 1569452 h 3512310"/>
              <a:gd name="connsiteX657" fmla="*/ 3067050 w 3505200"/>
              <a:gd name="connsiteY657" fmla="*/ 1569211 h 3512310"/>
              <a:gd name="connsiteX658" fmla="*/ 3149600 w 3505200"/>
              <a:gd name="connsiteY658" fmla="*/ 1642585 h 3512310"/>
              <a:gd name="connsiteX659" fmla="*/ 3070505 w 3505200"/>
              <a:gd name="connsiteY659" fmla="*/ 1721610 h 3512310"/>
              <a:gd name="connsiteX660" fmla="*/ 3009900 w 3505200"/>
              <a:gd name="connsiteY660" fmla="*/ 1594611 h 3512310"/>
              <a:gd name="connsiteX661" fmla="*/ 3067050 w 3505200"/>
              <a:gd name="connsiteY661" fmla="*/ 1569211 h 3512310"/>
              <a:gd name="connsiteX662" fmla="*/ 1974850 w 3505200"/>
              <a:gd name="connsiteY662" fmla="*/ 1569211 h 3512310"/>
              <a:gd name="connsiteX663" fmla="*/ 2057400 w 3505200"/>
              <a:gd name="connsiteY663" fmla="*/ 1642585 h 3512310"/>
              <a:gd name="connsiteX664" fmla="*/ 1912070 w 3505200"/>
              <a:gd name="connsiteY664" fmla="*/ 1693384 h 3512310"/>
              <a:gd name="connsiteX665" fmla="*/ 1917700 w 3505200"/>
              <a:gd name="connsiteY665" fmla="*/ 1594611 h 3512310"/>
              <a:gd name="connsiteX666" fmla="*/ 1974850 w 3505200"/>
              <a:gd name="connsiteY666" fmla="*/ 1569211 h 3512310"/>
              <a:gd name="connsiteX667" fmla="*/ 3284712 w 3505200"/>
              <a:gd name="connsiteY667" fmla="*/ 1568411 h 3512310"/>
              <a:gd name="connsiteX668" fmla="*/ 3346737 w 3505200"/>
              <a:gd name="connsiteY668" fmla="*/ 1691205 h 3512310"/>
              <a:gd name="connsiteX669" fmla="*/ 3228340 w 3505200"/>
              <a:gd name="connsiteY669" fmla="*/ 1706370 h 3512310"/>
              <a:gd name="connsiteX670" fmla="*/ 3234118 w 3505200"/>
              <a:gd name="connsiteY670" fmla="*/ 1592436 h 3512310"/>
              <a:gd name="connsiteX671" fmla="*/ 3284712 w 3505200"/>
              <a:gd name="connsiteY671" fmla="*/ 1568411 h 3512310"/>
              <a:gd name="connsiteX672" fmla="*/ 2398526 w 3505200"/>
              <a:gd name="connsiteY672" fmla="*/ 1562424 h 3512310"/>
              <a:gd name="connsiteX673" fmla="*/ 2489200 w 3505200"/>
              <a:gd name="connsiteY673" fmla="*/ 1645224 h 3512310"/>
              <a:gd name="connsiteX674" fmla="*/ 2406069 w 3505200"/>
              <a:gd name="connsiteY674" fmla="*/ 1721610 h 3512310"/>
              <a:gd name="connsiteX675" fmla="*/ 2343091 w 3505200"/>
              <a:gd name="connsiteY675" fmla="*/ 1683395 h 3512310"/>
              <a:gd name="connsiteX676" fmla="*/ 2365531 w 3505200"/>
              <a:gd name="connsiteY676" fmla="*/ 1576491 h 3512310"/>
              <a:gd name="connsiteX677" fmla="*/ 2398526 w 3505200"/>
              <a:gd name="connsiteY677" fmla="*/ 1562424 h 3512310"/>
              <a:gd name="connsiteX678" fmla="*/ 1306332 w 3505200"/>
              <a:gd name="connsiteY678" fmla="*/ 1562424 h 3512310"/>
              <a:gd name="connsiteX679" fmla="*/ 1397006 w 3505200"/>
              <a:gd name="connsiteY679" fmla="*/ 1645224 h 3512310"/>
              <a:gd name="connsiteX680" fmla="*/ 1313875 w 3505200"/>
              <a:gd name="connsiteY680" fmla="*/ 1721610 h 3512310"/>
              <a:gd name="connsiteX681" fmla="*/ 1250897 w 3505200"/>
              <a:gd name="connsiteY681" fmla="*/ 1683395 h 3512310"/>
              <a:gd name="connsiteX682" fmla="*/ 1273337 w 3505200"/>
              <a:gd name="connsiteY682" fmla="*/ 1576491 h 3512310"/>
              <a:gd name="connsiteX683" fmla="*/ 1306332 w 3505200"/>
              <a:gd name="connsiteY683" fmla="*/ 1562424 h 3512310"/>
              <a:gd name="connsiteX684" fmla="*/ 1080003 w 3505200"/>
              <a:gd name="connsiteY684" fmla="*/ 1562096 h 3512310"/>
              <a:gd name="connsiteX685" fmla="*/ 1181106 w 3505200"/>
              <a:gd name="connsiteY685" fmla="*/ 1642585 h 3512310"/>
              <a:gd name="connsiteX686" fmla="*/ 1034769 w 3505200"/>
              <a:gd name="connsiteY686" fmla="*/ 1691205 h 3512310"/>
              <a:gd name="connsiteX687" fmla="*/ 1045998 w 3505200"/>
              <a:gd name="connsiteY687" fmla="*/ 1575785 h 3512310"/>
              <a:gd name="connsiteX688" fmla="*/ 1080003 w 3505200"/>
              <a:gd name="connsiteY688" fmla="*/ 1562096 h 3512310"/>
              <a:gd name="connsiteX689" fmla="*/ 3477696 w 3505200"/>
              <a:gd name="connsiteY689" fmla="*/ 1560743 h 3512310"/>
              <a:gd name="connsiteX690" fmla="*/ 3505200 w 3505200"/>
              <a:gd name="connsiteY690" fmla="*/ 1645411 h 3512310"/>
              <a:gd name="connsiteX691" fmla="*/ 3480126 w 3505200"/>
              <a:gd name="connsiteY691" fmla="*/ 1721610 h 3512310"/>
              <a:gd name="connsiteX692" fmla="*/ 3435291 w 3505200"/>
              <a:gd name="connsiteY692" fmla="*/ 1683395 h 3512310"/>
              <a:gd name="connsiteX693" fmla="*/ 3457731 w 3505200"/>
              <a:gd name="connsiteY693" fmla="*/ 1576491 h 3512310"/>
              <a:gd name="connsiteX694" fmla="*/ 3477696 w 3505200"/>
              <a:gd name="connsiteY694" fmla="*/ 1560743 h 3512310"/>
              <a:gd name="connsiteX695" fmla="*/ 3457382 w 3505200"/>
              <a:gd name="connsiteY695" fmla="*/ 1360125 h 3512310"/>
              <a:gd name="connsiteX696" fmla="*/ 3487754 w 3505200"/>
              <a:gd name="connsiteY696" fmla="*/ 1433199 h 3512310"/>
              <a:gd name="connsiteX697" fmla="*/ 3476731 w 3505200"/>
              <a:gd name="connsiteY697" fmla="*/ 1493011 h 3512310"/>
              <a:gd name="connsiteX698" fmla="*/ 3442114 w 3505200"/>
              <a:gd name="connsiteY698" fmla="*/ 1371863 h 3512310"/>
              <a:gd name="connsiteX699" fmla="*/ 3457382 w 3505200"/>
              <a:gd name="connsiteY699" fmla="*/ 1360125 h 3512310"/>
              <a:gd name="connsiteX700" fmla="*/ 46583 w 3505200"/>
              <a:gd name="connsiteY700" fmla="*/ 1355374 h 3512310"/>
              <a:gd name="connsiteX701" fmla="*/ 71068 w 3505200"/>
              <a:gd name="connsiteY701" fmla="*/ 1385137 h 3512310"/>
              <a:gd name="connsiteX702" fmla="*/ 76170 w 3505200"/>
              <a:gd name="connsiteY702" fmla="*/ 1454986 h 3512310"/>
              <a:gd name="connsiteX703" fmla="*/ 35146 w 3505200"/>
              <a:gd name="connsiteY703" fmla="*/ 1493011 h 3512310"/>
              <a:gd name="connsiteX704" fmla="*/ 11964 w 3505200"/>
              <a:gd name="connsiteY704" fmla="*/ 1439036 h 3512310"/>
              <a:gd name="connsiteX705" fmla="*/ 26933 w 3505200"/>
              <a:gd name="connsiteY705" fmla="*/ 1369187 h 3512310"/>
              <a:gd name="connsiteX706" fmla="*/ 46583 w 3505200"/>
              <a:gd name="connsiteY706" fmla="*/ 1355374 h 3512310"/>
              <a:gd name="connsiteX707" fmla="*/ 866582 w 3505200"/>
              <a:gd name="connsiteY707" fmla="*/ 1343449 h 3512310"/>
              <a:gd name="connsiteX708" fmla="*/ 952507 w 3505200"/>
              <a:gd name="connsiteY708" fmla="*/ 1423162 h 3512310"/>
              <a:gd name="connsiteX709" fmla="*/ 873481 w 3505200"/>
              <a:gd name="connsiteY709" fmla="*/ 1505711 h 3512310"/>
              <a:gd name="connsiteX710" fmla="*/ 800107 w 3505200"/>
              <a:gd name="connsiteY710" fmla="*/ 1423162 h 3512310"/>
              <a:gd name="connsiteX711" fmla="*/ 825507 w 3505200"/>
              <a:gd name="connsiteY711" fmla="*/ 1366012 h 3512310"/>
              <a:gd name="connsiteX712" fmla="*/ 866582 w 3505200"/>
              <a:gd name="connsiteY712" fmla="*/ 1343449 h 3512310"/>
              <a:gd name="connsiteX713" fmla="*/ 218936 w 3505200"/>
              <a:gd name="connsiteY713" fmla="*/ 1342354 h 3512310"/>
              <a:gd name="connsiteX714" fmla="*/ 271338 w 3505200"/>
              <a:gd name="connsiteY714" fmla="*/ 1366934 h 3512310"/>
              <a:gd name="connsiteX715" fmla="*/ 239701 w 3505200"/>
              <a:gd name="connsiteY715" fmla="*/ 1499869 h 3512310"/>
              <a:gd name="connsiteX716" fmla="*/ 135678 w 3505200"/>
              <a:gd name="connsiteY716" fmla="*/ 1425333 h 3512310"/>
              <a:gd name="connsiteX717" fmla="*/ 170026 w 3505200"/>
              <a:gd name="connsiteY717" fmla="*/ 1372633 h 3512310"/>
              <a:gd name="connsiteX718" fmla="*/ 218936 w 3505200"/>
              <a:gd name="connsiteY718" fmla="*/ 1342354 h 3512310"/>
              <a:gd name="connsiteX719" fmla="*/ 2191007 w 3505200"/>
              <a:gd name="connsiteY719" fmla="*/ 1342348 h 3512310"/>
              <a:gd name="connsiteX720" fmla="*/ 2243344 w 3505200"/>
              <a:gd name="connsiteY720" fmla="*/ 1373001 h 3512310"/>
              <a:gd name="connsiteX721" fmla="*/ 2260918 w 3505200"/>
              <a:gd name="connsiteY721" fmla="*/ 1433325 h 3512310"/>
              <a:gd name="connsiteX722" fmla="*/ 2243429 w 3505200"/>
              <a:gd name="connsiteY722" fmla="*/ 1476898 h 3512310"/>
              <a:gd name="connsiteX723" fmla="*/ 2201201 w 3505200"/>
              <a:gd name="connsiteY723" fmla="*/ 1500446 h 3512310"/>
              <a:gd name="connsiteX724" fmla="*/ 2134923 w 3505200"/>
              <a:gd name="connsiteY724" fmla="*/ 1481634 h 3512310"/>
              <a:gd name="connsiteX725" fmla="*/ 2139373 w 3505200"/>
              <a:gd name="connsiteY725" fmla="*/ 1371785 h 3512310"/>
              <a:gd name="connsiteX726" fmla="*/ 2191007 w 3505200"/>
              <a:gd name="connsiteY726" fmla="*/ 1342348 h 3512310"/>
              <a:gd name="connsiteX727" fmla="*/ 1098814 w 3505200"/>
              <a:gd name="connsiteY727" fmla="*/ 1342348 h 3512310"/>
              <a:gd name="connsiteX728" fmla="*/ 1151151 w 3505200"/>
              <a:gd name="connsiteY728" fmla="*/ 1373001 h 3512310"/>
              <a:gd name="connsiteX729" fmla="*/ 1168725 w 3505200"/>
              <a:gd name="connsiteY729" fmla="*/ 1433325 h 3512310"/>
              <a:gd name="connsiteX730" fmla="*/ 1108721 w 3505200"/>
              <a:gd name="connsiteY730" fmla="*/ 1493329 h 3512310"/>
              <a:gd name="connsiteX731" fmla="*/ 1048396 w 3505200"/>
              <a:gd name="connsiteY731" fmla="*/ 1475755 h 3512310"/>
              <a:gd name="connsiteX732" fmla="*/ 1047180 w 3505200"/>
              <a:gd name="connsiteY732" fmla="*/ 1371785 h 3512310"/>
              <a:gd name="connsiteX733" fmla="*/ 1098814 w 3505200"/>
              <a:gd name="connsiteY733" fmla="*/ 1342348 h 3512310"/>
              <a:gd name="connsiteX734" fmla="*/ 1971709 w 3505200"/>
              <a:gd name="connsiteY734" fmla="*/ 1342309 h 3512310"/>
              <a:gd name="connsiteX735" fmla="*/ 2023937 w 3505200"/>
              <a:gd name="connsiteY735" fmla="*/ 1366934 h 3512310"/>
              <a:gd name="connsiteX736" fmla="*/ 2033987 w 3505200"/>
              <a:gd name="connsiteY736" fmla="*/ 1463594 h 3512310"/>
              <a:gd name="connsiteX737" fmla="*/ 1926675 w 3505200"/>
              <a:gd name="connsiteY737" fmla="*/ 1480107 h 3512310"/>
              <a:gd name="connsiteX738" fmla="*/ 1923473 w 3505200"/>
              <a:gd name="connsiteY738" fmla="*/ 1371785 h 3512310"/>
              <a:gd name="connsiteX739" fmla="*/ 1971709 w 3505200"/>
              <a:gd name="connsiteY739" fmla="*/ 1342309 h 3512310"/>
              <a:gd name="connsiteX740" fmla="*/ 442470 w 3505200"/>
              <a:gd name="connsiteY740" fmla="*/ 1341984 h 3512310"/>
              <a:gd name="connsiteX741" fmla="*/ 495301 w 3505200"/>
              <a:gd name="connsiteY741" fmla="*/ 1366012 h 3512310"/>
              <a:gd name="connsiteX742" fmla="*/ 441099 w 3505200"/>
              <a:gd name="connsiteY742" fmla="*/ 1505711 h 3512310"/>
              <a:gd name="connsiteX743" fmla="*/ 355601 w 3505200"/>
              <a:gd name="connsiteY743" fmla="*/ 1423162 h 3512310"/>
              <a:gd name="connsiteX744" fmla="*/ 386774 w 3505200"/>
              <a:gd name="connsiteY744" fmla="*/ 1371785 h 3512310"/>
              <a:gd name="connsiteX745" fmla="*/ 442470 w 3505200"/>
              <a:gd name="connsiteY745" fmla="*/ 1341984 h 3512310"/>
              <a:gd name="connsiteX746" fmla="*/ 2624684 w 3505200"/>
              <a:gd name="connsiteY746" fmla="*/ 1341776 h 3512310"/>
              <a:gd name="connsiteX747" fmla="*/ 2676874 w 3505200"/>
              <a:gd name="connsiteY747" fmla="*/ 1360382 h 3512310"/>
              <a:gd name="connsiteX748" fmla="*/ 2626074 w 3505200"/>
              <a:gd name="connsiteY748" fmla="*/ 1505711 h 3512310"/>
              <a:gd name="connsiteX749" fmla="*/ 2552700 w 3505200"/>
              <a:gd name="connsiteY749" fmla="*/ 1423162 h 3512310"/>
              <a:gd name="connsiteX750" fmla="*/ 2578100 w 3505200"/>
              <a:gd name="connsiteY750" fmla="*/ 1366012 h 3512310"/>
              <a:gd name="connsiteX751" fmla="*/ 2624684 w 3505200"/>
              <a:gd name="connsiteY751" fmla="*/ 1341776 h 3512310"/>
              <a:gd name="connsiteX752" fmla="*/ 1322744 w 3505200"/>
              <a:gd name="connsiteY752" fmla="*/ 1341771 h 3512310"/>
              <a:gd name="connsiteX753" fmla="*/ 1371607 w 3505200"/>
              <a:gd name="connsiteY753" fmla="*/ 1366012 h 3512310"/>
              <a:gd name="connsiteX754" fmla="*/ 1319388 w 3505200"/>
              <a:gd name="connsiteY754" fmla="*/ 1505711 h 3512310"/>
              <a:gd name="connsiteX755" fmla="*/ 1269826 w 3505200"/>
              <a:gd name="connsiteY755" fmla="*/ 1363604 h 3512310"/>
              <a:gd name="connsiteX756" fmla="*/ 1322744 w 3505200"/>
              <a:gd name="connsiteY756" fmla="*/ 1341771 h 3512310"/>
              <a:gd name="connsiteX757" fmla="*/ 1538319 w 3505200"/>
              <a:gd name="connsiteY757" fmla="*/ 1341394 h 3512310"/>
              <a:gd name="connsiteX758" fmla="*/ 1590682 w 3505200"/>
              <a:gd name="connsiteY758" fmla="*/ 1369134 h 3512310"/>
              <a:gd name="connsiteX759" fmla="*/ 1587507 w 3505200"/>
              <a:gd name="connsiteY759" fmla="*/ 1480311 h 3512310"/>
              <a:gd name="connsiteX760" fmla="*/ 1478980 w 3505200"/>
              <a:gd name="connsiteY760" fmla="*/ 1474538 h 3512310"/>
              <a:gd name="connsiteX761" fmla="*/ 1480196 w 3505200"/>
              <a:gd name="connsiteY761" fmla="*/ 1370568 h 3512310"/>
              <a:gd name="connsiteX762" fmla="*/ 1538319 w 3505200"/>
              <a:gd name="connsiteY762" fmla="*/ 1341394 h 3512310"/>
              <a:gd name="connsiteX763" fmla="*/ 3286353 w 3505200"/>
              <a:gd name="connsiteY763" fmla="*/ 1340612 h 3512310"/>
              <a:gd name="connsiteX764" fmla="*/ 3365500 w 3505200"/>
              <a:gd name="connsiteY764" fmla="*/ 1423162 h 3512310"/>
              <a:gd name="connsiteX765" fmla="*/ 3286353 w 3505200"/>
              <a:gd name="connsiteY765" fmla="*/ 1505711 h 3512310"/>
              <a:gd name="connsiteX766" fmla="*/ 3241326 w 3505200"/>
              <a:gd name="connsiteY766" fmla="*/ 1360382 h 3512310"/>
              <a:gd name="connsiteX767" fmla="*/ 3286353 w 3505200"/>
              <a:gd name="connsiteY767" fmla="*/ 1340612 h 3512310"/>
              <a:gd name="connsiteX768" fmla="*/ 3067050 w 3505200"/>
              <a:gd name="connsiteY768" fmla="*/ 1340612 h 3512310"/>
              <a:gd name="connsiteX769" fmla="*/ 3142846 w 3505200"/>
              <a:gd name="connsiteY769" fmla="*/ 1414559 h 3512310"/>
              <a:gd name="connsiteX770" fmla="*/ 3076530 w 3505200"/>
              <a:gd name="connsiteY770" fmla="*/ 1500640 h 3512310"/>
              <a:gd name="connsiteX771" fmla="*/ 3017963 w 3505200"/>
              <a:gd name="connsiteY771" fmla="*/ 1366934 h 3512310"/>
              <a:gd name="connsiteX772" fmla="*/ 3067050 w 3505200"/>
              <a:gd name="connsiteY772" fmla="*/ 1340612 h 3512310"/>
              <a:gd name="connsiteX773" fmla="*/ 2843393 w 3505200"/>
              <a:gd name="connsiteY773" fmla="*/ 1340612 h 3512310"/>
              <a:gd name="connsiteX774" fmla="*/ 2924175 w 3505200"/>
              <a:gd name="connsiteY774" fmla="*/ 1423162 h 3512310"/>
              <a:gd name="connsiteX775" fmla="*/ 2843393 w 3505200"/>
              <a:gd name="connsiteY775" fmla="*/ 1505711 h 3512310"/>
              <a:gd name="connsiteX776" fmla="*/ 2768600 w 3505200"/>
              <a:gd name="connsiteY776" fmla="*/ 1423162 h 3512310"/>
              <a:gd name="connsiteX777" fmla="*/ 2794000 w 3505200"/>
              <a:gd name="connsiteY777" fmla="*/ 1366012 h 3512310"/>
              <a:gd name="connsiteX778" fmla="*/ 2843393 w 3505200"/>
              <a:gd name="connsiteY778" fmla="*/ 1340612 h 3512310"/>
              <a:gd name="connsiteX779" fmla="*/ 2412423 w 3505200"/>
              <a:gd name="connsiteY779" fmla="*/ 1340612 h 3512310"/>
              <a:gd name="connsiteX780" fmla="*/ 2489200 w 3505200"/>
              <a:gd name="connsiteY780" fmla="*/ 1423162 h 3512310"/>
              <a:gd name="connsiteX781" fmla="*/ 2412423 w 3505200"/>
              <a:gd name="connsiteY781" fmla="*/ 1505711 h 3512310"/>
              <a:gd name="connsiteX782" fmla="*/ 2324100 w 3505200"/>
              <a:gd name="connsiteY782" fmla="*/ 1423162 h 3512310"/>
              <a:gd name="connsiteX783" fmla="*/ 2355273 w 3505200"/>
              <a:gd name="connsiteY783" fmla="*/ 1371785 h 3512310"/>
              <a:gd name="connsiteX784" fmla="*/ 2412423 w 3505200"/>
              <a:gd name="connsiteY784" fmla="*/ 1340612 h 3512310"/>
              <a:gd name="connsiteX785" fmla="*/ 660984 w 3505200"/>
              <a:gd name="connsiteY785" fmla="*/ 1340612 h 3512310"/>
              <a:gd name="connsiteX786" fmla="*/ 749307 w 3505200"/>
              <a:gd name="connsiteY786" fmla="*/ 1423162 h 3512310"/>
              <a:gd name="connsiteX787" fmla="*/ 660984 w 3505200"/>
              <a:gd name="connsiteY787" fmla="*/ 1505711 h 3512310"/>
              <a:gd name="connsiteX788" fmla="*/ 584201 w 3505200"/>
              <a:gd name="connsiteY788" fmla="*/ 1423162 h 3512310"/>
              <a:gd name="connsiteX789" fmla="*/ 609607 w 3505200"/>
              <a:gd name="connsiteY789" fmla="*/ 1366012 h 3512310"/>
              <a:gd name="connsiteX790" fmla="*/ 660984 w 3505200"/>
              <a:gd name="connsiteY790" fmla="*/ 1340612 h 3512310"/>
              <a:gd name="connsiteX791" fmla="*/ 1748368 w 3505200"/>
              <a:gd name="connsiteY791" fmla="*/ 1335321 h 3512310"/>
              <a:gd name="connsiteX792" fmla="*/ 1828800 w 3505200"/>
              <a:gd name="connsiteY792" fmla="*/ 1423589 h 3512310"/>
              <a:gd name="connsiteX793" fmla="*/ 1687057 w 3505200"/>
              <a:gd name="connsiteY793" fmla="*/ 1461847 h 3512310"/>
              <a:gd name="connsiteX794" fmla="*/ 1711707 w 3505200"/>
              <a:gd name="connsiteY794" fmla="*/ 1347217 h 3512310"/>
              <a:gd name="connsiteX795" fmla="*/ 1748368 w 3505200"/>
              <a:gd name="connsiteY795" fmla="*/ 1335321 h 3512310"/>
              <a:gd name="connsiteX796" fmla="*/ 3043161 w 3505200"/>
              <a:gd name="connsiteY796" fmla="*/ 1127849 h 3512310"/>
              <a:gd name="connsiteX797" fmla="*/ 3149600 w 3505200"/>
              <a:gd name="connsiteY797" fmla="*/ 1200913 h 3512310"/>
              <a:gd name="connsiteX798" fmla="*/ 3067050 w 3505200"/>
              <a:gd name="connsiteY798" fmla="*/ 1277113 h 3512310"/>
              <a:gd name="connsiteX799" fmla="*/ 2984500 w 3505200"/>
              <a:gd name="connsiteY799" fmla="*/ 1203739 h 3512310"/>
              <a:gd name="connsiteX800" fmla="*/ 3004270 w 3505200"/>
              <a:gd name="connsiteY800" fmla="*/ 1152939 h 3512310"/>
              <a:gd name="connsiteX801" fmla="*/ 3043161 w 3505200"/>
              <a:gd name="connsiteY801" fmla="*/ 1127849 h 3512310"/>
              <a:gd name="connsiteX802" fmla="*/ 458112 w 3505200"/>
              <a:gd name="connsiteY802" fmla="*/ 1126580 h 3512310"/>
              <a:gd name="connsiteX803" fmla="*/ 520701 w 3505200"/>
              <a:gd name="connsiteY803" fmla="*/ 1202161 h 3512310"/>
              <a:gd name="connsiteX804" fmla="*/ 436249 w 3505200"/>
              <a:gd name="connsiteY804" fmla="*/ 1277113 h 3512310"/>
              <a:gd name="connsiteX805" fmla="*/ 355602 w 3505200"/>
              <a:gd name="connsiteY805" fmla="*/ 1200913 h 3512310"/>
              <a:gd name="connsiteX806" fmla="*/ 381924 w 3505200"/>
              <a:gd name="connsiteY806" fmla="*/ 1158176 h 3512310"/>
              <a:gd name="connsiteX807" fmla="*/ 423665 w 3505200"/>
              <a:gd name="connsiteY807" fmla="*/ 1128934 h 3512310"/>
              <a:gd name="connsiteX808" fmla="*/ 458112 w 3505200"/>
              <a:gd name="connsiteY808" fmla="*/ 1126580 h 3512310"/>
              <a:gd name="connsiteX809" fmla="*/ 2612645 w 3505200"/>
              <a:gd name="connsiteY809" fmla="*/ 1126395 h 3512310"/>
              <a:gd name="connsiteX810" fmla="*/ 2705100 w 3505200"/>
              <a:gd name="connsiteY810" fmla="*/ 1198706 h 3512310"/>
              <a:gd name="connsiteX811" fmla="*/ 2578100 w 3505200"/>
              <a:gd name="connsiteY811" fmla="*/ 1251713 h 3512310"/>
              <a:gd name="connsiteX812" fmla="*/ 2573718 w 3505200"/>
              <a:gd name="connsiteY812" fmla="*/ 1147938 h 3512310"/>
              <a:gd name="connsiteX813" fmla="*/ 2612645 w 3505200"/>
              <a:gd name="connsiteY813" fmla="*/ 1126395 h 3512310"/>
              <a:gd name="connsiteX814" fmla="*/ 1736346 w 3505200"/>
              <a:gd name="connsiteY814" fmla="*/ 1126395 h 3512310"/>
              <a:gd name="connsiteX815" fmla="*/ 1828800 w 3505200"/>
              <a:gd name="connsiteY815" fmla="*/ 1198706 h 3512310"/>
              <a:gd name="connsiteX816" fmla="*/ 1759808 w 3505200"/>
              <a:gd name="connsiteY816" fmla="*/ 1277113 h 3512310"/>
              <a:gd name="connsiteX817" fmla="*/ 1697420 w 3505200"/>
              <a:gd name="connsiteY817" fmla="*/ 1147938 h 3512310"/>
              <a:gd name="connsiteX818" fmla="*/ 1736346 w 3505200"/>
              <a:gd name="connsiteY818" fmla="*/ 1126395 h 3512310"/>
              <a:gd name="connsiteX819" fmla="*/ 860561 w 3505200"/>
              <a:gd name="connsiteY819" fmla="*/ 1125933 h 3512310"/>
              <a:gd name="connsiteX820" fmla="*/ 952508 w 3505200"/>
              <a:gd name="connsiteY820" fmla="*/ 1201974 h 3512310"/>
              <a:gd name="connsiteX821" fmla="*/ 828334 w 3505200"/>
              <a:gd name="connsiteY821" fmla="*/ 1257343 h 3512310"/>
              <a:gd name="connsiteX822" fmla="*/ 821126 w 3505200"/>
              <a:gd name="connsiteY822" fmla="*/ 1147938 h 3512310"/>
              <a:gd name="connsiteX823" fmla="*/ 860561 w 3505200"/>
              <a:gd name="connsiteY823" fmla="*/ 1125933 h 3512310"/>
              <a:gd name="connsiteX824" fmla="*/ 1526715 w 3505200"/>
              <a:gd name="connsiteY824" fmla="*/ 1125172 h 3512310"/>
              <a:gd name="connsiteX825" fmla="*/ 1604335 w 3505200"/>
              <a:gd name="connsiteY825" fmla="*/ 1202564 h 3512310"/>
              <a:gd name="connsiteX826" fmla="*/ 1462524 w 3505200"/>
              <a:gd name="connsiteY826" fmla="*/ 1232016 h 3512310"/>
              <a:gd name="connsiteX827" fmla="*/ 1477108 w 3505200"/>
              <a:gd name="connsiteY827" fmla="*/ 1140588 h 3512310"/>
              <a:gd name="connsiteX828" fmla="*/ 1526715 w 3505200"/>
              <a:gd name="connsiteY828" fmla="*/ 1125172 h 3512310"/>
              <a:gd name="connsiteX829" fmla="*/ 2190750 w 3505200"/>
              <a:gd name="connsiteY829" fmla="*/ 1124713 h 3512310"/>
              <a:gd name="connsiteX830" fmla="*/ 2273300 w 3505200"/>
              <a:gd name="connsiteY830" fmla="*/ 1200913 h 3512310"/>
              <a:gd name="connsiteX831" fmla="*/ 2190750 w 3505200"/>
              <a:gd name="connsiteY831" fmla="*/ 1277113 h 3512310"/>
              <a:gd name="connsiteX832" fmla="*/ 2108200 w 3505200"/>
              <a:gd name="connsiteY832" fmla="*/ 1200913 h 3512310"/>
              <a:gd name="connsiteX833" fmla="*/ 2133600 w 3505200"/>
              <a:gd name="connsiteY833" fmla="*/ 1150113 h 3512310"/>
              <a:gd name="connsiteX834" fmla="*/ 2190750 w 3505200"/>
              <a:gd name="connsiteY834" fmla="*/ 1124713 h 3512310"/>
              <a:gd name="connsiteX835" fmla="*/ 1974850 w 3505200"/>
              <a:gd name="connsiteY835" fmla="*/ 1124713 h 3512310"/>
              <a:gd name="connsiteX836" fmla="*/ 2057400 w 3505200"/>
              <a:gd name="connsiteY836" fmla="*/ 1200913 h 3512310"/>
              <a:gd name="connsiteX837" fmla="*/ 1974850 w 3505200"/>
              <a:gd name="connsiteY837" fmla="*/ 1277113 h 3512310"/>
              <a:gd name="connsiteX838" fmla="*/ 1892300 w 3505200"/>
              <a:gd name="connsiteY838" fmla="*/ 1200913 h 3512310"/>
              <a:gd name="connsiteX839" fmla="*/ 1917700 w 3505200"/>
              <a:gd name="connsiteY839" fmla="*/ 1150113 h 3512310"/>
              <a:gd name="connsiteX840" fmla="*/ 1974850 w 3505200"/>
              <a:gd name="connsiteY840" fmla="*/ 1124713 h 3512310"/>
              <a:gd name="connsiteX841" fmla="*/ 1098558 w 3505200"/>
              <a:gd name="connsiteY841" fmla="*/ 1124713 h 3512310"/>
              <a:gd name="connsiteX842" fmla="*/ 1181108 w 3505200"/>
              <a:gd name="connsiteY842" fmla="*/ 1200913 h 3512310"/>
              <a:gd name="connsiteX843" fmla="*/ 1098558 w 3505200"/>
              <a:gd name="connsiteY843" fmla="*/ 1277113 h 3512310"/>
              <a:gd name="connsiteX844" fmla="*/ 1016008 w 3505200"/>
              <a:gd name="connsiteY844" fmla="*/ 1200913 h 3512310"/>
              <a:gd name="connsiteX845" fmla="*/ 1041408 w 3505200"/>
              <a:gd name="connsiteY845" fmla="*/ 1150113 h 3512310"/>
              <a:gd name="connsiteX846" fmla="*/ 1098558 w 3505200"/>
              <a:gd name="connsiteY846" fmla="*/ 1124713 h 3512310"/>
              <a:gd name="connsiteX847" fmla="*/ 222254 w 3505200"/>
              <a:gd name="connsiteY847" fmla="*/ 1124713 h 3512310"/>
              <a:gd name="connsiteX848" fmla="*/ 304803 w 3505200"/>
              <a:gd name="connsiteY848" fmla="*/ 1200913 h 3512310"/>
              <a:gd name="connsiteX849" fmla="*/ 222254 w 3505200"/>
              <a:gd name="connsiteY849" fmla="*/ 1277113 h 3512310"/>
              <a:gd name="connsiteX850" fmla="*/ 139701 w 3505200"/>
              <a:gd name="connsiteY850" fmla="*/ 1200913 h 3512310"/>
              <a:gd name="connsiteX851" fmla="*/ 165103 w 3505200"/>
              <a:gd name="connsiteY851" fmla="*/ 1150113 h 3512310"/>
              <a:gd name="connsiteX852" fmla="*/ 222254 w 3505200"/>
              <a:gd name="connsiteY852" fmla="*/ 1124713 h 3512310"/>
              <a:gd name="connsiteX853" fmla="*/ 3271957 w 3505200"/>
              <a:gd name="connsiteY853" fmla="*/ 1124467 h 3512310"/>
              <a:gd name="connsiteX854" fmla="*/ 3357033 w 3505200"/>
              <a:gd name="connsiteY854" fmla="*/ 1200913 h 3512310"/>
              <a:gd name="connsiteX855" fmla="*/ 3281430 w 3505200"/>
              <a:gd name="connsiteY855" fmla="*/ 1277113 h 3512310"/>
              <a:gd name="connsiteX856" fmla="*/ 3233057 w 3505200"/>
              <a:gd name="connsiteY856" fmla="*/ 1144670 h 3512310"/>
              <a:gd name="connsiteX857" fmla="*/ 3271957 w 3505200"/>
              <a:gd name="connsiteY857" fmla="*/ 1124467 h 3512310"/>
              <a:gd name="connsiteX858" fmla="*/ 662691 w 3505200"/>
              <a:gd name="connsiteY858" fmla="*/ 1121238 h 3512310"/>
              <a:gd name="connsiteX859" fmla="*/ 720248 w 3505200"/>
              <a:gd name="connsiteY859" fmla="*/ 1157349 h 3512310"/>
              <a:gd name="connsiteX860" fmla="*/ 735201 w 3505200"/>
              <a:gd name="connsiteY860" fmla="*/ 1230678 h 3512310"/>
              <a:gd name="connsiteX861" fmla="*/ 616838 w 3505200"/>
              <a:gd name="connsiteY861" fmla="*/ 1256440 h 3512310"/>
              <a:gd name="connsiteX862" fmla="*/ 604832 w 3505200"/>
              <a:gd name="connsiteY862" fmla="*/ 1148374 h 3512310"/>
              <a:gd name="connsiteX863" fmla="*/ 662691 w 3505200"/>
              <a:gd name="connsiteY863" fmla="*/ 1121238 h 3512310"/>
              <a:gd name="connsiteX864" fmla="*/ 2847813 w 3505200"/>
              <a:gd name="connsiteY864" fmla="*/ 1121231 h 3512310"/>
              <a:gd name="connsiteX865" fmla="*/ 2906349 w 3505200"/>
              <a:gd name="connsiteY865" fmla="*/ 1159638 h 3512310"/>
              <a:gd name="connsiteX866" fmla="*/ 2938659 w 3505200"/>
              <a:gd name="connsiteY866" fmla="*/ 1200913 h 3512310"/>
              <a:gd name="connsiteX867" fmla="*/ 2906349 w 3505200"/>
              <a:gd name="connsiteY867" fmla="*/ 1229488 h 3512310"/>
              <a:gd name="connsiteX868" fmla="*/ 2792877 w 3505200"/>
              <a:gd name="connsiteY868" fmla="*/ 1257047 h 3512310"/>
              <a:gd name="connsiteX869" fmla="*/ 2790176 w 3505200"/>
              <a:gd name="connsiteY869" fmla="*/ 1147322 h 3512310"/>
              <a:gd name="connsiteX870" fmla="*/ 2847813 w 3505200"/>
              <a:gd name="connsiteY870" fmla="*/ 1121231 h 3512310"/>
              <a:gd name="connsiteX871" fmla="*/ 1284802 w 3505200"/>
              <a:gd name="connsiteY871" fmla="*/ 1116263 h 3512310"/>
              <a:gd name="connsiteX872" fmla="*/ 1373783 w 3505200"/>
              <a:gd name="connsiteY872" fmla="*/ 1145731 h 3512310"/>
              <a:gd name="connsiteX873" fmla="*/ 1315665 w 3505200"/>
              <a:gd name="connsiteY873" fmla="*/ 1270569 h 3512310"/>
              <a:gd name="connsiteX874" fmla="*/ 1239712 w 3505200"/>
              <a:gd name="connsiteY874" fmla="*/ 1223138 h 3512310"/>
              <a:gd name="connsiteX875" fmla="*/ 1262384 w 3505200"/>
              <a:gd name="connsiteY875" fmla="*/ 1121732 h 3512310"/>
              <a:gd name="connsiteX876" fmla="*/ 1284802 w 3505200"/>
              <a:gd name="connsiteY876" fmla="*/ 1116263 h 3512310"/>
              <a:gd name="connsiteX877" fmla="*/ 2378718 w 3505200"/>
              <a:gd name="connsiteY877" fmla="*/ 1115912 h 3512310"/>
              <a:gd name="connsiteX878" fmla="*/ 2469134 w 3505200"/>
              <a:gd name="connsiteY878" fmla="*/ 1148990 h 3512310"/>
              <a:gd name="connsiteX879" fmla="*/ 2443870 w 3505200"/>
              <a:gd name="connsiteY879" fmla="*/ 1256440 h 3512310"/>
              <a:gd name="connsiteX880" fmla="*/ 2332293 w 3505200"/>
              <a:gd name="connsiteY880" fmla="*/ 1165262 h 3512310"/>
              <a:gd name="connsiteX881" fmla="*/ 2354576 w 3505200"/>
              <a:gd name="connsiteY881" fmla="*/ 1121732 h 3512310"/>
              <a:gd name="connsiteX882" fmla="*/ 2378718 w 3505200"/>
              <a:gd name="connsiteY882" fmla="*/ 1115912 h 3512310"/>
              <a:gd name="connsiteX883" fmla="*/ 2619175 w 3505200"/>
              <a:gd name="connsiteY883" fmla="*/ 898951 h 3512310"/>
              <a:gd name="connsiteX884" fmla="*/ 2705100 w 3505200"/>
              <a:gd name="connsiteY884" fmla="*/ 978664 h 3512310"/>
              <a:gd name="connsiteX885" fmla="*/ 2580495 w 3505200"/>
              <a:gd name="connsiteY885" fmla="*/ 1035319 h 3512310"/>
              <a:gd name="connsiteX886" fmla="*/ 2578100 w 3505200"/>
              <a:gd name="connsiteY886" fmla="*/ 921514 h 3512310"/>
              <a:gd name="connsiteX887" fmla="*/ 2619175 w 3505200"/>
              <a:gd name="connsiteY887" fmla="*/ 898951 h 3512310"/>
              <a:gd name="connsiteX888" fmla="*/ 1742876 w 3505200"/>
              <a:gd name="connsiteY888" fmla="*/ 898951 h 3512310"/>
              <a:gd name="connsiteX889" fmla="*/ 1828800 w 3505200"/>
              <a:gd name="connsiteY889" fmla="*/ 978664 h 3512310"/>
              <a:gd name="connsiteX890" fmla="*/ 1704197 w 3505200"/>
              <a:gd name="connsiteY890" fmla="*/ 1035319 h 3512310"/>
              <a:gd name="connsiteX891" fmla="*/ 1701803 w 3505200"/>
              <a:gd name="connsiteY891" fmla="*/ 921514 h 3512310"/>
              <a:gd name="connsiteX892" fmla="*/ 1742876 w 3505200"/>
              <a:gd name="connsiteY892" fmla="*/ 898951 h 3512310"/>
              <a:gd name="connsiteX893" fmla="*/ 866583 w 3505200"/>
              <a:gd name="connsiteY893" fmla="*/ 898951 h 3512310"/>
              <a:gd name="connsiteX894" fmla="*/ 952509 w 3505200"/>
              <a:gd name="connsiteY894" fmla="*/ 978664 h 3512310"/>
              <a:gd name="connsiteX895" fmla="*/ 827904 w 3505200"/>
              <a:gd name="connsiteY895" fmla="*/ 1035319 h 3512310"/>
              <a:gd name="connsiteX896" fmla="*/ 825508 w 3505200"/>
              <a:gd name="connsiteY896" fmla="*/ 921514 h 3512310"/>
              <a:gd name="connsiteX897" fmla="*/ 866583 w 3505200"/>
              <a:gd name="connsiteY897" fmla="*/ 898951 h 3512310"/>
              <a:gd name="connsiteX898" fmla="*/ 232247 w 3505200"/>
              <a:gd name="connsiteY898" fmla="*/ 898387 h 3512310"/>
              <a:gd name="connsiteX899" fmla="*/ 278235 w 3505200"/>
              <a:gd name="connsiteY899" fmla="*/ 926621 h 3512310"/>
              <a:gd name="connsiteX900" fmla="*/ 257545 w 3505200"/>
              <a:gd name="connsiteY900" fmla="*/ 1033571 h 3512310"/>
              <a:gd name="connsiteX901" fmla="*/ 197220 w 3505200"/>
              <a:gd name="connsiteY901" fmla="*/ 1050992 h 3512310"/>
              <a:gd name="connsiteX902" fmla="*/ 191540 w 3505200"/>
              <a:gd name="connsiteY902" fmla="*/ 938888 h 3512310"/>
              <a:gd name="connsiteX903" fmla="*/ 232247 w 3505200"/>
              <a:gd name="connsiteY903" fmla="*/ 898387 h 3512310"/>
              <a:gd name="connsiteX904" fmla="*/ 1973153 w 3505200"/>
              <a:gd name="connsiteY904" fmla="*/ 897884 h 3512310"/>
              <a:gd name="connsiteX905" fmla="*/ 2024639 w 3505200"/>
              <a:gd name="connsiteY905" fmla="*/ 922987 h 3512310"/>
              <a:gd name="connsiteX906" fmla="*/ 2009193 w 3505200"/>
              <a:gd name="connsiteY906" fmla="*/ 1034297 h 3512310"/>
              <a:gd name="connsiteX907" fmla="*/ 1945861 w 3505200"/>
              <a:gd name="connsiteY907" fmla="*/ 1047860 h 3512310"/>
              <a:gd name="connsiteX908" fmla="*/ 1899076 w 3505200"/>
              <a:gd name="connsiteY908" fmla="*/ 992824 h 3512310"/>
              <a:gd name="connsiteX909" fmla="*/ 1921842 w 3505200"/>
              <a:gd name="connsiteY909" fmla="*/ 926542 h 3512310"/>
              <a:gd name="connsiteX910" fmla="*/ 1973153 w 3505200"/>
              <a:gd name="connsiteY910" fmla="*/ 897884 h 3512310"/>
              <a:gd name="connsiteX911" fmla="*/ 2851267 w 3505200"/>
              <a:gd name="connsiteY911" fmla="*/ 897677 h 3512310"/>
              <a:gd name="connsiteX912" fmla="*/ 2903316 w 3505200"/>
              <a:gd name="connsiteY912" fmla="*/ 928075 h 3512310"/>
              <a:gd name="connsiteX913" fmla="*/ 2886739 w 3505200"/>
              <a:gd name="connsiteY913" fmla="*/ 1032639 h 3512310"/>
              <a:gd name="connsiteX914" fmla="*/ 2796395 w 3505200"/>
              <a:gd name="connsiteY914" fmla="*/ 1035319 h 3512310"/>
              <a:gd name="connsiteX915" fmla="*/ 2796826 w 3505200"/>
              <a:gd name="connsiteY915" fmla="*/ 915884 h 3512310"/>
              <a:gd name="connsiteX916" fmla="*/ 2851267 w 3505200"/>
              <a:gd name="connsiteY916" fmla="*/ 897677 h 3512310"/>
              <a:gd name="connsiteX917" fmla="*/ 438224 w 3505200"/>
              <a:gd name="connsiteY917" fmla="*/ 897622 h 3512310"/>
              <a:gd name="connsiteX918" fmla="*/ 492478 w 3505200"/>
              <a:gd name="connsiteY918" fmla="*/ 915884 h 3512310"/>
              <a:gd name="connsiteX919" fmla="*/ 441531 w 3505200"/>
              <a:gd name="connsiteY919" fmla="*/ 1061214 h 3512310"/>
              <a:gd name="connsiteX920" fmla="*/ 355604 w 3505200"/>
              <a:gd name="connsiteY920" fmla="*/ 978664 h 3512310"/>
              <a:gd name="connsiteX921" fmla="*/ 386775 w 3505200"/>
              <a:gd name="connsiteY921" fmla="*/ 927287 h 3512310"/>
              <a:gd name="connsiteX922" fmla="*/ 438224 w 3505200"/>
              <a:gd name="connsiteY922" fmla="*/ 897622 h 3512310"/>
              <a:gd name="connsiteX923" fmla="*/ 3067390 w 3505200"/>
              <a:gd name="connsiteY923" fmla="*/ 897569 h 3512310"/>
              <a:gd name="connsiteX924" fmla="*/ 3124373 w 3505200"/>
              <a:gd name="connsiteY924" fmla="*/ 928048 h 3512310"/>
              <a:gd name="connsiteX925" fmla="*/ 3142294 w 3505200"/>
              <a:gd name="connsiteY925" fmla="*/ 994330 h 3512310"/>
              <a:gd name="connsiteX926" fmla="*/ 3096039 w 3505200"/>
              <a:gd name="connsiteY926" fmla="*/ 1047860 h 3512310"/>
              <a:gd name="connsiteX927" fmla="*/ 3020007 w 3505200"/>
              <a:gd name="connsiteY927" fmla="*/ 1034279 h 3512310"/>
              <a:gd name="connsiteX928" fmla="*/ 3011068 w 3505200"/>
              <a:gd name="connsiteY928" fmla="*/ 926621 h 3512310"/>
              <a:gd name="connsiteX929" fmla="*/ 3067390 w 3505200"/>
              <a:gd name="connsiteY929" fmla="*/ 897569 h 3512310"/>
              <a:gd name="connsiteX930" fmla="*/ 1318518 w 3505200"/>
              <a:gd name="connsiteY930" fmla="*/ 897228 h 3512310"/>
              <a:gd name="connsiteX931" fmla="*/ 1368782 w 3505200"/>
              <a:gd name="connsiteY931" fmla="*/ 915884 h 3512310"/>
              <a:gd name="connsiteX932" fmla="*/ 1319820 w 3505200"/>
              <a:gd name="connsiteY932" fmla="*/ 1061214 h 3512310"/>
              <a:gd name="connsiteX933" fmla="*/ 1269827 w 3505200"/>
              <a:gd name="connsiteY933" fmla="*/ 919106 h 3512310"/>
              <a:gd name="connsiteX934" fmla="*/ 1318518 w 3505200"/>
              <a:gd name="connsiteY934" fmla="*/ 897228 h 3512310"/>
              <a:gd name="connsiteX935" fmla="*/ 2412423 w 3505200"/>
              <a:gd name="connsiteY935" fmla="*/ 896114 h 3512310"/>
              <a:gd name="connsiteX936" fmla="*/ 2489200 w 3505200"/>
              <a:gd name="connsiteY936" fmla="*/ 978169 h 3512310"/>
              <a:gd name="connsiteX937" fmla="*/ 2410028 w 3505200"/>
              <a:gd name="connsiteY937" fmla="*/ 1061214 h 3512310"/>
              <a:gd name="connsiteX938" fmla="*/ 2324100 w 3505200"/>
              <a:gd name="connsiteY938" fmla="*/ 978664 h 3512310"/>
              <a:gd name="connsiteX939" fmla="*/ 2355273 w 3505200"/>
              <a:gd name="connsiteY939" fmla="*/ 927287 h 3512310"/>
              <a:gd name="connsiteX940" fmla="*/ 2412423 w 3505200"/>
              <a:gd name="connsiteY940" fmla="*/ 896114 h 3512310"/>
              <a:gd name="connsiteX941" fmla="*/ 2187191 w 3505200"/>
              <a:gd name="connsiteY941" fmla="*/ 896114 h 3512310"/>
              <a:gd name="connsiteX942" fmla="*/ 2273300 w 3505200"/>
              <a:gd name="connsiteY942" fmla="*/ 978664 h 3512310"/>
              <a:gd name="connsiteX943" fmla="*/ 2242127 w 3505200"/>
              <a:gd name="connsiteY943" fmla="*/ 1030041 h 3512310"/>
              <a:gd name="connsiteX944" fmla="*/ 2190750 w 3505200"/>
              <a:gd name="connsiteY944" fmla="*/ 1061214 h 3512310"/>
              <a:gd name="connsiteX945" fmla="*/ 2108200 w 3505200"/>
              <a:gd name="connsiteY945" fmla="*/ 976885 h 3512310"/>
              <a:gd name="connsiteX946" fmla="*/ 2135814 w 3505200"/>
              <a:gd name="connsiteY946" fmla="*/ 925508 h 3512310"/>
              <a:gd name="connsiteX947" fmla="*/ 2187191 w 3505200"/>
              <a:gd name="connsiteY947" fmla="*/ 896114 h 3512310"/>
              <a:gd name="connsiteX948" fmla="*/ 1536131 w 3505200"/>
              <a:gd name="connsiteY948" fmla="*/ 896114 h 3512310"/>
              <a:gd name="connsiteX949" fmla="*/ 1612908 w 3505200"/>
              <a:gd name="connsiteY949" fmla="*/ 978169 h 3512310"/>
              <a:gd name="connsiteX950" fmla="*/ 1533736 w 3505200"/>
              <a:gd name="connsiteY950" fmla="*/ 1061214 h 3512310"/>
              <a:gd name="connsiteX951" fmla="*/ 1447808 w 3505200"/>
              <a:gd name="connsiteY951" fmla="*/ 978664 h 3512310"/>
              <a:gd name="connsiteX952" fmla="*/ 1478981 w 3505200"/>
              <a:gd name="connsiteY952" fmla="*/ 927287 h 3512310"/>
              <a:gd name="connsiteX953" fmla="*/ 1536131 w 3505200"/>
              <a:gd name="connsiteY953" fmla="*/ 896114 h 3512310"/>
              <a:gd name="connsiteX954" fmla="*/ 1098558 w 3505200"/>
              <a:gd name="connsiteY954" fmla="*/ 896114 h 3512310"/>
              <a:gd name="connsiteX955" fmla="*/ 1181109 w 3505200"/>
              <a:gd name="connsiteY955" fmla="*/ 980954 h 3512310"/>
              <a:gd name="connsiteX956" fmla="*/ 1098558 w 3505200"/>
              <a:gd name="connsiteY956" fmla="*/ 1061214 h 3512310"/>
              <a:gd name="connsiteX957" fmla="*/ 1016009 w 3505200"/>
              <a:gd name="connsiteY957" fmla="*/ 980954 h 3512310"/>
              <a:gd name="connsiteX958" fmla="*/ 1042330 w 3505200"/>
              <a:gd name="connsiteY958" fmla="*/ 929577 h 3512310"/>
              <a:gd name="connsiteX959" fmla="*/ 1098558 w 3505200"/>
              <a:gd name="connsiteY959" fmla="*/ 896114 h 3512310"/>
              <a:gd name="connsiteX960" fmla="*/ 660986 w 3505200"/>
              <a:gd name="connsiteY960" fmla="*/ 896114 h 3512310"/>
              <a:gd name="connsiteX961" fmla="*/ 749309 w 3505200"/>
              <a:gd name="connsiteY961" fmla="*/ 978664 h 3512310"/>
              <a:gd name="connsiteX962" fmla="*/ 663381 w 3505200"/>
              <a:gd name="connsiteY962" fmla="*/ 1061214 h 3512310"/>
              <a:gd name="connsiteX963" fmla="*/ 584202 w 3505200"/>
              <a:gd name="connsiteY963" fmla="*/ 978169 h 3512310"/>
              <a:gd name="connsiteX964" fmla="*/ 609609 w 3505200"/>
              <a:gd name="connsiteY964" fmla="*/ 921514 h 3512310"/>
              <a:gd name="connsiteX965" fmla="*/ 660986 w 3505200"/>
              <a:gd name="connsiteY965" fmla="*/ 896114 h 3512310"/>
              <a:gd name="connsiteX966" fmla="*/ 3276364 w 3505200"/>
              <a:gd name="connsiteY966" fmla="*/ 893793 h 3512310"/>
              <a:gd name="connsiteX967" fmla="*/ 3319941 w 3505200"/>
              <a:gd name="connsiteY967" fmla="*/ 953042 h 3512310"/>
              <a:gd name="connsiteX968" fmla="*/ 3356932 w 3505200"/>
              <a:gd name="connsiteY968" fmla="*/ 1014454 h 3512310"/>
              <a:gd name="connsiteX969" fmla="*/ 3328059 w 3505200"/>
              <a:gd name="connsiteY969" fmla="*/ 1037834 h 3512310"/>
              <a:gd name="connsiteX970" fmla="*/ 3241326 w 3505200"/>
              <a:gd name="connsiteY970" fmla="*/ 1041444 h 3512310"/>
              <a:gd name="connsiteX971" fmla="*/ 3241439 w 3505200"/>
              <a:gd name="connsiteY971" fmla="*/ 915805 h 3512310"/>
              <a:gd name="connsiteX972" fmla="*/ 3276364 w 3505200"/>
              <a:gd name="connsiteY972" fmla="*/ 893793 h 3512310"/>
              <a:gd name="connsiteX973" fmla="*/ 1098559 w 3505200"/>
              <a:gd name="connsiteY973" fmla="*/ 669294 h 3512310"/>
              <a:gd name="connsiteX974" fmla="*/ 1151153 w 3505200"/>
              <a:gd name="connsiteY974" fmla="*/ 699903 h 3512310"/>
              <a:gd name="connsiteX975" fmla="*/ 1085859 w 3505200"/>
              <a:gd name="connsiteY975" fmla="*/ 819106 h 3512310"/>
              <a:gd name="connsiteX976" fmla="*/ 1045965 w 3505200"/>
              <a:gd name="connsiteY976" fmla="*/ 699903 h 3512310"/>
              <a:gd name="connsiteX977" fmla="*/ 1098559 w 3505200"/>
              <a:gd name="connsiteY977" fmla="*/ 669294 h 3512310"/>
              <a:gd name="connsiteX978" fmla="*/ 2191007 w 3505200"/>
              <a:gd name="connsiteY978" fmla="*/ 669249 h 3512310"/>
              <a:gd name="connsiteX979" fmla="*/ 2243344 w 3505200"/>
              <a:gd name="connsiteY979" fmla="*/ 699903 h 3512310"/>
              <a:gd name="connsiteX980" fmla="*/ 2231183 w 3505200"/>
              <a:gd name="connsiteY980" fmla="*/ 809201 h 3512310"/>
              <a:gd name="connsiteX981" fmla="*/ 2183620 w 3505200"/>
              <a:gd name="connsiteY981" fmla="*/ 825861 h 3512310"/>
              <a:gd name="connsiteX982" fmla="*/ 2108200 w 3505200"/>
              <a:gd name="connsiteY982" fmla="*/ 755342 h 3512310"/>
              <a:gd name="connsiteX983" fmla="*/ 2139373 w 3505200"/>
              <a:gd name="connsiteY983" fmla="*/ 698687 h 3512310"/>
              <a:gd name="connsiteX984" fmla="*/ 2191007 w 3505200"/>
              <a:gd name="connsiteY984" fmla="*/ 669249 h 3512310"/>
              <a:gd name="connsiteX985" fmla="*/ 1527218 w 3505200"/>
              <a:gd name="connsiteY985" fmla="*/ 669209 h 3512310"/>
              <a:gd name="connsiteX986" fmla="*/ 1579446 w 3505200"/>
              <a:gd name="connsiteY986" fmla="*/ 693836 h 3512310"/>
              <a:gd name="connsiteX987" fmla="*/ 1528455 w 3505200"/>
              <a:gd name="connsiteY987" fmla="*/ 832615 h 3512310"/>
              <a:gd name="connsiteX988" fmla="*/ 1447809 w 3505200"/>
              <a:gd name="connsiteY988" fmla="*/ 747775 h 3512310"/>
              <a:gd name="connsiteX989" fmla="*/ 1478982 w 3505200"/>
              <a:gd name="connsiteY989" fmla="*/ 698687 h 3512310"/>
              <a:gd name="connsiteX990" fmla="*/ 1527218 w 3505200"/>
              <a:gd name="connsiteY990" fmla="*/ 669209 h 3512310"/>
              <a:gd name="connsiteX991" fmla="*/ 669900 w 3505200"/>
              <a:gd name="connsiteY991" fmla="*/ 669209 h 3512310"/>
              <a:gd name="connsiteX992" fmla="*/ 718136 w 3505200"/>
              <a:gd name="connsiteY992" fmla="*/ 698687 h 3512310"/>
              <a:gd name="connsiteX993" fmla="*/ 722987 w 3505200"/>
              <a:gd name="connsiteY993" fmla="*/ 799152 h 3512310"/>
              <a:gd name="connsiteX994" fmla="*/ 609609 w 3505200"/>
              <a:gd name="connsiteY994" fmla="*/ 807214 h 3512310"/>
              <a:gd name="connsiteX995" fmla="*/ 617672 w 3505200"/>
              <a:gd name="connsiteY995" fmla="*/ 693836 h 3512310"/>
              <a:gd name="connsiteX996" fmla="*/ 669900 w 3505200"/>
              <a:gd name="connsiteY996" fmla="*/ 669209 h 3512310"/>
              <a:gd name="connsiteX997" fmla="*/ 435012 w 3505200"/>
              <a:gd name="connsiteY997" fmla="*/ 669209 h 3512310"/>
              <a:gd name="connsiteX998" fmla="*/ 487240 w 3505200"/>
              <a:gd name="connsiteY998" fmla="*/ 693836 h 3512310"/>
              <a:gd name="connsiteX999" fmla="*/ 436249 w 3505200"/>
              <a:gd name="connsiteY999" fmla="*/ 832615 h 3512310"/>
              <a:gd name="connsiteX1000" fmla="*/ 355604 w 3505200"/>
              <a:gd name="connsiteY1000" fmla="*/ 747775 h 3512310"/>
              <a:gd name="connsiteX1001" fmla="*/ 386777 w 3505200"/>
              <a:gd name="connsiteY1001" fmla="*/ 698687 h 3512310"/>
              <a:gd name="connsiteX1002" fmla="*/ 435012 w 3505200"/>
              <a:gd name="connsiteY1002" fmla="*/ 669209 h 3512310"/>
              <a:gd name="connsiteX1003" fmla="*/ 1306336 w 3505200"/>
              <a:gd name="connsiteY1003" fmla="*/ 669058 h 3512310"/>
              <a:gd name="connsiteX1004" fmla="*/ 1343869 w 3505200"/>
              <a:gd name="connsiteY1004" fmla="*/ 675763 h 3512310"/>
              <a:gd name="connsiteX1005" fmla="*/ 1368783 w 3505200"/>
              <a:gd name="connsiteY1005" fmla="*/ 812844 h 3512310"/>
              <a:gd name="connsiteX1006" fmla="*/ 1269828 w 3505200"/>
              <a:gd name="connsiteY1006" fmla="*/ 809623 h 3512310"/>
              <a:gd name="connsiteX1007" fmla="*/ 1269828 w 3505200"/>
              <a:gd name="connsiteY1007" fmla="*/ 690507 h 3512310"/>
              <a:gd name="connsiteX1008" fmla="*/ 1306336 w 3505200"/>
              <a:gd name="connsiteY1008" fmla="*/ 669058 h 3512310"/>
              <a:gd name="connsiteX1009" fmla="*/ 2408906 w 3505200"/>
              <a:gd name="connsiteY1009" fmla="*/ 669013 h 3512310"/>
              <a:gd name="connsiteX1010" fmla="*/ 2455737 w 3505200"/>
              <a:gd name="connsiteY1010" fmla="*/ 693836 h 3512310"/>
              <a:gd name="connsiteX1011" fmla="*/ 2463800 w 3505200"/>
              <a:gd name="connsiteY1011" fmla="*/ 807214 h 3512310"/>
              <a:gd name="connsiteX1012" fmla="*/ 2350199 w 3505200"/>
              <a:gd name="connsiteY1012" fmla="*/ 798868 h 3512310"/>
              <a:gd name="connsiteX1013" fmla="*/ 2358361 w 3505200"/>
              <a:gd name="connsiteY1013" fmla="*/ 683389 h 3512310"/>
              <a:gd name="connsiteX1014" fmla="*/ 2408906 w 3505200"/>
              <a:gd name="connsiteY1014" fmla="*/ 669013 h 3512310"/>
              <a:gd name="connsiteX1015" fmla="*/ 2632652 w 3505200"/>
              <a:gd name="connsiteY1015" fmla="*/ 669003 h 3512310"/>
              <a:gd name="connsiteX1016" fmla="*/ 2676874 w 3505200"/>
              <a:gd name="connsiteY1016" fmla="*/ 687284 h 3512310"/>
              <a:gd name="connsiteX1017" fmla="*/ 2705100 w 3505200"/>
              <a:gd name="connsiteY1017" fmla="*/ 746610 h 3512310"/>
              <a:gd name="connsiteX1018" fmla="*/ 2578100 w 3505200"/>
              <a:gd name="connsiteY1018" fmla="*/ 807214 h 3512310"/>
              <a:gd name="connsiteX1019" fmla="*/ 2586163 w 3505200"/>
              <a:gd name="connsiteY1019" fmla="*/ 693836 h 3512310"/>
              <a:gd name="connsiteX1020" fmla="*/ 2632652 w 3505200"/>
              <a:gd name="connsiteY1020" fmla="*/ 669003 h 3512310"/>
              <a:gd name="connsiteX1021" fmla="*/ 1756352 w 3505200"/>
              <a:gd name="connsiteY1021" fmla="*/ 669003 h 3512310"/>
              <a:gd name="connsiteX1022" fmla="*/ 1800574 w 3505200"/>
              <a:gd name="connsiteY1022" fmla="*/ 687284 h 3512310"/>
              <a:gd name="connsiteX1023" fmla="*/ 1800574 w 3505200"/>
              <a:gd name="connsiteY1023" fmla="*/ 812844 h 3512310"/>
              <a:gd name="connsiteX1024" fmla="*/ 1701803 w 3505200"/>
              <a:gd name="connsiteY1024" fmla="*/ 807214 h 3512310"/>
              <a:gd name="connsiteX1025" fmla="*/ 1709866 w 3505200"/>
              <a:gd name="connsiteY1025" fmla="*/ 693836 h 3512310"/>
              <a:gd name="connsiteX1026" fmla="*/ 1756352 w 3505200"/>
              <a:gd name="connsiteY1026" fmla="*/ 669003 h 3512310"/>
              <a:gd name="connsiteX1027" fmla="*/ 883962 w 3505200"/>
              <a:gd name="connsiteY1027" fmla="*/ 668968 h 3512310"/>
              <a:gd name="connsiteX1028" fmla="*/ 927109 w 3505200"/>
              <a:gd name="connsiteY1028" fmla="*/ 692915 h 3512310"/>
              <a:gd name="connsiteX1029" fmla="*/ 924283 w 3505200"/>
              <a:gd name="connsiteY1029" fmla="*/ 812844 h 3512310"/>
              <a:gd name="connsiteX1030" fmla="*/ 825509 w 3505200"/>
              <a:gd name="connsiteY1030" fmla="*/ 807214 h 3512310"/>
              <a:gd name="connsiteX1031" fmla="*/ 833572 w 3505200"/>
              <a:gd name="connsiteY1031" fmla="*/ 693836 h 3512310"/>
              <a:gd name="connsiteX1032" fmla="*/ 883962 w 3505200"/>
              <a:gd name="connsiteY1032" fmla="*/ 668968 h 3512310"/>
              <a:gd name="connsiteX1033" fmla="*/ 3069340 w 3505200"/>
              <a:gd name="connsiteY1033" fmla="*/ 667513 h 3512310"/>
              <a:gd name="connsiteX1034" fmla="*/ 3149600 w 3505200"/>
              <a:gd name="connsiteY1034" fmla="*/ 755342 h 3512310"/>
              <a:gd name="connsiteX1035" fmla="*/ 3067050 w 3505200"/>
              <a:gd name="connsiteY1035" fmla="*/ 832615 h 3512310"/>
              <a:gd name="connsiteX1036" fmla="*/ 2984500 w 3505200"/>
              <a:gd name="connsiteY1036" fmla="*/ 750491 h 3512310"/>
              <a:gd name="connsiteX1037" fmla="*/ 3017963 w 3505200"/>
              <a:gd name="connsiteY1037" fmla="*/ 693836 h 3512310"/>
              <a:gd name="connsiteX1038" fmla="*/ 3069340 w 3505200"/>
              <a:gd name="connsiteY1038" fmla="*/ 667513 h 3512310"/>
              <a:gd name="connsiteX1039" fmla="*/ 2851456 w 3505200"/>
              <a:gd name="connsiteY1039" fmla="*/ 667513 h 3512310"/>
              <a:gd name="connsiteX1040" fmla="*/ 2920685 w 3505200"/>
              <a:gd name="connsiteY1040" fmla="*/ 733978 h 3512310"/>
              <a:gd name="connsiteX1041" fmla="*/ 2903316 w 3505200"/>
              <a:gd name="connsiteY1041" fmla="*/ 800653 h 3512310"/>
              <a:gd name="connsiteX1042" fmla="*/ 2796826 w 3505200"/>
              <a:gd name="connsiteY1042" fmla="*/ 812844 h 3512310"/>
              <a:gd name="connsiteX1043" fmla="*/ 2802063 w 3505200"/>
              <a:gd name="connsiteY1043" fmla="*/ 693836 h 3512310"/>
              <a:gd name="connsiteX1044" fmla="*/ 2851456 w 3505200"/>
              <a:gd name="connsiteY1044" fmla="*/ 667513 h 3512310"/>
              <a:gd name="connsiteX1045" fmla="*/ 1974850 w 3505200"/>
              <a:gd name="connsiteY1045" fmla="*/ 667513 h 3512310"/>
              <a:gd name="connsiteX1046" fmla="*/ 2057400 w 3505200"/>
              <a:gd name="connsiteY1046" fmla="*/ 755342 h 3512310"/>
              <a:gd name="connsiteX1047" fmla="*/ 1974850 w 3505200"/>
              <a:gd name="connsiteY1047" fmla="*/ 832615 h 3512310"/>
              <a:gd name="connsiteX1048" fmla="*/ 1892300 w 3505200"/>
              <a:gd name="connsiteY1048" fmla="*/ 755342 h 3512310"/>
              <a:gd name="connsiteX1049" fmla="*/ 1923473 w 3505200"/>
              <a:gd name="connsiteY1049" fmla="*/ 698687 h 3512310"/>
              <a:gd name="connsiteX1050" fmla="*/ 1974850 w 3505200"/>
              <a:gd name="connsiteY1050" fmla="*/ 667513 h 3512310"/>
              <a:gd name="connsiteX1051" fmla="*/ 3007018 w 3505200"/>
              <a:gd name="connsiteY1051" fmla="*/ 525511 h 3512310"/>
              <a:gd name="connsiteX1052" fmla="*/ 3036693 w 3505200"/>
              <a:gd name="connsiteY1052" fmla="*/ 548197 h 3512310"/>
              <a:gd name="connsiteX1053" fmla="*/ 3048293 w 3505200"/>
              <a:gd name="connsiteY1053" fmla="*/ 604012 h 3512310"/>
              <a:gd name="connsiteX1054" fmla="*/ 2991148 w 3505200"/>
              <a:gd name="connsiteY1054" fmla="*/ 527329 h 3512310"/>
              <a:gd name="connsiteX1055" fmla="*/ 3007018 w 3505200"/>
              <a:gd name="connsiteY1055" fmla="*/ 525511 h 3512310"/>
              <a:gd name="connsiteX1056" fmla="*/ 500264 w 3505200"/>
              <a:gd name="connsiteY1056" fmla="*/ 524559 h 3512310"/>
              <a:gd name="connsiteX1057" fmla="*/ 499685 w 3505200"/>
              <a:gd name="connsiteY1057" fmla="*/ 580787 h 3512310"/>
              <a:gd name="connsiteX1058" fmla="*/ 444504 w 3505200"/>
              <a:gd name="connsiteY1058" fmla="*/ 588956 h 3512310"/>
              <a:gd name="connsiteX1059" fmla="*/ 471749 w 3505200"/>
              <a:gd name="connsiteY1059" fmla="*/ 544897 h 3512310"/>
              <a:gd name="connsiteX1060" fmla="*/ 500264 w 3505200"/>
              <a:gd name="connsiteY1060" fmla="*/ 524559 h 3512310"/>
              <a:gd name="connsiteX1061" fmla="*/ 2186595 w 3505200"/>
              <a:gd name="connsiteY1061" fmla="*/ 445743 h 3512310"/>
              <a:gd name="connsiteX1062" fmla="*/ 2247900 w 3505200"/>
              <a:gd name="connsiteY1062" fmla="*/ 481516 h 3512310"/>
              <a:gd name="connsiteX1063" fmla="*/ 2247501 w 3505200"/>
              <a:gd name="connsiteY1063" fmla="*/ 550038 h 3512310"/>
              <a:gd name="connsiteX1064" fmla="*/ 2187941 w 3505200"/>
              <a:gd name="connsiteY1064" fmla="*/ 595209 h 3512310"/>
              <a:gd name="connsiteX1065" fmla="*/ 2125910 w 3505200"/>
              <a:gd name="connsiteY1065" fmla="*/ 572000 h 3512310"/>
              <a:gd name="connsiteX1066" fmla="*/ 2157872 w 3505200"/>
              <a:gd name="connsiteY1066" fmla="*/ 456146 h 3512310"/>
              <a:gd name="connsiteX1067" fmla="*/ 2186595 w 3505200"/>
              <a:gd name="connsiteY1067" fmla="*/ 445743 h 3512310"/>
              <a:gd name="connsiteX1068" fmla="*/ 1970695 w 3505200"/>
              <a:gd name="connsiteY1068" fmla="*/ 445743 h 3512310"/>
              <a:gd name="connsiteX1069" fmla="*/ 2032000 w 3505200"/>
              <a:gd name="connsiteY1069" fmla="*/ 481516 h 3512310"/>
              <a:gd name="connsiteX1070" fmla="*/ 2031601 w 3505200"/>
              <a:gd name="connsiteY1070" fmla="*/ 550038 h 3512310"/>
              <a:gd name="connsiteX1071" fmla="*/ 1972041 w 3505200"/>
              <a:gd name="connsiteY1071" fmla="*/ 595209 h 3512310"/>
              <a:gd name="connsiteX1072" fmla="*/ 1910010 w 3505200"/>
              <a:gd name="connsiteY1072" fmla="*/ 572000 h 3512310"/>
              <a:gd name="connsiteX1073" fmla="*/ 1941972 w 3505200"/>
              <a:gd name="connsiteY1073" fmla="*/ 456146 h 3512310"/>
              <a:gd name="connsiteX1074" fmla="*/ 1970695 w 3505200"/>
              <a:gd name="connsiteY1074" fmla="*/ 445743 h 3512310"/>
              <a:gd name="connsiteX1075" fmla="*/ 1094405 w 3505200"/>
              <a:gd name="connsiteY1075" fmla="*/ 445743 h 3512310"/>
              <a:gd name="connsiteX1076" fmla="*/ 1155709 w 3505200"/>
              <a:gd name="connsiteY1076" fmla="*/ 481516 h 3512310"/>
              <a:gd name="connsiteX1077" fmla="*/ 1155311 w 3505200"/>
              <a:gd name="connsiteY1077" fmla="*/ 550038 h 3512310"/>
              <a:gd name="connsiteX1078" fmla="*/ 1095751 w 3505200"/>
              <a:gd name="connsiteY1078" fmla="*/ 595209 h 3512310"/>
              <a:gd name="connsiteX1079" fmla="*/ 1033720 w 3505200"/>
              <a:gd name="connsiteY1079" fmla="*/ 572000 h 3512310"/>
              <a:gd name="connsiteX1080" fmla="*/ 1065682 w 3505200"/>
              <a:gd name="connsiteY1080" fmla="*/ 456146 h 3512310"/>
              <a:gd name="connsiteX1081" fmla="*/ 1094405 w 3505200"/>
              <a:gd name="connsiteY1081" fmla="*/ 445743 h 3512310"/>
              <a:gd name="connsiteX1082" fmla="*/ 685347 w 3505200"/>
              <a:gd name="connsiteY1082" fmla="*/ 442976 h 3512310"/>
              <a:gd name="connsiteX1083" fmla="*/ 735469 w 3505200"/>
              <a:gd name="connsiteY1083" fmla="*/ 503591 h 3512310"/>
              <a:gd name="connsiteX1084" fmla="*/ 723211 w 3505200"/>
              <a:gd name="connsiteY1084" fmla="*/ 570267 h 3512310"/>
              <a:gd name="connsiteX1085" fmla="*/ 663663 w 3505200"/>
              <a:gd name="connsiteY1085" fmla="*/ 604012 h 3512310"/>
              <a:gd name="connsiteX1086" fmla="*/ 617956 w 3505200"/>
              <a:gd name="connsiteY1086" fmla="*/ 465011 h 3512310"/>
              <a:gd name="connsiteX1087" fmla="*/ 685347 w 3505200"/>
              <a:gd name="connsiteY1087" fmla="*/ 442976 h 3512310"/>
              <a:gd name="connsiteX1088" fmla="*/ 2838454 w 3505200"/>
              <a:gd name="connsiteY1088" fmla="*/ 440885 h 3512310"/>
              <a:gd name="connsiteX1089" fmla="*/ 2874552 w 3505200"/>
              <a:gd name="connsiteY1089" fmla="*/ 453012 h 3512310"/>
              <a:gd name="connsiteX1090" fmla="*/ 2920370 w 3505200"/>
              <a:gd name="connsiteY1090" fmla="*/ 499753 h 3512310"/>
              <a:gd name="connsiteX1091" fmla="*/ 2904640 w 3505200"/>
              <a:gd name="connsiteY1091" fmla="*/ 558676 h 3512310"/>
              <a:gd name="connsiteX1092" fmla="*/ 2792877 w 3505200"/>
              <a:gd name="connsiteY1092" fmla="*/ 583947 h 3512310"/>
              <a:gd name="connsiteX1093" fmla="*/ 2802063 w 3505200"/>
              <a:gd name="connsiteY1093" fmla="*/ 465235 h 3512310"/>
              <a:gd name="connsiteX1094" fmla="*/ 2838454 w 3505200"/>
              <a:gd name="connsiteY1094" fmla="*/ 440885 h 3512310"/>
              <a:gd name="connsiteX1095" fmla="*/ 869647 w 3505200"/>
              <a:gd name="connsiteY1095" fmla="*/ 440858 h 3512310"/>
              <a:gd name="connsiteX1096" fmla="*/ 899370 w 3505200"/>
              <a:gd name="connsiteY1096" fmla="*/ 447164 h 3512310"/>
              <a:gd name="connsiteX1097" fmla="*/ 945966 w 3505200"/>
              <a:gd name="connsiteY1097" fmla="*/ 520462 h 3512310"/>
              <a:gd name="connsiteX1098" fmla="*/ 878517 w 3505200"/>
              <a:gd name="connsiteY1098" fmla="*/ 604012 h 3512310"/>
              <a:gd name="connsiteX1099" fmla="*/ 833573 w 3505200"/>
              <a:gd name="connsiteY1099" fmla="*/ 465235 h 3512310"/>
              <a:gd name="connsiteX1100" fmla="*/ 869647 w 3505200"/>
              <a:gd name="connsiteY1100" fmla="*/ 440858 h 3512310"/>
              <a:gd name="connsiteX1101" fmla="*/ 2628900 w 3505200"/>
              <a:gd name="connsiteY1101" fmla="*/ 438912 h 3512310"/>
              <a:gd name="connsiteX1102" fmla="*/ 2671637 w 3505200"/>
              <a:gd name="connsiteY1102" fmla="*/ 465235 h 3512310"/>
              <a:gd name="connsiteX1103" fmla="*/ 2631107 w 3505200"/>
              <a:gd name="connsiteY1103" fmla="*/ 604012 h 3512310"/>
              <a:gd name="connsiteX1104" fmla="*/ 2586163 w 3505200"/>
              <a:gd name="connsiteY1104" fmla="*/ 465235 h 3512310"/>
              <a:gd name="connsiteX1105" fmla="*/ 2628900 w 3505200"/>
              <a:gd name="connsiteY1105" fmla="*/ 438912 h 3512310"/>
              <a:gd name="connsiteX1106" fmla="*/ 1752600 w 3505200"/>
              <a:gd name="connsiteY1106" fmla="*/ 438912 h 3512310"/>
              <a:gd name="connsiteX1107" fmla="*/ 1795337 w 3505200"/>
              <a:gd name="connsiteY1107" fmla="*/ 465235 h 3512310"/>
              <a:gd name="connsiteX1108" fmla="*/ 1754807 w 3505200"/>
              <a:gd name="connsiteY1108" fmla="*/ 604012 h 3512310"/>
              <a:gd name="connsiteX1109" fmla="*/ 1709866 w 3505200"/>
              <a:gd name="connsiteY1109" fmla="*/ 465235 h 3512310"/>
              <a:gd name="connsiteX1110" fmla="*/ 1752600 w 3505200"/>
              <a:gd name="connsiteY1110" fmla="*/ 438912 h 3512310"/>
              <a:gd name="connsiteX1111" fmla="*/ 2392199 w 3505200"/>
              <a:gd name="connsiteY1111" fmla="*/ 434012 h 3512310"/>
              <a:gd name="connsiteX1112" fmla="*/ 2455737 w 3505200"/>
              <a:gd name="connsiteY1112" fmla="*/ 465235 h 3512310"/>
              <a:gd name="connsiteX1113" fmla="*/ 2407857 w 3505200"/>
              <a:gd name="connsiteY1113" fmla="*/ 597469 h 3512310"/>
              <a:gd name="connsiteX1114" fmla="*/ 2331966 w 3505200"/>
              <a:gd name="connsiteY1114" fmla="*/ 550152 h 3512310"/>
              <a:gd name="connsiteX1115" fmla="*/ 2377902 w 3505200"/>
              <a:gd name="connsiteY1115" fmla="*/ 441350 h 3512310"/>
              <a:gd name="connsiteX1116" fmla="*/ 2392199 w 3505200"/>
              <a:gd name="connsiteY1116" fmla="*/ 434012 h 3512310"/>
              <a:gd name="connsiteX1117" fmla="*/ 1300008 w 3505200"/>
              <a:gd name="connsiteY1117" fmla="*/ 434012 h 3512310"/>
              <a:gd name="connsiteX1118" fmla="*/ 1363546 w 3505200"/>
              <a:gd name="connsiteY1118" fmla="*/ 465235 h 3512310"/>
              <a:gd name="connsiteX1119" fmla="*/ 1315666 w 3505200"/>
              <a:gd name="connsiteY1119" fmla="*/ 597469 h 3512310"/>
              <a:gd name="connsiteX1120" fmla="*/ 1239775 w 3505200"/>
              <a:gd name="connsiteY1120" fmla="*/ 550152 h 3512310"/>
              <a:gd name="connsiteX1121" fmla="*/ 1285711 w 3505200"/>
              <a:gd name="connsiteY1121" fmla="*/ 441350 h 3512310"/>
              <a:gd name="connsiteX1122" fmla="*/ 1300008 w 3505200"/>
              <a:gd name="connsiteY1122" fmla="*/ 434012 h 3512310"/>
              <a:gd name="connsiteX1123" fmla="*/ 1529178 w 3505200"/>
              <a:gd name="connsiteY1123" fmla="*/ 433945 h 3512310"/>
              <a:gd name="connsiteX1124" fmla="*/ 1579446 w 3505200"/>
              <a:gd name="connsiteY1124" fmla="*/ 465235 h 3512310"/>
              <a:gd name="connsiteX1125" fmla="*/ 1523213 w 3505200"/>
              <a:gd name="connsiteY1125" fmla="*/ 595439 h 3512310"/>
              <a:gd name="connsiteX1126" fmla="*/ 1495249 w 3505200"/>
              <a:gd name="connsiteY1126" fmla="*/ 445727 h 3512310"/>
              <a:gd name="connsiteX1127" fmla="*/ 1529178 w 3505200"/>
              <a:gd name="connsiteY1127" fmla="*/ 433945 h 3512310"/>
              <a:gd name="connsiteX1128" fmla="*/ 1550246 w 3505200"/>
              <a:gd name="connsiteY1128" fmla="*/ 224883 h 3512310"/>
              <a:gd name="connsiteX1129" fmla="*/ 1612910 w 3505200"/>
              <a:gd name="connsiteY1129" fmla="*/ 300259 h 3512310"/>
              <a:gd name="connsiteX1130" fmla="*/ 1530053 w 3505200"/>
              <a:gd name="connsiteY1130" fmla="*/ 388113 h 3512310"/>
              <a:gd name="connsiteX1131" fmla="*/ 1448691 w 3505200"/>
              <a:gd name="connsiteY1131" fmla="*/ 310734 h 3512310"/>
              <a:gd name="connsiteX1132" fmla="*/ 1473909 w 3505200"/>
              <a:gd name="connsiteY1132" fmla="*/ 256759 h 3512310"/>
              <a:gd name="connsiteX1133" fmla="*/ 1515742 w 3505200"/>
              <a:gd name="connsiteY1133" fmla="*/ 227362 h 3512310"/>
              <a:gd name="connsiteX1134" fmla="*/ 1550246 w 3505200"/>
              <a:gd name="connsiteY1134" fmla="*/ 224883 h 3512310"/>
              <a:gd name="connsiteX1135" fmla="*/ 1081765 w 3505200"/>
              <a:gd name="connsiteY1135" fmla="*/ 224466 h 3512310"/>
              <a:gd name="connsiteX1136" fmla="*/ 1149937 w 3505200"/>
              <a:gd name="connsiteY1136" fmla="*/ 356940 h 3512310"/>
              <a:gd name="connsiteX1137" fmla="*/ 1045966 w 3505200"/>
              <a:gd name="connsiteY1137" fmla="*/ 355723 h 3512310"/>
              <a:gd name="connsiteX1138" fmla="*/ 1044532 w 3505200"/>
              <a:gd name="connsiteY1138" fmla="*/ 232537 h 3512310"/>
              <a:gd name="connsiteX1139" fmla="*/ 1081765 w 3505200"/>
              <a:gd name="connsiteY1139" fmla="*/ 224466 h 3512310"/>
              <a:gd name="connsiteX1140" fmla="*/ 1307803 w 3505200"/>
              <a:gd name="connsiteY1140" fmla="*/ 224169 h 3512310"/>
              <a:gd name="connsiteX1141" fmla="*/ 1390466 w 3505200"/>
              <a:gd name="connsiteY1141" fmla="*/ 291656 h 3512310"/>
              <a:gd name="connsiteX1142" fmla="*/ 1249932 w 3505200"/>
              <a:gd name="connsiteY1142" fmla="*/ 335325 h 3512310"/>
              <a:gd name="connsiteX1143" fmla="*/ 1261210 w 3505200"/>
              <a:gd name="connsiteY1143" fmla="*/ 238887 h 3512310"/>
              <a:gd name="connsiteX1144" fmla="*/ 1307803 w 3505200"/>
              <a:gd name="connsiteY1144" fmla="*/ 224169 h 3512310"/>
              <a:gd name="connsiteX1145" fmla="*/ 1736995 w 3505200"/>
              <a:gd name="connsiteY1145" fmla="*/ 224107 h 3512310"/>
              <a:gd name="connsiteX1146" fmla="*/ 1828800 w 3505200"/>
              <a:gd name="connsiteY1146" fmla="*/ 301180 h 3512310"/>
              <a:gd name="connsiteX1147" fmla="*/ 1760663 w 3505200"/>
              <a:gd name="connsiteY1147" fmla="*/ 388113 h 3512310"/>
              <a:gd name="connsiteX1148" fmla="*/ 1709866 w 3505200"/>
              <a:gd name="connsiteY1148" fmla="*/ 361791 h 3512310"/>
              <a:gd name="connsiteX1149" fmla="*/ 1697420 w 3505200"/>
              <a:gd name="connsiteY1149" fmla="*/ 246237 h 3512310"/>
              <a:gd name="connsiteX1150" fmla="*/ 1736995 w 3505200"/>
              <a:gd name="connsiteY1150" fmla="*/ 224107 h 3512310"/>
              <a:gd name="connsiteX1151" fmla="*/ 2402854 w 3505200"/>
              <a:gd name="connsiteY1151" fmla="*/ 223592 h 3512310"/>
              <a:gd name="connsiteX1152" fmla="*/ 2480627 w 3505200"/>
              <a:gd name="connsiteY1152" fmla="*/ 300008 h 3512310"/>
              <a:gd name="connsiteX1153" fmla="*/ 2383916 w 3505200"/>
              <a:gd name="connsiteY1153" fmla="*/ 373629 h 3512310"/>
              <a:gd name="connsiteX1154" fmla="*/ 2325513 w 3505200"/>
              <a:gd name="connsiteY1154" fmla="*/ 276614 h 3512310"/>
              <a:gd name="connsiteX1155" fmla="*/ 2353400 w 3505200"/>
              <a:gd name="connsiteY1155" fmla="*/ 238887 h 3512310"/>
              <a:gd name="connsiteX1156" fmla="*/ 2402854 w 3505200"/>
              <a:gd name="connsiteY1156" fmla="*/ 223592 h 3512310"/>
              <a:gd name="connsiteX1157" fmla="*/ 2190750 w 3505200"/>
              <a:gd name="connsiteY1157" fmla="*/ 223012 h 3512310"/>
              <a:gd name="connsiteX1158" fmla="*/ 2273300 w 3505200"/>
              <a:gd name="connsiteY1158" fmla="*/ 299789 h 3512310"/>
              <a:gd name="connsiteX1159" fmla="*/ 2190750 w 3505200"/>
              <a:gd name="connsiteY1159" fmla="*/ 388113 h 3512310"/>
              <a:gd name="connsiteX1160" fmla="*/ 2108200 w 3505200"/>
              <a:gd name="connsiteY1160" fmla="*/ 299789 h 3512310"/>
              <a:gd name="connsiteX1161" fmla="*/ 2133600 w 3505200"/>
              <a:gd name="connsiteY1161" fmla="*/ 248412 h 3512310"/>
              <a:gd name="connsiteX1162" fmla="*/ 2190750 w 3505200"/>
              <a:gd name="connsiteY1162" fmla="*/ 223012 h 3512310"/>
              <a:gd name="connsiteX1163" fmla="*/ 1974850 w 3505200"/>
              <a:gd name="connsiteY1163" fmla="*/ 223012 h 3512310"/>
              <a:gd name="connsiteX1164" fmla="*/ 2057400 w 3505200"/>
              <a:gd name="connsiteY1164" fmla="*/ 299789 h 3512310"/>
              <a:gd name="connsiteX1165" fmla="*/ 1974850 w 3505200"/>
              <a:gd name="connsiteY1165" fmla="*/ 388113 h 3512310"/>
              <a:gd name="connsiteX1166" fmla="*/ 1892300 w 3505200"/>
              <a:gd name="connsiteY1166" fmla="*/ 299789 h 3512310"/>
              <a:gd name="connsiteX1167" fmla="*/ 1917700 w 3505200"/>
              <a:gd name="connsiteY1167" fmla="*/ 248412 h 3512310"/>
              <a:gd name="connsiteX1168" fmla="*/ 1974850 w 3505200"/>
              <a:gd name="connsiteY1168" fmla="*/ 223012 h 3512310"/>
              <a:gd name="connsiteX1169" fmla="*/ 2606162 w 3505200"/>
              <a:gd name="connsiteY1169" fmla="*/ 217932 h 3512310"/>
              <a:gd name="connsiteX1170" fmla="*/ 2658258 w 3505200"/>
              <a:gd name="connsiteY1170" fmla="*/ 242400 h 3512310"/>
              <a:gd name="connsiteX1171" fmla="*/ 2696358 w 3505200"/>
              <a:gd name="connsiteY1171" fmla="*/ 308631 h 3512310"/>
              <a:gd name="connsiteX1172" fmla="*/ 2658057 w 3505200"/>
              <a:gd name="connsiteY1172" fmla="*/ 368406 h 3512310"/>
              <a:gd name="connsiteX1173" fmla="*/ 2630064 w 3505200"/>
              <a:gd name="connsiteY1173" fmla="*/ 393941 h 3512310"/>
              <a:gd name="connsiteX1174" fmla="*/ 2588207 w 3505200"/>
              <a:gd name="connsiteY1174" fmla="*/ 361177 h 3512310"/>
              <a:gd name="connsiteX1175" fmla="*/ 2571063 w 3505200"/>
              <a:gd name="connsiteY1175" fmla="*/ 254027 h 3512310"/>
              <a:gd name="connsiteX1176" fmla="*/ 2606162 w 3505200"/>
              <a:gd name="connsiteY1176" fmla="*/ 217932 h 3512310"/>
              <a:gd name="connsiteX1177" fmla="*/ 888010 w 3505200"/>
              <a:gd name="connsiteY1177" fmla="*/ 216709 h 3512310"/>
              <a:gd name="connsiteX1178" fmla="*/ 930285 w 3505200"/>
              <a:gd name="connsiteY1178" fmla="*/ 346303 h 3512310"/>
              <a:gd name="connsiteX1179" fmla="*/ 887831 w 3505200"/>
              <a:gd name="connsiteY1179" fmla="*/ 374352 h 3512310"/>
              <a:gd name="connsiteX1180" fmla="*/ 833856 w 3505200"/>
              <a:gd name="connsiteY1180" fmla="*/ 362013 h 3512310"/>
              <a:gd name="connsiteX1181" fmla="*/ 835035 w 3505200"/>
              <a:gd name="connsiteY1181" fmla="*/ 241923 h 3512310"/>
              <a:gd name="connsiteX1182" fmla="*/ 888010 w 3505200"/>
              <a:gd name="connsiteY1182" fmla="*/ 216709 h 3512310"/>
              <a:gd name="connsiteX1183" fmla="*/ 1137616 w 3505200"/>
              <a:gd name="connsiteY1183" fmla="*/ 109311 h 3512310"/>
              <a:gd name="connsiteX1184" fmla="*/ 1155710 w 3505200"/>
              <a:gd name="connsiteY1184" fmla="*/ 120963 h 3512310"/>
              <a:gd name="connsiteX1185" fmla="*/ 1090024 w 3505200"/>
              <a:gd name="connsiteY1185" fmla="*/ 151810 h 3512310"/>
              <a:gd name="connsiteX1186" fmla="*/ 1099063 w 3505200"/>
              <a:gd name="connsiteY1186" fmla="*/ 125822 h 3512310"/>
              <a:gd name="connsiteX1187" fmla="*/ 1137616 w 3505200"/>
              <a:gd name="connsiteY1187" fmla="*/ 109311 h 3512310"/>
              <a:gd name="connsiteX1188" fmla="*/ 2373345 w 3505200"/>
              <a:gd name="connsiteY1188" fmla="*/ 108711 h 3512310"/>
              <a:gd name="connsiteX1189" fmla="*/ 2413879 w 3505200"/>
              <a:gd name="connsiteY1189" fmla="*/ 152617 h 3512310"/>
              <a:gd name="connsiteX1190" fmla="*/ 2349500 w 3505200"/>
              <a:gd name="connsiteY1190" fmla="*/ 120963 h 3512310"/>
              <a:gd name="connsiteX1191" fmla="*/ 2373345 w 3505200"/>
              <a:gd name="connsiteY1191" fmla="*/ 108711 h 3512310"/>
              <a:gd name="connsiteX1192" fmla="*/ 2149499 w 3505200"/>
              <a:gd name="connsiteY1192" fmla="*/ 44850 h 3512310"/>
              <a:gd name="connsiteX1193" fmla="*/ 2175021 w 3505200"/>
              <a:gd name="connsiteY1193" fmla="*/ 44979 h 3512310"/>
              <a:gd name="connsiteX1194" fmla="*/ 2260042 w 3505200"/>
              <a:gd name="connsiteY1194" fmla="*/ 109753 h 3512310"/>
              <a:gd name="connsiteX1195" fmla="*/ 2170882 w 3505200"/>
              <a:gd name="connsiteY1195" fmla="*/ 152901 h 3512310"/>
              <a:gd name="connsiteX1196" fmla="*/ 2113300 w 3505200"/>
              <a:gd name="connsiteY1196" fmla="*/ 62938 h 3512310"/>
              <a:gd name="connsiteX1197" fmla="*/ 2149499 w 3505200"/>
              <a:gd name="connsiteY1197" fmla="*/ 44850 h 3512310"/>
              <a:gd name="connsiteX1198" fmla="*/ 1355735 w 3505200"/>
              <a:gd name="connsiteY1198" fmla="*/ 40006 h 3512310"/>
              <a:gd name="connsiteX1199" fmla="*/ 1397010 w 3505200"/>
              <a:gd name="connsiteY1199" fmla="*/ 76961 h 3512310"/>
              <a:gd name="connsiteX1200" fmla="*/ 1323636 w 3505200"/>
              <a:gd name="connsiteY1200" fmla="*/ 159512 h 3512310"/>
              <a:gd name="connsiteX1201" fmla="*/ 1244610 w 3505200"/>
              <a:gd name="connsiteY1201" fmla="*/ 95653 h 3512310"/>
              <a:gd name="connsiteX1202" fmla="*/ 1279535 w 3505200"/>
              <a:gd name="connsiteY1202" fmla="*/ 53070 h 3512310"/>
              <a:gd name="connsiteX1203" fmla="*/ 1355735 w 3505200"/>
              <a:gd name="connsiteY1203" fmla="*/ 40006 h 3512310"/>
              <a:gd name="connsiteX1204" fmla="*/ 1953478 w 3505200"/>
              <a:gd name="connsiteY1204" fmla="*/ 8862 h 3512310"/>
              <a:gd name="connsiteX1205" fmla="*/ 1977232 w 3505200"/>
              <a:gd name="connsiteY1205" fmla="*/ 11386 h 3512310"/>
              <a:gd name="connsiteX1206" fmla="*/ 2010142 w 3505200"/>
              <a:gd name="connsiteY1206" fmla="*/ 131885 h 3512310"/>
              <a:gd name="connsiteX1207" fmla="*/ 1949630 w 3505200"/>
              <a:gd name="connsiteY1207" fmla="*/ 149203 h 3512310"/>
              <a:gd name="connsiteX1208" fmla="*/ 1910797 w 3505200"/>
              <a:gd name="connsiteY1208" fmla="*/ 37922 h 3512310"/>
              <a:gd name="connsiteX1209" fmla="*/ 1953478 w 3505200"/>
              <a:gd name="connsiteY1209" fmla="*/ 8862 h 3512310"/>
              <a:gd name="connsiteX1210" fmla="*/ 1755642 w 3505200"/>
              <a:gd name="connsiteY1210" fmla="*/ 7722 h 3512310"/>
              <a:gd name="connsiteX1211" fmla="*/ 1813560 w 3505200"/>
              <a:gd name="connsiteY1211" fmla="*/ 22351 h 3512310"/>
              <a:gd name="connsiteX1212" fmla="*/ 1800574 w 3505200"/>
              <a:gd name="connsiteY1212" fmla="*/ 139741 h 3512310"/>
              <a:gd name="connsiteX1213" fmla="*/ 1705797 w 3505200"/>
              <a:gd name="connsiteY1213" fmla="*/ 131897 h 3512310"/>
              <a:gd name="connsiteX1214" fmla="*/ 1696360 w 3505200"/>
              <a:gd name="connsiteY1214" fmla="*/ 27067 h 3512310"/>
              <a:gd name="connsiteX1215" fmla="*/ 1755642 w 3505200"/>
              <a:gd name="connsiteY1215" fmla="*/ 7722 h 3512310"/>
              <a:gd name="connsiteX1216" fmla="*/ 1537284 w 3505200"/>
              <a:gd name="connsiteY1216" fmla="*/ 1191 h 3512310"/>
              <a:gd name="connsiteX1217" fmla="*/ 1612910 w 3505200"/>
              <a:gd name="connsiteY1217" fmla="*/ 75473 h 3512310"/>
              <a:gd name="connsiteX1218" fmla="*/ 1535638 w 3505200"/>
              <a:gd name="connsiteY1218" fmla="*/ 159512 h 3512310"/>
              <a:gd name="connsiteX1219" fmla="*/ 1447810 w 3505200"/>
              <a:gd name="connsiteY1219" fmla="*/ 79965 h 3512310"/>
              <a:gd name="connsiteX1220" fmla="*/ 1492260 w 3505200"/>
              <a:gd name="connsiteY1220" fmla="*/ 3306 h 3512310"/>
              <a:gd name="connsiteX1221" fmla="*/ 1537284 w 3505200"/>
              <a:gd name="connsiteY1221" fmla="*/ 1191 h 351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</a:cxnLst>
            <a:rect l="l" t="t" r="r" b="b"/>
            <a:pathLst>
              <a:path w="3505200" h="3512310">
                <a:moveTo>
                  <a:pt x="1303390" y="3373829"/>
                </a:moveTo>
                <a:cubicBezTo>
                  <a:pt x="1347043" y="3367492"/>
                  <a:pt x="1397000" y="3397889"/>
                  <a:pt x="1397000" y="3443679"/>
                </a:cubicBezTo>
                <a:cubicBezTo>
                  <a:pt x="1397000" y="3485529"/>
                  <a:pt x="1383836" y="3488533"/>
                  <a:pt x="1307081" y="3464193"/>
                </a:cubicBezTo>
                <a:cubicBezTo>
                  <a:pt x="1236443" y="3441793"/>
                  <a:pt x="1228461" y="3428664"/>
                  <a:pt x="1263923" y="3393201"/>
                </a:cubicBezTo>
                <a:cubicBezTo>
                  <a:pt x="1274989" y="3382135"/>
                  <a:pt x="1288840" y="3375941"/>
                  <a:pt x="1303390" y="3373829"/>
                </a:cubicBezTo>
                <a:close/>
                <a:moveTo>
                  <a:pt x="1752696" y="3373411"/>
                </a:moveTo>
                <a:cubicBezTo>
                  <a:pt x="1773960" y="3372788"/>
                  <a:pt x="1795370" y="3379094"/>
                  <a:pt x="1808843" y="3392567"/>
                </a:cubicBezTo>
                <a:cubicBezTo>
                  <a:pt x="1832460" y="3416185"/>
                  <a:pt x="1835138" y="3475492"/>
                  <a:pt x="1813560" y="3497070"/>
                </a:cubicBezTo>
                <a:cubicBezTo>
                  <a:pt x="1805178" y="3505452"/>
                  <a:pt x="1777746" y="3512310"/>
                  <a:pt x="1752600" y="3512310"/>
                </a:cubicBezTo>
                <a:cubicBezTo>
                  <a:pt x="1727454" y="3512310"/>
                  <a:pt x="1700022" y="3505452"/>
                  <a:pt x="1691640" y="3497070"/>
                </a:cubicBezTo>
                <a:cubicBezTo>
                  <a:pt x="1669849" y="3475279"/>
                  <a:pt x="1672833" y="3423002"/>
                  <a:pt x="1697418" y="3395835"/>
                </a:cubicBezTo>
                <a:cubicBezTo>
                  <a:pt x="1710312" y="3381589"/>
                  <a:pt x="1731431" y="3374035"/>
                  <a:pt x="1752696" y="3373411"/>
                </a:cubicBezTo>
                <a:close/>
                <a:moveTo>
                  <a:pt x="1110745" y="3372918"/>
                </a:moveTo>
                <a:cubicBezTo>
                  <a:pt x="1127024" y="3373170"/>
                  <a:pt x="1144617" y="3377652"/>
                  <a:pt x="1149872" y="3386155"/>
                </a:cubicBezTo>
                <a:cubicBezTo>
                  <a:pt x="1154476" y="3393605"/>
                  <a:pt x="1155080" y="3402864"/>
                  <a:pt x="1151213" y="3406730"/>
                </a:cubicBezTo>
                <a:cubicBezTo>
                  <a:pt x="1140398" y="3417546"/>
                  <a:pt x="1079500" y="3399151"/>
                  <a:pt x="1079500" y="3385068"/>
                </a:cubicBezTo>
                <a:cubicBezTo>
                  <a:pt x="1079500" y="3376647"/>
                  <a:pt x="1094466" y="3372667"/>
                  <a:pt x="1110745" y="3372918"/>
                </a:cubicBezTo>
                <a:close/>
                <a:moveTo>
                  <a:pt x="2190628" y="3371705"/>
                </a:moveTo>
                <a:cubicBezTo>
                  <a:pt x="2215186" y="3371604"/>
                  <a:pt x="2239725" y="3381127"/>
                  <a:pt x="2253168" y="3400320"/>
                </a:cubicBezTo>
                <a:cubicBezTo>
                  <a:pt x="2266899" y="3419923"/>
                  <a:pt x="2268718" y="3432678"/>
                  <a:pt x="2259386" y="3443923"/>
                </a:cubicBezTo>
                <a:cubicBezTo>
                  <a:pt x="2244945" y="3461323"/>
                  <a:pt x="2134126" y="3488734"/>
                  <a:pt x="2118146" y="3478858"/>
                </a:cubicBezTo>
                <a:cubicBezTo>
                  <a:pt x="2101988" y="3468872"/>
                  <a:pt x="2106738" y="3431149"/>
                  <a:pt x="2127970" y="3400836"/>
                </a:cubicBezTo>
                <a:cubicBezTo>
                  <a:pt x="2141491" y="3381532"/>
                  <a:pt x="2166069" y="3371807"/>
                  <a:pt x="2190628" y="3371705"/>
                </a:cubicBezTo>
                <a:close/>
                <a:moveTo>
                  <a:pt x="1980833" y="3371630"/>
                </a:moveTo>
                <a:cubicBezTo>
                  <a:pt x="2024627" y="3376325"/>
                  <a:pt x="2065288" y="3415655"/>
                  <a:pt x="2052257" y="3467574"/>
                </a:cubicBezTo>
                <a:cubicBezTo>
                  <a:pt x="2042802" y="3505245"/>
                  <a:pt x="2001881" y="3518644"/>
                  <a:pt x="1941693" y="3503777"/>
                </a:cubicBezTo>
                <a:cubicBezTo>
                  <a:pt x="1890496" y="3491130"/>
                  <a:pt x="1878130" y="3453278"/>
                  <a:pt x="1909537" y="3405344"/>
                </a:cubicBezTo>
                <a:cubicBezTo>
                  <a:pt x="1927150" y="3378463"/>
                  <a:pt x="1954556" y="3368812"/>
                  <a:pt x="1980833" y="3371630"/>
                </a:cubicBezTo>
                <a:close/>
                <a:moveTo>
                  <a:pt x="2395965" y="3366543"/>
                </a:moveTo>
                <a:cubicBezTo>
                  <a:pt x="2411667" y="3368035"/>
                  <a:pt x="2425700" y="3374602"/>
                  <a:pt x="2425700" y="3385068"/>
                </a:cubicBezTo>
                <a:cubicBezTo>
                  <a:pt x="2425700" y="3400282"/>
                  <a:pt x="2364386" y="3417129"/>
                  <a:pt x="2352451" y="3405195"/>
                </a:cubicBezTo>
                <a:cubicBezTo>
                  <a:pt x="2347740" y="3400483"/>
                  <a:pt x="2349435" y="3388455"/>
                  <a:pt x="2356218" y="3378464"/>
                </a:cubicBezTo>
                <a:cubicBezTo>
                  <a:pt x="2362893" y="3368633"/>
                  <a:pt x="2380263" y="3365051"/>
                  <a:pt x="2395965" y="3366543"/>
                </a:cubicBezTo>
                <a:close/>
                <a:moveTo>
                  <a:pt x="1500695" y="3364160"/>
                </a:moveTo>
                <a:cubicBezTo>
                  <a:pt x="1528718" y="3363331"/>
                  <a:pt x="1569760" y="3375606"/>
                  <a:pt x="1589675" y="3393628"/>
                </a:cubicBezTo>
                <a:cubicBezTo>
                  <a:pt x="1616050" y="3417497"/>
                  <a:pt x="1620434" y="3474296"/>
                  <a:pt x="1597660" y="3497070"/>
                </a:cubicBezTo>
                <a:cubicBezTo>
                  <a:pt x="1589278" y="3505452"/>
                  <a:pt x="1560835" y="3512310"/>
                  <a:pt x="1534453" y="3512310"/>
                </a:cubicBezTo>
                <a:cubicBezTo>
                  <a:pt x="1497655" y="3512310"/>
                  <a:pt x="1481771" y="3505115"/>
                  <a:pt x="1466240" y="3481411"/>
                </a:cubicBezTo>
                <a:cubicBezTo>
                  <a:pt x="1444874" y="3448802"/>
                  <a:pt x="1451471" y="3387528"/>
                  <a:pt x="1478276" y="3369630"/>
                </a:cubicBezTo>
                <a:cubicBezTo>
                  <a:pt x="1483460" y="3366169"/>
                  <a:pt x="1491354" y="3364437"/>
                  <a:pt x="1500695" y="3364160"/>
                </a:cubicBezTo>
                <a:close/>
                <a:moveTo>
                  <a:pt x="2410695" y="3145440"/>
                </a:moveTo>
                <a:cubicBezTo>
                  <a:pt x="2428970" y="3144288"/>
                  <a:pt x="2446668" y="3152278"/>
                  <a:pt x="2463800" y="3169410"/>
                </a:cubicBezTo>
                <a:cubicBezTo>
                  <a:pt x="2496114" y="3201724"/>
                  <a:pt x="2487367" y="3238338"/>
                  <a:pt x="2435340" y="3288544"/>
                </a:cubicBezTo>
                <a:cubicBezTo>
                  <a:pt x="2415112" y="3308064"/>
                  <a:pt x="2409975" y="3308198"/>
                  <a:pt x="2375015" y="3290119"/>
                </a:cubicBezTo>
                <a:cubicBezTo>
                  <a:pt x="2353997" y="3279251"/>
                  <a:pt x="2336800" y="3265257"/>
                  <a:pt x="2336800" y="3259023"/>
                </a:cubicBezTo>
                <a:cubicBezTo>
                  <a:pt x="2336800" y="3252788"/>
                  <a:pt x="2333429" y="3238901"/>
                  <a:pt x="2329308" y="3228163"/>
                </a:cubicBezTo>
                <a:cubicBezTo>
                  <a:pt x="2324889" y="3216647"/>
                  <a:pt x="2335070" y="3195386"/>
                  <a:pt x="2354131" y="3176325"/>
                </a:cubicBezTo>
                <a:cubicBezTo>
                  <a:pt x="2373569" y="3156888"/>
                  <a:pt x="2392420" y="3146593"/>
                  <a:pt x="2410695" y="3145440"/>
                </a:cubicBezTo>
                <a:close/>
                <a:moveTo>
                  <a:pt x="1534669" y="3145382"/>
                </a:moveTo>
                <a:cubicBezTo>
                  <a:pt x="1552829" y="3144416"/>
                  <a:pt x="1570512" y="3152422"/>
                  <a:pt x="1587501" y="3169410"/>
                </a:cubicBezTo>
                <a:cubicBezTo>
                  <a:pt x="1623045" y="3204954"/>
                  <a:pt x="1619651" y="3251157"/>
                  <a:pt x="1579155" y="3283011"/>
                </a:cubicBezTo>
                <a:cubicBezTo>
                  <a:pt x="1550954" y="3305194"/>
                  <a:pt x="1540000" y="3307250"/>
                  <a:pt x="1512480" y="3295529"/>
                </a:cubicBezTo>
                <a:cubicBezTo>
                  <a:pt x="1442837" y="3265865"/>
                  <a:pt x="1430958" y="3223199"/>
                  <a:pt x="1478974" y="3175183"/>
                </a:cubicBezTo>
                <a:cubicBezTo>
                  <a:pt x="1497871" y="3156286"/>
                  <a:pt x="1516508" y="3146349"/>
                  <a:pt x="1534669" y="3145382"/>
                </a:cubicBezTo>
                <a:close/>
                <a:moveTo>
                  <a:pt x="1748183" y="3145216"/>
                </a:moveTo>
                <a:cubicBezTo>
                  <a:pt x="1764382" y="3144175"/>
                  <a:pt x="1781455" y="3150388"/>
                  <a:pt x="1800574" y="3163780"/>
                </a:cubicBezTo>
                <a:cubicBezTo>
                  <a:pt x="1839030" y="3190716"/>
                  <a:pt x="1828856" y="3237491"/>
                  <a:pt x="1773239" y="3289454"/>
                </a:cubicBezTo>
                <a:cubicBezTo>
                  <a:pt x="1750476" y="3310723"/>
                  <a:pt x="1747682" y="3310332"/>
                  <a:pt x="1709739" y="3280575"/>
                </a:cubicBezTo>
                <a:cubicBezTo>
                  <a:pt x="1664330" y="3244961"/>
                  <a:pt x="1661545" y="3209666"/>
                  <a:pt x="1701032" y="3170179"/>
                </a:cubicBezTo>
                <a:cubicBezTo>
                  <a:pt x="1716657" y="3154554"/>
                  <a:pt x="1731983" y="3146258"/>
                  <a:pt x="1748183" y="3145216"/>
                </a:cubicBezTo>
                <a:close/>
                <a:moveTo>
                  <a:pt x="2624684" y="3145174"/>
                </a:moveTo>
                <a:cubicBezTo>
                  <a:pt x="2640814" y="3144255"/>
                  <a:pt x="2657880" y="3150476"/>
                  <a:pt x="2676874" y="3163780"/>
                </a:cubicBezTo>
                <a:cubicBezTo>
                  <a:pt x="2718648" y="3193040"/>
                  <a:pt x="2714407" y="3247336"/>
                  <a:pt x="2668215" y="3274622"/>
                </a:cubicBezTo>
                <a:cubicBezTo>
                  <a:pt x="2622197" y="3301805"/>
                  <a:pt x="2605268" y="3301947"/>
                  <a:pt x="2575925" y="3275392"/>
                </a:cubicBezTo>
                <a:cubicBezTo>
                  <a:pt x="2545445" y="3247808"/>
                  <a:pt x="2546403" y="3201107"/>
                  <a:pt x="2578100" y="3169410"/>
                </a:cubicBezTo>
                <a:cubicBezTo>
                  <a:pt x="2593357" y="3154154"/>
                  <a:pt x="2608553" y="3146094"/>
                  <a:pt x="2624684" y="3145174"/>
                </a:cubicBezTo>
                <a:close/>
                <a:moveTo>
                  <a:pt x="872084" y="3145174"/>
                </a:moveTo>
                <a:cubicBezTo>
                  <a:pt x="888215" y="3144255"/>
                  <a:pt x="905280" y="3150476"/>
                  <a:pt x="924275" y="3163780"/>
                </a:cubicBezTo>
                <a:cubicBezTo>
                  <a:pt x="975713" y="3199809"/>
                  <a:pt x="947699" y="3306947"/>
                  <a:pt x="891269" y="3290013"/>
                </a:cubicBezTo>
                <a:cubicBezTo>
                  <a:pt x="803021" y="3263529"/>
                  <a:pt x="777740" y="3217171"/>
                  <a:pt x="825501" y="3169410"/>
                </a:cubicBezTo>
                <a:cubicBezTo>
                  <a:pt x="840757" y="3154154"/>
                  <a:pt x="855954" y="3146094"/>
                  <a:pt x="872084" y="3145174"/>
                </a:cubicBezTo>
                <a:close/>
                <a:moveTo>
                  <a:pt x="1320564" y="3144988"/>
                </a:moveTo>
                <a:cubicBezTo>
                  <a:pt x="1336681" y="3145597"/>
                  <a:pt x="1351702" y="3151822"/>
                  <a:pt x="1368775" y="3163780"/>
                </a:cubicBezTo>
                <a:cubicBezTo>
                  <a:pt x="1406685" y="3190333"/>
                  <a:pt x="1397231" y="3236347"/>
                  <a:pt x="1343141" y="3288544"/>
                </a:cubicBezTo>
                <a:cubicBezTo>
                  <a:pt x="1322913" y="3308064"/>
                  <a:pt x="1317776" y="3308198"/>
                  <a:pt x="1282816" y="3290119"/>
                </a:cubicBezTo>
                <a:cubicBezTo>
                  <a:pt x="1220994" y="3258150"/>
                  <a:pt x="1211607" y="3186396"/>
                  <a:pt x="1265777" y="3159885"/>
                </a:cubicBezTo>
                <a:cubicBezTo>
                  <a:pt x="1287234" y="3149384"/>
                  <a:pt x="1304447" y="3144378"/>
                  <a:pt x="1320564" y="3144988"/>
                </a:cubicBezTo>
                <a:close/>
                <a:moveTo>
                  <a:pt x="1973070" y="3144010"/>
                </a:moveTo>
                <a:cubicBezTo>
                  <a:pt x="2004953" y="3144010"/>
                  <a:pt x="2057400" y="3191903"/>
                  <a:pt x="2057400" y="3221017"/>
                </a:cubicBezTo>
                <a:cubicBezTo>
                  <a:pt x="2057400" y="3290539"/>
                  <a:pt x="1959072" y="3325256"/>
                  <a:pt x="1915292" y="3271191"/>
                </a:cubicBezTo>
                <a:cubicBezTo>
                  <a:pt x="1885110" y="3233917"/>
                  <a:pt x="1886277" y="3209208"/>
                  <a:pt x="1919914" y="3173404"/>
                </a:cubicBezTo>
                <a:cubicBezTo>
                  <a:pt x="1935101" y="3157237"/>
                  <a:pt x="1959022" y="3144010"/>
                  <a:pt x="1973070" y="3144010"/>
                </a:cubicBezTo>
                <a:close/>
                <a:moveTo>
                  <a:pt x="1098551" y="3144010"/>
                </a:moveTo>
                <a:cubicBezTo>
                  <a:pt x="1128726" y="3144010"/>
                  <a:pt x="1181101" y="3196579"/>
                  <a:pt x="1181101" y="3226866"/>
                </a:cubicBezTo>
                <a:cubicBezTo>
                  <a:pt x="1181101" y="3259173"/>
                  <a:pt x="1135226" y="3299585"/>
                  <a:pt x="1098551" y="3299585"/>
                </a:cubicBezTo>
                <a:cubicBezTo>
                  <a:pt x="1061876" y="3299585"/>
                  <a:pt x="1016001" y="3259173"/>
                  <a:pt x="1016001" y="3226866"/>
                </a:cubicBezTo>
                <a:cubicBezTo>
                  <a:pt x="1016001" y="3218104"/>
                  <a:pt x="1027846" y="3195877"/>
                  <a:pt x="1042323" y="3177473"/>
                </a:cubicBezTo>
                <a:cubicBezTo>
                  <a:pt x="1057445" y="3158248"/>
                  <a:pt x="1081369" y="3144010"/>
                  <a:pt x="1098551" y="3144010"/>
                </a:cubicBezTo>
                <a:close/>
                <a:moveTo>
                  <a:pt x="2192008" y="3141733"/>
                </a:moveTo>
                <a:cubicBezTo>
                  <a:pt x="2209894" y="3142393"/>
                  <a:pt x="2227170" y="3154957"/>
                  <a:pt x="2246383" y="3179517"/>
                </a:cubicBezTo>
                <a:cubicBezTo>
                  <a:pt x="2279082" y="3221314"/>
                  <a:pt x="2279092" y="3221412"/>
                  <a:pt x="2253989" y="3248038"/>
                </a:cubicBezTo>
                <a:cubicBezTo>
                  <a:pt x="2202774" y="3302358"/>
                  <a:pt x="2190305" y="3308046"/>
                  <a:pt x="2157872" y="3291877"/>
                </a:cubicBezTo>
                <a:cubicBezTo>
                  <a:pt x="2141262" y="3283596"/>
                  <a:pt x="2122217" y="3261308"/>
                  <a:pt x="2115549" y="3242349"/>
                </a:cubicBezTo>
                <a:cubicBezTo>
                  <a:pt x="2105443" y="3213614"/>
                  <a:pt x="2108508" y="3202469"/>
                  <a:pt x="2133970" y="3175367"/>
                </a:cubicBezTo>
                <a:cubicBezTo>
                  <a:pt x="2155626" y="3152316"/>
                  <a:pt x="2174122" y="3141073"/>
                  <a:pt x="2192008" y="3141733"/>
                </a:cubicBezTo>
                <a:close/>
                <a:moveTo>
                  <a:pt x="3039965" y="2929142"/>
                </a:moveTo>
                <a:cubicBezTo>
                  <a:pt x="3051569" y="2925876"/>
                  <a:pt x="3060700" y="2928975"/>
                  <a:pt x="3060700" y="2940315"/>
                </a:cubicBezTo>
                <a:cubicBezTo>
                  <a:pt x="3060700" y="2960274"/>
                  <a:pt x="3005812" y="3005302"/>
                  <a:pt x="2994848" y="2994338"/>
                </a:cubicBezTo>
                <a:cubicBezTo>
                  <a:pt x="2989286" y="2988776"/>
                  <a:pt x="2993579" y="2971599"/>
                  <a:pt x="3004388" y="2956168"/>
                </a:cubicBezTo>
                <a:cubicBezTo>
                  <a:pt x="3014282" y="2942043"/>
                  <a:pt x="3028360" y="2932409"/>
                  <a:pt x="3039965" y="2929142"/>
                </a:cubicBezTo>
                <a:close/>
                <a:moveTo>
                  <a:pt x="461732" y="2928950"/>
                </a:moveTo>
                <a:cubicBezTo>
                  <a:pt x="471891" y="2930970"/>
                  <a:pt x="485134" y="2937960"/>
                  <a:pt x="497475" y="2949128"/>
                </a:cubicBezTo>
                <a:cubicBezTo>
                  <a:pt x="520182" y="2969678"/>
                  <a:pt x="529294" y="3004310"/>
                  <a:pt x="511995" y="3004310"/>
                </a:cubicBezTo>
                <a:cubicBezTo>
                  <a:pt x="499324" y="3004310"/>
                  <a:pt x="444501" y="2950933"/>
                  <a:pt x="444501" y="2938596"/>
                </a:cubicBezTo>
                <a:cubicBezTo>
                  <a:pt x="444501" y="2929882"/>
                  <a:pt x="451574" y="2926931"/>
                  <a:pt x="461732" y="2928950"/>
                </a:cubicBezTo>
                <a:close/>
                <a:moveTo>
                  <a:pt x="2854501" y="2921289"/>
                </a:moveTo>
                <a:cubicBezTo>
                  <a:pt x="2864278" y="2925040"/>
                  <a:pt x="2877378" y="2928110"/>
                  <a:pt x="2883613" y="2928110"/>
                </a:cubicBezTo>
                <a:cubicBezTo>
                  <a:pt x="2889847" y="2928110"/>
                  <a:pt x="2904210" y="2946022"/>
                  <a:pt x="2915531" y="2967914"/>
                </a:cubicBezTo>
                <a:cubicBezTo>
                  <a:pt x="2935461" y="3006453"/>
                  <a:pt x="2935128" y="3008572"/>
                  <a:pt x="2905076" y="3034589"/>
                </a:cubicBezTo>
                <a:cubicBezTo>
                  <a:pt x="2855286" y="3077694"/>
                  <a:pt x="2820736" y="3085656"/>
                  <a:pt x="2792877" y="3060444"/>
                </a:cubicBezTo>
                <a:cubicBezTo>
                  <a:pt x="2757306" y="3028252"/>
                  <a:pt x="2761809" y="2973395"/>
                  <a:pt x="2802662" y="2941260"/>
                </a:cubicBezTo>
                <a:cubicBezTo>
                  <a:pt x="2821396" y="2926524"/>
                  <a:pt x="2844724" y="2917537"/>
                  <a:pt x="2854501" y="2921289"/>
                </a:cubicBezTo>
                <a:close/>
                <a:moveTo>
                  <a:pt x="685339" y="2919474"/>
                </a:moveTo>
                <a:cubicBezTo>
                  <a:pt x="704392" y="2925729"/>
                  <a:pt x="720567" y="2945760"/>
                  <a:pt x="735461" y="2980089"/>
                </a:cubicBezTo>
                <a:cubicBezTo>
                  <a:pt x="747468" y="3007768"/>
                  <a:pt x="745514" y="3018400"/>
                  <a:pt x="723202" y="3046764"/>
                </a:cubicBezTo>
                <a:cubicBezTo>
                  <a:pt x="706635" y="3067825"/>
                  <a:pt x="684252" y="3080510"/>
                  <a:pt x="663655" y="3080510"/>
                </a:cubicBezTo>
                <a:cubicBezTo>
                  <a:pt x="585971" y="3080510"/>
                  <a:pt x="556229" y="2990057"/>
                  <a:pt x="617948" y="2941509"/>
                </a:cubicBezTo>
                <a:cubicBezTo>
                  <a:pt x="644353" y="2920738"/>
                  <a:pt x="666285" y="2913218"/>
                  <a:pt x="685339" y="2919474"/>
                </a:cubicBezTo>
                <a:close/>
                <a:moveTo>
                  <a:pt x="1762963" y="2917800"/>
                </a:moveTo>
                <a:cubicBezTo>
                  <a:pt x="1778269" y="2918278"/>
                  <a:pt x="1792041" y="2927161"/>
                  <a:pt x="1806575" y="2944520"/>
                </a:cubicBezTo>
                <a:cubicBezTo>
                  <a:pt x="1851622" y="2998323"/>
                  <a:pt x="1820335" y="3080510"/>
                  <a:pt x="1754807" y="3080510"/>
                </a:cubicBezTo>
                <a:cubicBezTo>
                  <a:pt x="1678075" y="3080510"/>
                  <a:pt x="1648893" y="2989691"/>
                  <a:pt x="1710147" y="2941509"/>
                </a:cubicBezTo>
                <a:cubicBezTo>
                  <a:pt x="1730817" y="2925249"/>
                  <a:pt x="1747659" y="2917322"/>
                  <a:pt x="1762963" y="2917800"/>
                </a:cubicBezTo>
                <a:close/>
                <a:moveTo>
                  <a:pt x="886665" y="2917800"/>
                </a:moveTo>
                <a:cubicBezTo>
                  <a:pt x="901971" y="2918278"/>
                  <a:pt x="915742" y="2927161"/>
                  <a:pt x="930276" y="2944520"/>
                </a:cubicBezTo>
                <a:cubicBezTo>
                  <a:pt x="975323" y="2998323"/>
                  <a:pt x="944036" y="3080510"/>
                  <a:pt x="878508" y="3080510"/>
                </a:cubicBezTo>
                <a:cubicBezTo>
                  <a:pt x="801775" y="3080510"/>
                  <a:pt x="772594" y="2989691"/>
                  <a:pt x="833847" y="2941509"/>
                </a:cubicBezTo>
                <a:cubicBezTo>
                  <a:pt x="854518" y="2925249"/>
                  <a:pt x="871359" y="2917322"/>
                  <a:pt x="886665" y="2917800"/>
                </a:cubicBezTo>
                <a:close/>
                <a:moveTo>
                  <a:pt x="1098295" y="2917146"/>
                </a:moveTo>
                <a:cubicBezTo>
                  <a:pt x="1114273" y="2916960"/>
                  <a:pt x="1130133" y="2926788"/>
                  <a:pt x="1149928" y="2946583"/>
                </a:cubicBezTo>
                <a:cubicBezTo>
                  <a:pt x="1187722" y="2984377"/>
                  <a:pt x="1189678" y="3021133"/>
                  <a:pt x="1155701" y="3055110"/>
                </a:cubicBezTo>
                <a:cubicBezTo>
                  <a:pt x="1124387" y="3086424"/>
                  <a:pt x="1080409" y="3087680"/>
                  <a:pt x="1044523" y="3058285"/>
                </a:cubicBezTo>
                <a:cubicBezTo>
                  <a:pt x="1007029" y="3027572"/>
                  <a:pt x="1007566" y="2986191"/>
                  <a:pt x="1045957" y="2947799"/>
                </a:cubicBezTo>
                <a:cubicBezTo>
                  <a:pt x="1066221" y="2927535"/>
                  <a:pt x="1082317" y="2917333"/>
                  <a:pt x="1098295" y="2917146"/>
                </a:cubicBezTo>
                <a:close/>
                <a:moveTo>
                  <a:pt x="2640421" y="2916742"/>
                </a:moveTo>
                <a:cubicBezTo>
                  <a:pt x="2733623" y="2924928"/>
                  <a:pt x="2721493" y="3080510"/>
                  <a:pt x="2627652" y="3080510"/>
                </a:cubicBezTo>
                <a:cubicBezTo>
                  <a:pt x="2555993" y="3080510"/>
                  <a:pt x="2528337" y="2987218"/>
                  <a:pt x="2586446" y="2941509"/>
                </a:cubicBezTo>
                <a:cubicBezTo>
                  <a:pt x="2605006" y="2926910"/>
                  <a:pt x="2629294" y="2915765"/>
                  <a:pt x="2640421" y="2916742"/>
                </a:cubicBezTo>
                <a:close/>
                <a:moveTo>
                  <a:pt x="2190750" y="2915410"/>
                </a:moveTo>
                <a:cubicBezTo>
                  <a:pt x="2219525" y="2915410"/>
                  <a:pt x="2273300" y="2972946"/>
                  <a:pt x="2273300" y="3003733"/>
                </a:cubicBezTo>
                <a:cubicBezTo>
                  <a:pt x="2273300" y="3039438"/>
                  <a:pt x="2229140" y="3080510"/>
                  <a:pt x="2190750" y="3080510"/>
                </a:cubicBezTo>
                <a:cubicBezTo>
                  <a:pt x="2152360" y="3080510"/>
                  <a:pt x="2108200" y="3039438"/>
                  <a:pt x="2108200" y="3003733"/>
                </a:cubicBezTo>
                <a:cubicBezTo>
                  <a:pt x="2108200" y="2989445"/>
                  <a:pt x="2122228" y="2963728"/>
                  <a:pt x="2139373" y="2946583"/>
                </a:cubicBezTo>
                <a:cubicBezTo>
                  <a:pt x="2156518" y="2929438"/>
                  <a:pt x="2179638" y="2915410"/>
                  <a:pt x="2190750" y="2915410"/>
                </a:cubicBezTo>
                <a:close/>
                <a:moveTo>
                  <a:pt x="1974850" y="2915410"/>
                </a:moveTo>
                <a:cubicBezTo>
                  <a:pt x="2003625" y="2915410"/>
                  <a:pt x="2057400" y="2972946"/>
                  <a:pt x="2057400" y="3003733"/>
                </a:cubicBezTo>
                <a:cubicBezTo>
                  <a:pt x="2057400" y="3039438"/>
                  <a:pt x="2013240" y="3080510"/>
                  <a:pt x="1974850" y="3080510"/>
                </a:cubicBezTo>
                <a:cubicBezTo>
                  <a:pt x="1936460" y="3080510"/>
                  <a:pt x="1892300" y="3039438"/>
                  <a:pt x="1892300" y="3003733"/>
                </a:cubicBezTo>
                <a:cubicBezTo>
                  <a:pt x="1892300" y="2989445"/>
                  <a:pt x="1906328" y="2963728"/>
                  <a:pt x="1923473" y="2946583"/>
                </a:cubicBezTo>
                <a:cubicBezTo>
                  <a:pt x="1940618" y="2929438"/>
                  <a:pt x="1963738" y="2915410"/>
                  <a:pt x="1974850" y="2915410"/>
                </a:cubicBezTo>
                <a:close/>
                <a:moveTo>
                  <a:pt x="1312111" y="2910533"/>
                </a:moveTo>
                <a:cubicBezTo>
                  <a:pt x="1317809" y="2913215"/>
                  <a:pt x="1332096" y="2919123"/>
                  <a:pt x="1343861" y="2923661"/>
                </a:cubicBezTo>
                <a:cubicBezTo>
                  <a:pt x="1391806" y="2942156"/>
                  <a:pt x="1409705" y="3026977"/>
                  <a:pt x="1372724" y="3060444"/>
                </a:cubicBezTo>
                <a:cubicBezTo>
                  <a:pt x="1342120" y="3088140"/>
                  <a:pt x="1274870" y="3074219"/>
                  <a:pt x="1247825" y="3034589"/>
                </a:cubicBezTo>
                <a:cubicBezTo>
                  <a:pt x="1231739" y="3011020"/>
                  <a:pt x="1231954" y="3002946"/>
                  <a:pt x="1249571" y="2968879"/>
                </a:cubicBezTo>
                <a:cubicBezTo>
                  <a:pt x="1260618" y="2947517"/>
                  <a:pt x="1276877" y="2924553"/>
                  <a:pt x="1285703" y="2917848"/>
                </a:cubicBezTo>
                <a:cubicBezTo>
                  <a:pt x="1294530" y="2911142"/>
                  <a:pt x="1306413" y="2907851"/>
                  <a:pt x="1312111" y="2910533"/>
                </a:cubicBezTo>
                <a:close/>
                <a:moveTo>
                  <a:pt x="2392199" y="2910510"/>
                </a:moveTo>
                <a:cubicBezTo>
                  <a:pt x="2406655" y="2907129"/>
                  <a:pt x="2423150" y="2916099"/>
                  <a:pt x="2455737" y="2941732"/>
                </a:cubicBezTo>
                <a:cubicBezTo>
                  <a:pt x="2495997" y="2973400"/>
                  <a:pt x="2500258" y="3028466"/>
                  <a:pt x="2464923" y="3060444"/>
                </a:cubicBezTo>
                <a:cubicBezTo>
                  <a:pt x="2434319" y="3088140"/>
                  <a:pt x="2367069" y="3074219"/>
                  <a:pt x="2340024" y="3034589"/>
                </a:cubicBezTo>
                <a:cubicBezTo>
                  <a:pt x="2323938" y="3011020"/>
                  <a:pt x="2324153" y="3002946"/>
                  <a:pt x="2341770" y="2968879"/>
                </a:cubicBezTo>
                <a:cubicBezTo>
                  <a:pt x="2352817" y="2947517"/>
                  <a:pt x="2369076" y="2924553"/>
                  <a:pt x="2377902" y="2917848"/>
                </a:cubicBezTo>
                <a:cubicBezTo>
                  <a:pt x="2382788" y="2914136"/>
                  <a:pt x="2387380" y="2911637"/>
                  <a:pt x="2392199" y="2910510"/>
                </a:cubicBezTo>
                <a:close/>
                <a:moveTo>
                  <a:pt x="1529170" y="2910442"/>
                </a:moveTo>
                <a:cubicBezTo>
                  <a:pt x="1541144" y="2913216"/>
                  <a:pt x="1555840" y="2923169"/>
                  <a:pt x="1579438" y="2941732"/>
                </a:cubicBezTo>
                <a:cubicBezTo>
                  <a:pt x="1647751" y="2995467"/>
                  <a:pt x="1605658" y="3092934"/>
                  <a:pt x="1523205" y="3071937"/>
                </a:cubicBezTo>
                <a:cubicBezTo>
                  <a:pt x="1445527" y="3052156"/>
                  <a:pt x="1430865" y="2973657"/>
                  <a:pt x="1495241" y="2922224"/>
                </a:cubicBezTo>
                <a:cubicBezTo>
                  <a:pt x="1507947" y="2912073"/>
                  <a:pt x="1517197" y="2907668"/>
                  <a:pt x="1529170" y="2910442"/>
                </a:cubicBezTo>
                <a:close/>
                <a:moveTo>
                  <a:pt x="468680" y="2704004"/>
                </a:moveTo>
                <a:cubicBezTo>
                  <a:pt x="497585" y="2712446"/>
                  <a:pt x="520700" y="2737299"/>
                  <a:pt x="520700" y="2773503"/>
                </a:cubicBezTo>
                <a:cubicBezTo>
                  <a:pt x="520700" y="2850025"/>
                  <a:pt x="429894" y="2879433"/>
                  <a:pt x="381924" y="2818447"/>
                </a:cubicBezTo>
                <a:cubicBezTo>
                  <a:pt x="367446" y="2800043"/>
                  <a:pt x="355600" y="2780811"/>
                  <a:pt x="355600" y="2775710"/>
                </a:cubicBezTo>
                <a:cubicBezTo>
                  <a:pt x="355600" y="2770609"/>
                  <a:pt x="367446" y="2751377"/>
                  <a:pt x="381924" y="2732973"/>
                </a:cubicBezTo>
                <a:cubicBezTo>
                  <a:pt x="405080" y="2703532"/>
                  <a:pt x="439776" y="2695563"/>
                  <a:pt x="468680" y="2704004"/>
                </a:cubicBezTo>
                <a:close/>
                <a:moveTo>
                  <a:pt x="1560848" y="2703968"/>
                </a:moveTo>
                <a:cubicBezTo>
                  <a:pt x="1589783" y="2712346"/>
                  <a:pt x="1612902" y="2737194"/>
                  <a:pt x="1612902" y="2773503"/>
                </a:cubicBezTo>
                <a:cubicBezTo>
                  <a:pt x="1612902" y="2843084"/>
                  <a:pt x="1532559" y="2876276"/>
                  <a:pt x="1476912" y="2829685"/>
                </a:cubicBezTo>
                <a:cubicBezTo>
                  <a:pt x="1442193" y="2800617"/>
                  <a:pt x="1441381" y="2774598"/>
                  <a:pt x="1473901" y="2733256"/>
                </a:cubicBezTo>
                <a:cubicBezTo>
                  <a:pt x="1497163" y="2703683"/>
                  <a:pt x="1531914" y="2695590"/>
                  <a:pt x="1560848" y="2703968"/>
                </a:cubicBezTo>
                <a:close/>
                <a:moveTo>
                  <a:pt x="860556" y="2700730"/>
                </a:moveTo>
                <a:cubicBezTo>
                  <a:pt x="903809" y="2693037"/>
                  <a:pt x="952502" y="2725806"/>
                  <a:pt x="952502" y="2776771"/>
                </a:cubicBezTo>
                <a:cubicBezTo>
                  <a:pt x="952502" y="2820984"/>
                  <a:pt x="922484" y="2851910"/>
                  <a:pt x="879570" y="2851910"/>
                </a:cubicBezTo>
                <a:cubicBezTo>
                  <a:pt x="810666" y="2851910"/>
                  <a:pt x="775184" y="2773494"/>
                  <a:pt x="821120" y="2722735"/>
                </a:cubicBezTo>
                <a:cubicBezTo>
                  <a:pt x="832324" y="2710355"/>
                  <a:pt x="846138" y="2703295"/>
                  <a:pt x="860556" y="2700730"/>
                </a:cubicBezTo>
                <a:close/>
                <a:moveTo>
                  <a:pt x="2416549" y="2700429"/>
                </a:moveTo>
                <a:cubicBezTo>
                  <a:pt x="2476217" y="2707800"/>
                  <a:pt x="2517441" y="2774255"/>
                  <a:pt x="2468182" y="2828685"/>
                </a:cubicBezTo>
                <a:cubicBezTo>
                  <a:pt x="2435212" y="2865116"/>
                  <a:pt x="2350723" y="2845908"/>
                  <a:pt x="2331764" y="2797673"/>
                </a:cubicBezTo>
                <a:cubicBezTo>
                  <a:pt x="2317903" y="2762406"/>
                  <a:pt x="2325725" y="2732657"/>
                  <a:pt x="2353400" y="2715385"/>
                </a:cubicBezTo>
                <a:cubicBezTo>
                  <a:pt x="2374720" y="2702079"/>
                  <a:pt x="2396659" y="2697971"/>
                  <a:pt x="2416549" y="2700429"/>
                </a:cubicBezTo>
                <a:close/>
                <a:moveTo>
                  <a:pt x="1324351" y="2700429"/>
                </a:moveTo>
                <a:cubicBezTo>
                  <a:pt x="1384019" y="2707800"/>
                  <a:pt x="1425242" y="2774255"/>
                  <a:pt x="1375984" y="2828685"/>
                </a:cubicBezTo>
                <a:cubicBezTo>
                  <a:pt x="1343014" y="2865116"/>
                  <a:pt x="1258525" y="2845908"/>
                  <a:pt x="1239566" y="2797673"/>
                </a:cubicBezTo>
                <a:cubicBezTo>
                  <a:pt x="1225705" y="2762406"/>
                  <a:pt x="1233527" y="2732657"/>
                  <a:pt x="1261202" y="2715385"/>
                </a:cubicBezTo>
                <a:cubicBezTo>
                  <a:pt x="1282522" y="2702079"/>
                  <a:pt x="1304461" y="2697971"/>
                  <a:pt x="1324351" y="2700429"/>
                </a:cubicBezTo>
                <a:close/>
                <a:moveTo>
                  <a:pt x="2626108" y="2700378"/>
                </a:moveTo>
                <a:cubicBezTo>
                  <a:pt x="2646042" y="2699971"/>
                  <a:pt x="2666539" y="2706649"/>
                  <a:pt x="2681875" y="2720528"/>
                </a:cubicBezTo>
                <a:cubicBezTo>
                  <a:pt x="2730064" y="2764139"/>
                  <a:pt x="2696147" y="2851910"/>
                  <a:pt x="2631107" y="2851910"/>
                </a:cubicBezTo>
                <a:cubicBezTo>
                  <a:pt x="2563174" y="2851910"/>
                  <a:pt x="2528154" y="2773083"/>
                  <a:pt x="2573718" y="2722735"/>
                </a:cubicBezTo>
                <a:cubicBezTo>
                  <a:pt x="2586804" y="2708276"/>
                  <a:pt x="2606175" y="2700785"/>
                  <a:pt x="2626108" y="2700378"/>
                </a:cubicBezTo>
                <a:close/>
                <a:moveTo>
                  <a:pt x="1749810" y="2700378"/>
                </a:moveTo>
                <a:cubicBezTo>
                  <a:pt x="1769742" y="2699971"/>
                  <a:pt x="1790239" y="2706649"/>
                  <a:pt x="1805575" y="2720528"/>
                </a:cubicBezTo>
                <a:cubicBezTo>
                  <a:pt x="1853764" y="2764139"/>
                  <a:pt x="1819847" y="2851910"/>
                  <a:pt x="1754807" y="2851910"/>
                </a:cubicBezTo>
                <a:cubicBezTo>
                  <a:pt x="1686874" y="2851910"/>
                  <a:pt x="1651854" y="2773083"/>
                  <a:pt x="1697420" y="2722735"/>
                </a:cubicBezTo>
                <a:cubicBezTo>
                  <a:pt x="1710504" y="2708276"/>
                  <a:pt x="1729875" y="2700785"/>
                  <a:pt x="1749810" y="2700378"/>
                </a:cubicBezTo>
                <a:close/>
                <a:moveTo>
                  <a:pt x="3067050" y="2699510"/>
                </a:moveTo>
                <a:cubicBezTo>
                  <a:pt x="3103893" y="2699510"/>
                  <a:pt x="3149600" y="2740136"/>
                  <a:pt x="3149600" y="2772884"/>
                </a:cubicBezTo>
                <a:cubicBezTo>
                  <a:pt x="3149600" y="2846052"/>
                  <a:pt x="3045439" y="2882461"/>
                  <a:pt x="3004270" y="2823684"/>
                </a:cubicBezTo>
                <a:cubicBezTo>
                  <a:pt x="2977661" y="2785695"/>
                  <a:pt x="2979387" y="2755423"/>
                  <a:pt x="3009900" y="2724910"/>
                </a:cubicBezTo>
                <a:cubicBezTo>
                  <a:pt x="3023870" y="2710940"/>
                  <a:pt x="3049588" y="2699510"/>
                  <a:pt x="3067050" y="2699510"/>
                </a:cubicBezTo>
                <a:close/>
                <a:moveTo>
                  <a:pt x="2190750" y="2699510"/>
                </a:moveTo>
                <a:cubicBezTo>
                  <a:pt x="2227593" y="2699510"/>
                  <a:pt x="2273300" y="2740136"/>
                  <a:pt x="2273300" y="2772884"/>
                </a:cubicBezTo>
                <a:cubicBezTo>
                  <a:pt x="2273300" y="2846052"/>
                  <a:pt x="2169139" y="2882461"/>
                  <a:pt x="2127970" y="2823684"/>
                </a:cubicBezTo>
                <a:cubicBezTo>
                  <a:pt x="2101361" y="2785695"/>
                  <a:pt x="2103087" y="2755423"/>
                  <a:pt x="2133600" y="2724910"/>
                </a:cubicBezTo>
                <a:cubicBezTo>
                  <a:pt x="2147570" y="2710940"/>
                  <a:pt x="2173288" y="2699510"/>
                  <a:pt x="2190750" y="2699510"/>
                </a:cubicBezTo>
                <a:close/>
                <a:moveTo>
                  <a:pt x="1974850" y="2699510"/>
                </a:moveTo>
                <a:cubicBezTo>
                  <a:pt x="2011693" y="2699510"/>
                  <a:pt x="2057400" y="2740136"/>
                  <a:pt x="2057400" y="2772884"/>
                </a:cubicBezTo>
                <a:cubicBezTo>
                  <a:pt x="2057400" y="2846052"/>
                  <a:pt x="1953239" y="2882461"/>
                  <a:pt x="1912070" y="2823684"/>
                </a:cubicBezTo>
                <a:cubicBezTo>
                  <a:pt x="1885461" y="2785695"/>
                  <a:pt x="1887187" y="2755423"/>
                  <a:pt x="1917700" y="2724910"/>
                </a:cubicBezTo>
                <a:cubicBezTo>
                  <a:pt x="1931670" y="2710940"/>
                  <a:pt x="1957388" y="2699510"/>
                  <a:pt x="1974850" y="2699510"/>
                </a:cubicBezTo>
                <a:close/>
                <a:moveTo>
                  <a:pt x="1098552" y="2699510"/>
                </a:moveTo>
                <a:cubicBezTo>
                  <a:pt x="1135395" y="2699510"/>
                  <a:pt x="1181102" y="2740136"/>
                  <a:pt x="1181102" y="2772884"/>
                </a:cubicBezTo>
                <a:cubicBezTo>
                  <a:pt x="1181102" y="2846052"/>
                  <a:pt x="1076941" y="2882461"/>
                  <a:pt x="1035772" y="2823684"/>
                </a:cubicBezTo>
                <a:cubicBezTo>
                  <a:pt x="1009163" y="2785695"/>
                  <a:pt x="1010889" y="2755423"/>
                  <a:pt x="1041402" y="2724910"/>
                </a:cubicBezTo>
                <a:cubicBezTo>
                  <a:pt x="1055372" y="2710940"/>
                  <a:pt x="1081090" y="2699510"/>
                  <a:pt x="1098552" y="2699510"/>
                </a:cubicBezTo>
                <a:close/>
                <a:moveTo>
                  <a:pt x="663089" y="2696031"/>
                </a:moveTo>
                <a:cubicBezTo>
                  <a:pt x="683031" y="2697891"/>
                  <a:pt x="703033" y="2710237"/>
                  <a:pt x="720767" y="2732849"/>
                </a:cubicBezTo>
                <a:cubicBezTo>
                  <a:pt x="750524" y="2770792"/>
                  <a:pt x="750915" y="2773586"/>
                  <a:pt x="729646" y="2796349"/>
                </a:cubicBezTo>
                <a:cubicBezTo>
                  <a:pt x="681666" y="2847703"/>
                  <a:pt x="639250" y="2859691"/>
                  <a:pt x="607427" y="2830892"/>
                </a:cubicBezTo>
                <a:cubicBezTo>
                  <a:pt x="578295" y="2804528"/>
                  <a:pt x="577518" y="2753344"/>
                  <a:pt x="605778" y="2722119"/>
                </a:cubicBezTo>
                <a:cubicBezTo>
                  <a:pt x="623268" y="2702794"/>
                  <a:pt x="643148" y="2694170"/>
                  <a:pt x="663089" y="2696031"/>
                </a:cubicBezTo>
                <a:close/>
                <a:moveTo>
                  <a:pt x="2847813" y="2696028"/>
                </a:moveTo>
                <a:cubicBezTo>
                  <a:pt x="2867843" y="2698151"/>
                  <a:pt x="2888023" y="2711025"/>
                  <a:pt x="2906349" y="2734435"/>
                </a:cubicBezTo>
                <a:lnTo>
                  <a:pt x="2938659" y="2775710"/>
                </a:lnTo>
                <a:lnTo>
                  <a:pt x="2906349" y="2804285"/>
                </a:lnTo>
                <a:cubicBezTo>
                  <a:pt x="2855843" y="2848951"/>
                  <a:pt x="2821103" y="2857388"/>
                  <a:pt x="2792877" y="2831844"/>
                </a:cubicBezTo>
                <a:cubicBezTo>
                  <a:pt x="2762806" y="2804630"/>
                  <a:pt x="2761553" y="2753747"/>
                  <a:pt x="2790176" y="2722119"/>
                </a:cubicBezTo>
                <a:cubicBezTo>
                  <a:pt x="2807903" y="2702531"/>
                  <a:pt x="2827783" y="2693904"/>
                  <a:pt x="2847813" y="2696028"/>
                </a:cubicBezTo>
                <a:close/>
                <a:moveTo>
                  <a:pt x="2619443" y="2473292"/>
                </a:moveTo>
                <a:cubicBezTo>
                  <a:pt x="2662329" y="2464772"/>
                  <a:pt x="2705100" y="2497639"/>
                  <a:pt x="2705100" y="2552888"/>
                </a:cubicBezTo>
                <a:cubicBezTo>
                  <a:pt x="2705100" y="2602859"/>
                  <a:pt x="2685290" y="2623310"/>
                  <a:pt x="2636885" y="2623310"/>
                </a:cubicBezTo>
                <a:cubicBezTo>
                  <a:pt x="2561246" y="2623310"/>
                  <a:pt x="2526394" y="2548016"/>
                  <a:pt x="2578100" y="2496310"/>
                </a:cubicBezTo>
                <a:cubicBezTo>
                  <a:pt x="2590841" y="2483570"/>
                  <a:pt x="2605148" y="2476131"/>
                  <a:pt x="2619443" y="2473292"/>
                </a:cubicBezTo>
                <a:close/>
                <a:moveTo>
                  <a:pt x="2401252" y="2472452"/>
                </a:moveTo>
                <a:cubicBezTo>
                  <a:pt x="2420001" y="2470086"/>
                  <a:pt x="2440195" y="2476126"/>
                  <a:pt x="2460974" y="2490680"/>
                </a:cubicBezTo>
                <a:cubicBezTo>
                  <a:pt x="2520095" y="2532090"/>
                  <a:pt x="2482448" y="2623310"/>
                  <a:pt x="2406237" y="2623310"/>
                </a:cubicBezTo>
                <a:cubicBezTo>
                  <a:pt x="2333317" y="2623310"/>
                  <a:pt x="2304636" y="2562580"/>
                  <a:pt x="2350199" y="2504656"/>
                </a:cubicBezTo>
                <a:cubicBezTo>
                  <a:pt x="2365198" y="2485588"/>
                  <a:pt x="2382502" y="2474817"/>
                  <a:pt x="2401252" y="2472452"/>
                </a:cubicBezTo>
                <a:close/>
                <a:moveTo>
                  <a:pt x="1525021" y="2472431"/>
                </a:moveTo>
                <a:cubicBezTo>
                  <a:pt x="1543751" y="2470111"/>
                  <a:pt x="1563941" y="2476157"/>
                  <a:pt x="1584677" y="2490680"/>
                </a:cubicBezTo>
                <a:cubicBezTo>
                  <a:pt x="1618417" y="2514312"/>
                  <a:pt x="1621884" y="2566937"/>
                  <a:pt x="1591885" y="2600085"/>
                </a:cubicBezTo>
                <a:cubicBezTo>
                  <a:pt x="1561688" y="2633451"/>
                  <a:pt x="1492497" y="2630668"/>
                  <a:pt x="1467573" y="2595084"/>
                </a:cubicBezTo>
                <a:cubicBezTo>
                  <a:pt x="1441618" y="2558027"/>
                  <a:pt x="1442598" y="2544452"/>
                  <a:pt x="1474125" y="2504373"/>
                </a:cubicBezTo>
                <a:cubicBezTo>
                  <a:pt x="1489020" y="2485436"/>
                  <a:pt x="1506290" y="2474751"/>
                  <a:pt x="1525021" y="2472431"/>
                </a:cubicBezTo>
                <a:close/>
                <a:moveTo>
                  <a:pt x="432820" y="2472431"/>
                </a:moveTo>
                <a:cubicBezTo>
                  <a:pt x="451548" y="2470111"/>
                  <a:pt x="471739" y="2476157"/>
                  <a:pt x="492475" y="2490680"/>
                </a:cubicBezTo>
                <a:cubicBezTo>
                  <a:pt x="526214" y="2514312"/>
                  <a:pt x="529682" y="2566937"/>
                  <a:pt x="499682" y="2600085"/>
                </a:cubicBezTo>
                <a:cubicBezTo>
                  <a:pt x="469488" y="2633451"/>
                  <a:pt x="400294" y="2630668"/>
                  <a:pt x="375371" y="2595084"/>
                </a:cubicBezTo>
                <a:cubicBezTo>
                  <a:pt x="349415" y="2558027"/>
                  <a:pt x="350395" y="2544452"/>
                  <a:pt x="381924" y="2504373"/>
                </a:cubicBezTo>
                <a:cubicBezTo>
                  <a:pt x="396817" y="2485436"/>
                  <a:pt x="414088" y="2474751"/>
                  <a:pt x="432820" y="2472431"/>
                </a:cubicBezTo>
                <a:close/>
                <a:moveTo>
                  <a:pt x="1756723" y="2472290"/>
                </a:moveTo>
                <a:cubicBezTo>
                  <a:pt x="1811301" y="2473746"/>
                  <a:pt x="1856055" y="2543083"/>
                  <a:pt x="1811935" y="2603420"/>
                </a:cubicBezTo>
                <a:cubicBezTo>
                  <a:pt x="1775625" y="2653076"/>
                  <a:pt x="1676401" y="2615059"/>
                  <a:pt x="1676401" y="2551492"/>
                </a:cubicBezTo>
                <a:cubicBezTo>
                  <a:pt x="1676401" y="2535112"/>
                  <a:pt x="1687832" y="2510280"/>
                  <a:pt x="1701800" y="2496310"/>
                </a:cubicBezTo>
                <a:cubicBezTo>
                  <a:pt x="1719247" y="2478863"/>
                  <a:pt x="1738531" y="2471805"/>
                  <a:pt x="1756723" y="2472290"/>
                </a:cubicBezTo>
                <a:close/>
                <a:moveTo>
                  <a:pt x="225638" y="2471978"/>
                </a:moveTo>
                <a:cubicBezTo>
                  <a:pt x="243039" y="2473896"/>
                  <a:pt x="261451" y="2482314"/>
                  <a:pt x="277005" y="2496805"/>
                </a:cubicBezTo>
                <a:cubicBezTo>
                  <a:pt x="310089" y="2527626"/>
                  <a:pt x="312744" y="2568084"/>
                  <a:pt x="283782" y="2600085"/>
                </a:cubicBezTo>
                <a:cubicBezTo>
                  <a:pt x="249499" y="2637967"/>
                  <a:pt x="210784" y="2629349"/>
                  <a:pt x="186504" y="2578429"/>
                </a:cubicBezTo>
                <a:cubicBezTo>
                  <a:pt x="161117" y="2525197"/>
                  <a:pt x="159876" y="2506614"/>
                  <a:pt x="180340" y="2486150"/>
                </a:cubicBezTo>
                <a:cubicBezTo>
                  <a:pt x="191848" y="2474642"/>
                  <a:pt x="208239" y="2470060"/>
                  <a:pt x="225638" y="2471978"/>
                </a:cubicBezTo>
                <a:close/>
                <a:moveTo>
                  <a:pt x="1312255" y="2471956"/>
                </a:moveTo>
                <a:cubicBezTo>
                  <a:pt x="1330256" y="2471061"/>
                  <a:pt x="1349639" y="2477276"/>
                  <a:pt x="1368777" y="2490680"/>
                </a:cubicBezTo>
                <a:cubicBezTo>
                  <a:pt x="1402296" y="2514158"/>
                  <a:pt x="1406668" y="2573730"/>
                  <a:pt x="1377046" y="2603353"/>
                </a:cubicBezTo>
                <a:cubicBezTo>
                  <a:pt x="1351689" y="2628710"/>
                  <a:pt x="1278038" y="2629244"/>
                  <a:pt x="1257271" y="2604221"/>
                </a:cubicBezTo>
                <a:cubicBezTo>
                  <a:pt x="1234519" y="2576806"/>
                  <a:pt x="1237758" y="2524924"/>
                  <a:pt x="1264034" y="2495889"/>
                </a:cubicBezTo>
                <a:cubicBezTo>
                  <a:pt x="1277638" y="2480856"/>
                  <a:pt x="1294255" y="2472852"/>
                  <a:pt x="1312255" y="2471956"/>
                </a:cubicBezTo>
                <a:close/>
                <a:moveTo>
                  <a:pt x="3283240" y="2471877"/>
                </a:moveTo>
                <a:cubicBezTo>
                  <a:pt x="3301025" y="2472075"/>
                  <a:pt x="3318879" y="2479877"/>
                  <a:pt x="3332779" y="2495237"/>
                </a:cubicBezTo>
                <a:cubicBezTo>
                  <a:pt x="3353811" y="2518477"/>
                  <a:pt x="3353190" y="2521592"/>
                  <a:pt x="3318872" y="2564989"/>
                </a:cubicBezTo>
                <a:cubicBezTo>
                  <a:pt x="3277840" y="2616876"/>
                  <a:pt x="3250267" y="2629997"/>
                  <a:pt x="3228340" y="2608070"/>
                </a:cubicBezTo>
                <a:cubicBezTo>
                  <a:pt x="3206330" y="2586060"/>
                  <a:pt x="3209619" y="2521206"/>
                  <a:pt x="3234118" y="2494135"/>
                </a:cubicBezTo>
                <a:cubicBezTo>
                  <a:pt x="3247741" y="2479083"/>
                  <a:pt x="3265456" y="2471678"/>
                  <a:pt x="3283240" y="2471877"/>
                </a:cubicBezTo>
                <a:close/>
                <a:moveTo>
                  <a:pt x="878616" y="2471281"/>
                </a:moveTo>
                <a:cubicBezTo>
                  <a:pt x="931179" y="2470029"/>
                  <a:pt x="974428" y="2533212"/>
                  <a:pt x="939356" y="2598745"/>
                </a:cubicBezTo>
                <a:cubicBezTo>
                  <a:pt x="930649" y="2615015"/>
                  <a:pt x="912760" y="2623310"/>
                  <a:pt x="886381" y="2623310"/>
                </a:cubicBezTo>
                <a:cubicBezTo>
                  <a:pt x="808815" y="2623310"/>
                  <a:pt x="773071" y="2548742"/>
                  <a:pt x="825503" y="2496310"/>
                </a:cubicBezTo>
                <a:cubicBezTo>
                  <a:pt x="842538" y="2479275"/>
                  <a:pt x="861095" y="2471698"/>
                  <a:pt x="878616" y="2471281"/>
                </a:cubicBezTo>
                <a:close/>
                <a:moveTo>
                  <a:pt x="3067050" y="2470910"/>
                </a:moveTo>
                <a:cubicBezTo>
                  <a:pt x="3101030" y="2470910"/>
                  <a:pt x="3149600" y="2515207"/>
                  <a:pt x="3149600" y="2546198"/>
                </a:cubicBezTo>
                <a:cubicBezTo>
                  <a:pt x="3149600" y="2584164"/>
                  <a:pt x="3107133" y="2626485"/>
                  <a:pt x="3069037" y="2626485"/>
                </a:cubicBezTo>
                <a:cubicBezTo>
                  <a:pt x="2993783" y="2626485"/>
                  <a:pt x="2958834" y="2546611"/>
                  <a:pt x="3012295" y="2496805"/>
                </a:cubicBezTo>
                <a:cubicBezTo>
                  <a:pt x="3027582" y="2482563"/>
                  <a:pt x="3052222" y="2470910"/>
                  <a:pt x="3067050" y="2470910"/>
                </a:cubicBezTo>
                <a:close/>
                <a:moveTo>
                  <a:pt x="1974850" y="2470910"/>
                </a:moveTo>
                <a:cubicBezTo>
                  <a:pt x="2008146" y="2470910"/>
                  <a:pt x="2057400" y="2514984"/>
                  <a:pt x="2057400" y="2544779"/>
                </a:cubicBezTo>
                <a:cubicBezTo>
                  <a:pt x="2057400" y="2617506"/>
                  <a:pt x="1953070" y="2653620"/>
                  <a:pt x="1912070" y="2595084"/>
                </a:cubicBezTo>
                <a:cubicBezTo>
                  <a:pt x="1884922" y="2556325"/>
                  <a:pt x="1887286" y="2527370"/>
                  <a:pt x="1920095" y="2496805"/>
                </a:cubicBezTo>
                <a:cubicBezTo>
                  <a:pt x="1935382" y="2482563"/>
                  <a:pt x="1960022" y="2470910"/>
                  <a:pt x="1974850" y="2470910"/>
                </a:cubicBezTo>
                <a:close/>
                <a:moveTo>
                  <a:pt x="2183786" y="2465638"/>
                </a:moveTo>
                <a:cubicBezTo>
                  <a:pt x="2199575" y="2463117"/>
                  <a:pt x="2214732" y="2468249"/>
                  <a:pt x="2230177" y="2480888"/>
                </a:cubicBezTo>
                <a:cubicBezTo>
                  <a:pt x="2296158" y="2534878"/>
                  <a:pt x="2271942" y="2623310"/>
                  <a:pt x="2191177" y="2623310"/>
                </a:cubicBezTo>
                <a:cubicBezTo>
                  <a:pt x="2117787" y="2623310"/>
                  <a:pt x="2083103" y="2546807"/>
                  <a:pt x="2133600" y="2496310"/>
                </a:cubicBezTo>
                <a:cubicBezTo>
                  <a:pt x="2151576" y="2478335"/>
                  <a:pt x="2167997" y="2468160"/>
                  <a:pt x="2183786" y="2465638"/>
                </a:cubicBezTo>
                <a:close/>
                <a:moveTo>
                  <a:pt x="661159" y="2462374"/>
                </a:moveTo>
                <a:cubicBezTo>
                  <a:pt x="681344" y="2466292"/>
                  <a:pt x="702611" y="2481140"/>
                  <a:pt x="722386" y="2506417"/>
                </a:cubicBezTo>
                <a:lnTo>
                  <a:pt x="755131" y="2548274"/>
                </a:lnTo>
                <a:lnTo>
                  <a:pt x="729596" y="2576267"/>
                </a:lnTo>
                <a:cubicBezTo>
                  <a:pt x="715552" y="2591663"/>
                  <a:pt x="687988" y="2608948"/>
                  <a:pt x="668344" y="2614678"/>
                </a:cubicBezTo>
                <a:cubicBezTo>
                  <a:pt x="597986" y="2635201"/>
                  <a:pt x="555271" y="2544994"/>
                  <a:pt x="606428" y="2483911"/>
                </a:cubicBezTo>
                <a:cubicBezTo>
                  <a:pt x="621872" y="2465469"/>
                  <a:pt x="640974" y="2458457"/>
                  <a:pt x="661159" y="2462374"/>
                </a:cubicBezTo>
                <a:close/>
                <a:moveTo>
                  <a:pt x="2845160" y="2462236"/>
                </a:moveTo>
                <a:cubicBezTo>
                  <a:pt x="2865186" y="2465818"/>
                  <a:pt x="2886173" y="2480036"/>
                  <a:pt x="2905260" y="2504378"/>
                </a:cubicBezTo>
                <a:cubicBezTo>
                  <a:pt x="2936021" y="2543606"/>
                  <a:pt x="2936132" y="2544640"/>
                  <a:pt x="2912778" y="2574228"/>
                </a:cubicBezTo>
                <a:cubicBezTo>
                  <a:pt x="2878644" y="2617473"/>
                  <a:pt x="2823349" y="2630820"/>
                  <a:pt x="2792812" y="2603185"/>
                </a:cubicBezTo>
                <a:cubicBezTo>
                  <a:pt x="2762541" y="2575790"/>
                  <a:pt x="2761592" y="2518818"/>
                  <a:pt x="2790825" y="2483911"/>
                </a:cubicBezTo>
                <a:cubicBezTo>
                  <a:pt x="2806069" y="2465709"/>
                  <a:pt x="2825134" y="2458654"/>
                  <a:pt x="2845160" y="2462236"/>
                </a:cubicBezTo>
                <a:close/>
                <a:moveTo>
                  <a:pt x="1076138" y="2461629"/>
                </a:moveTo>
                <a:cubicBezTo>
                  <a:pt x="1112924" y="2455158"/>
                  <a:pt x="1162378" y="2486931"/>
                  <a:pt x="1174693" y="2535998"/>
                </a:cubicBezTo>
                <a:cubicBezTo>
                  <a:pt x="1193597" y="2611320"/>
                  <a:pt x="1088005" y="2658615"/>
                  <a:pt x="1038214" y="2597126"/>
                </a:cubicBezTo>
                <a:cubicBezTo>
                  <a:pt x="1013421" y="2566507"/>
                  <a:pt x="1015952" y="2525935"/>
                  <a:pt x="1045420" y="2481623"/>
                </a:cubicBezTo>
                <a:cubicBezTo>
                  <a:pt x="1053022" y="2470192"/>
                  <a:pt x="1063876" y="2463786"/>
                  <a:pt x="1076138" y="2461629"/>
                </a:cubicBezTo>
                <a:close/>
                <a:moveTo>
                  <a:pt x="464488" y="2246127"/>
                </a:moveTo>
                <a:cubicBezTo>
                  <a:pt x="496033" y="2252784"/>
                  <a:pt x="520700" y="2281303"/>
                  <a:pt x="520700" y="2324860"/>
                </a:cubicBezTo>
                <a:cubicBezTo>
                  <a:pt x="520700" y="2403620"/>
                  <a:pt x="430390" y="2435564"/>
                  <a:pt x="381924" y="2373947"/>
                </a:cubicBezTo>
                <a:cubicBezTo>
                  <a:pt x="347819" y="2330593"/>
                  <a:pt x="348740" y="2311515"/>
                  <a:pt x="386773" y="2273483"/>
                </a:cubicBezTo>
                <a:cubicBezTo>
                  <a:pt x="400766" y="2259492"/>
                  <a:pt x="416132" y="2250867"/>
                  <a:pt x="431311" y="2247011"/>
                </a:cubicBezTo>
                <a:cubicBezTo>
                  <a:pt x="442695" y="2244118"/>
                  <a:pt x="453973" y="2243908"/>
                  <a:pt x="464488" y="2246127"/>
                </a:cubicBezTo>
                <a:close/>
                <a:moveTo>
                  <a:pt x="2862979" y="2245580"/>
                </a:moveTo>
                <a:cubicBezTo>
                  <a:pt x="2885396" y="2252562"/>
                  <a:pt x="2905841" y="2273467"/>
                  <a:pt x="2920119" y="2306989"/>
                </a:cubicBezTo>
                <a:cubicBezTo>
                  <a:pt x="2931841" y="2334509"/>
                  <a:pt x="2929784" y="2345463"/>
                  <a:pt x="2907601" y="2373664"/>
                </a:cubicBezTo>
                <a:cubicBezTo>
                  <a:pt x="2877603" y="2411800"/>
                  <a:pt x="2838384" y="2416748"/>
                  <a:pt x="2796826" y="2387640"/>
                </a:cubicBezTo>
                <a:cubicBezTo>
                  <a:pt x="2760905" y="2362480"/>
                  <a:pt x="2759485" y="2302225"/>
                  <a:pt x="2794000" y="2267710"/>
                </a:cubicBezTo>
                <a:cubicBezTo>
                  <a:pt x="2816171" y="2245540"/>
                  <a:pt x="2840561" y="2238598"/>
                  <a:pt x="2862979" y="2245580"/>
                </a:cubicBezTo>
                <a:close/>
                <a:moveTo>
                  <a:pt x="1313468" y="2245229"/>
                </a:moveTo>
                <a:cubicBezTo>
                  <a:pt x="1357163" y="2238683"/>
                  <a:pt x="1397003" y="2270844"/>
                  <a:pt x="1397003" y="2324860"/>
                </a:cubicBezTo>
                <a:cubicBezTo>
                  <a:pt x="1397003" y="2397853"/>
                  <a:pt x="1311495" y="2434875"/>
                  <a:pt x="1264035" y="2382431"/>
                </a:cubicBezTo>
                <a:cubicBezTo>
                  <a:pt x="1232638" y="2347739"/>
                  <a:pt x="1235332" y="2293232"/>
                  <a:pt x="1269822" y="2265302"/>
                </a:cubicBezTo>
                <a:cubicBezTo>
                  <a:pt x="1283911" y="2253894"/>
                  <a:pt x="1298904" y="2247411"/>
                  <a:pt x="1313468" y="2245229"/>
                </a:cubicBezTo>
                <a:close/>
                <a:moveTo>
                  <a:pt x="2408790" y="2243768"/>
                </a:moveTo>
                <a:cubicBezTo>
                  <a:pt x="2425984" y="2242913"/>
                  <a:pt x="2443027" y="2251083"/>
                  <a:pt x="2461405" y="2268205"/>
                </a:cubicBezTo>
                <a:cubicBezTo>
                  <a:pt x="2496072" y="2300501"/>
                  <a:pt x="2497087" y="2348723"/>
                  <a:pt x="2463800" y="2382010"/>
                </a:cubicBezTo>
                <a:cubicBezTo>
                  <a:pt x="2428356" y="2417454"/>
                  <a:pt x="2382054" y="2414161"/>
                  <a:pt x="2350422" y="2373947"/>
                </a:cubicBezTo>
                <a:cubicBezTo>
                  <a:pt x="2316319" y="2330593"/>
                  <a:pt x="2317240" y="2311515"/>
                  <a:pt x="2355273" y="2273483"/>
                </a:cubicBezTo>
                <a:cubicBezTo>
                  <a:pt x="2374253" y="2254503"/>
                  <a:pt x="2391597" y="2244623"/>
                  <a:pt x="2408790" y="2243768"/>
                </a:cubicBezTo>
                <a:close/>
                <a:moveTo>
                  <a:pt x="1532494" y="2243768"/>
                </a:moveTo>
                <a:cubicBezTo>
                  <a:pt x="1549687" y="2242913"/>
                  <a:pt x="1566730" y="2251083"/>
                  <a:pt x="1585108" y="2268205"/>
                </a:cubicBezTo>
                <a:cubicBezTo>
                  <a:pt x="1619775" y="2300501"/>
                  <a:pt x="1620790" y="2348723"/>
                  <a:pt x="1587503" y="2382010"/>
                </a:cubicBezTo>
                <a:cubicBezTo>
                  <a:pt x="1552059" y="2417454"/>
                  <a:pt x="1505757" y="2414161"/>
                  <a:pt x="1474125" y="2373947"/>
                </a:cubicBezTo>
                <a:cubicBezTo>
                  <a:pt x="1440022" y="2330593"/>
                  <a:pt x="1440943" y="2311515"/>
                  <a:pt x="1478976" y="2273483"/>
                </a:cubicBezTo>
                <a:cubicBezTo>
                  <a:pt x="1497956" y="2254503"/>
                  <a:pt x="1515300" y="2244623"/>
                  <a:pt x="1532494" y="2243768"/>
                </a:cubicBezTo>
                <a:close/>
                <a:moveTo>
                  <a:pt x="664614" y="2243768"/>
                </a:moveTo>
                <a:cubicBezTo>
                  <a:pt x="681807" y="2244623"/>
                  <a:pt x="699151" y="2254503"/>
                  <a:pt x="718131" y="2273483"/>
                </a:cubicBezTo>
                <a:cubicBezTo>
                  <a:pt x="756164" y="2311515"/>
                  <a:pt x="757085" y="2330593"/>
                  <a:pt x="722982" y="2373947"/>
                </a:cubicBezTo>
                <a:cubicBezTo>
                  <a:pt x="691350" y="2414161"/>
                  <a:pt x="645048" y="2417454"/>
                  <a:pt x="609604" y="2382010"/>
                </a:cubicBezTo>
                <a:cubicBezTo>
                  <a:pt x="576316" y="2348723"/>
                  <a:pt x="577329" y="2300501"/>
                  <a:pt x="611999" y="2268205"/>
                </a:cubicBezTo>
                <a:cubicBezTo>
                  <a:pt x="630377" y="2251083"/>
                  <a:pt x="647420" y="2242913"/>
                  <a:pt x="664614" y="2243768"/>
                </a:cubicBezTo>
                <a:close/>
                <a:moveTo>
                  <a:pt x="1970596" y="2243766"/>
                </a:moveTo>
                <a:cubicBezTo>
                  <a:pt x="1989036" y="2242780"/>
                  <a:pt x="2008382" y="2251488"/>
                  <a:pt x="2028006" y="2269924"/>
                </a:cubicBezTo>
                <a:cubicBezTo>
                  <a:pt x="2064285" y="2304006"/>
                  <a:pt x="2065532" y="2343092"/>
                  <a:pt x="2031505" y="2379615"/>
                </a:cubicBezTo>
                <a:cubicBezTo>
                  <a:pt x="1998601" y="2414934"/>
                  <a:pt x="1959165" y="2414999"/>
                  <a:pt x="1921694" y="2379796"/>
                </a:cubicBezTo>
                <a:cubicBezTo>
                  <a:pt x="1885377" y="2345678"/>
                  <a:pt x="1884590" y="2319037"/>
                  <a:pt x="1918622" y="2275773"/>
                </a:cubicBezTo>
                <a:cubicBezTo>
                  <a:pt x="1934622" y="2255432"/>
                  <a:pt x="1952156" y="2244752"/>
                  <a:pt x="1970596" y="2243766"/>
                </a:cubicBezTo>
                <a:close/>
                <a:moveTo>
                  <a:pt x="217996" y="2243766"/>
                </a:moveTo>
                <a:cubicBezTo>
                  <a:pt x="236438" y="2242780"/>
                  <a:pt x="255783" y="2251488"/>
                  <a:pt x="275408" y="2269924"/>
                </a:cubicBezTo>
                <a:cubicBezTo>
                  <a:pt x="312204" y="2304492"/>
                  <a:pt x="312791" y="2340118"/>
                  <a:pt x="277188" y="2378016"/>
                </a:cubicBezTo>
                <a:cubicBezTo>
                  <a:pt x="242620" y="2414813"/>
                  <a:pt x="206992" y="2415400"/>
                  <a:pt x="169094" y="2379796"/>
                </a:cubicBezTo>
                <a:cubicBezTo>
                  <a:pt x="132778" y="2345678"/>
                  <a:pt x="131992" y="2319037"/>
                  <a:pt x="166022" y="2275773"/>
                </a:cubicBezTo>
                <a:cubicBezTo>
                  <a:pt x="182022" y="2255432"/>
                  <a:pt x="199557" y="2244752"/>
                  <a:pt x="217996" y="2243766"/>
                </a:cubicBezTo>
                <a:close/>
                <a:moveTo>
                  <a:pt x="2626982" y="2243569"/>
                </a:moveTo>
                <a:cubicBezTo>
                  <a:pt x="2642185" y="2242603"/>
                  <a:pt x="2657954" y="2248828"/>
                  <a:pt x="2676874" y="2262080"/>
                </a:cubicBezTo>
                <a:cubicBezTo>
                  <a:pt x="2732778" y="2301236"/>
                  <a:pt x="2700930" y="2407410"/>
                  <a:pt x="2633282" y="2407410"/>
                </a:cubicBezTo>
                <a:cubicBezTo>
                  <a:pt x="2594440" y="2407410"/>
                  <a:pt x="2552700" y="2364907"/>
                  <a:pt x="2552700" y="2325355"/>
                </a:cubicBezTo>
                <a:cubicBezTo>
                  <a:pt x="2552700" y="2308164"/>
                  <a:pt x="2565208" y="2282447"/>
                  <a:pt x="2580495" y="2268205"/>
                </a:cubicBezTo>
                <a:cubicBezTo>
                  <a:pt x="2597146" y="2252693"/>
                  <a:pt x="2611780" y="2244535"/>
                  <a:pt x="2626982" y="2243569"/>
                </a:cubicBezTo>
                <a:close/>
                <a:moveTo>
                  <a:pt x="1750684" y="2243569"/>
                </a:moveTo>
                <a:cubicBezTo>
                  <a:pt x="1765885" y="2242603"/>
                  <a:pt x="1781654" y="2248828"/>
                  <a:pt x="1800574" y="2262080"/>
                </a:cubicBezTo>
                <a:cubicBezTo>
                  <a:pt x="1856478" y="2301236"/>
                  <a:pt x="1824630" y="2407410"/>
                  <a:pt x="1756982" y="2407410"/>
                </a:cubicBezTo>
                <a:cubicBezTo>
                  <a:pt x="1718142" y="2407410"/>
                  <a:pt x="1676401" y="2364907"/>
                  <a:pt x="1676401" y="2325355"/>
                </a:cubicBezTo>
                <a:cubicBezTo>
                  <a:pt x="1676401" y="2308164"/>
                  <a:pt x="1688908" y="2282447"/>
                  <a:pt x="1704197" y="2268205"/>
                </a:cubicBezTo>
                <a:cubicBezTo>
                  <a:pt x="1720847" y="2252693"/>
                  <a:pt x="1735480" y="2244535"/>
                  <a:pt x="1750684" y="2243569"/>
                </a:cubicBezTo>
                <a:close/>
                <a:moveTo>
                  <a:pt x="874386" y="2243569"/>
                </a:moveTo>
                <a:cubicBezTo>
                  <a:pt x="889588" y="2242603"/>
                  <a:pt x="905358" y="2248828"/>
                  <a:pt x="924278" y="2262080"/>
                </a:cubicBezTo>
                <a:cubicBezTo>
                  <a:pt x="980182" y="2301236"/>
                  <a:pt x="948334" y="2407410"/>
                  <a:pt x="880686" y="2407410"/>
                </a:cubicBezTo>
                <a:cubicBezTo>
                  <a:pt x="841844" y="2407410"/>
                  <a:pt x="800104" y="2364907"/>
                  <a:pt x="800104" y="2325355"/>
                </a:cubicBezTo>
                <a:cubicBezTo>
                  <a:pt x="800104" y="2308164"/>
                  <a:pt x="812612" y="2282447"/>
                  <a:pt x="827899" y="2268205"/>
                </a:cubicBezTo>
                <a:cubicBezTo>
                  <a:pt x="844549" y="2252693"/>
                  <a:pt x="859184" y="2244535"/>
                  <a:pt x="874386" y="2243569"/>
                </a:cubicBezTo>
                <a:close/>
                <a:moveTo>
                  <a:pt x="3291204" y="2242310"/>
                </a:moveTo>
                <a:cubicBezTo>
                  <a:pt x="3314427" y="2242310"/>
                  <a:pt x="3365500" y="2299057"/>
                  <a:pt x="3365500" y="2324860"/>
                </a:cubicBezTo>
                <a:cubicBezTo>
                  <a:pt x="3365500" y="2353151"/>
                  <a:pt x="3313380" y="2407410"/>
                  <a:pt x="3286203" y="2407410"/>
                </a:cubicBezTo>
                <a:cubicBezTo>
                  <a:pt x="3217201" y="2407410"/>
                  <a:pt x="3184594" y="2301817"/>
                  <a:pt x="3241326" y="2262080"/>
                </a:cubicBezTo>
                <a:cubicBezTo>
                  <a:pt x="3256850" y="2251207"/>
                  <a:pt x="3279295" y="2242310"/>
                  <a:pt x="3291204" y="2242310"/>
                </a:cubicBezTo>
                <a:close/>
                <a:moveTo>
                  <a:pt x="3068342" y="2242310"/>
                </a:moveTo>
                <a:cubicBezTo>
                  <a:pt x="3099623" y="2242310"/>
                  <a:pt x="3149600" y="2296568"/>
                  <a:pt x="3149600" y="2330528"/>
                </a:cubicBezTo>
                <a:cubicBezTo>
                  <a:pt x="3149600" y="2362806"/>
                  <a:pt x="3101708" y="2407410"/>
                  <a:pt x="3067050" y="2407410"/>
                </a:cubicBezTo>
                <a:cubicBezTo>
                  <a:pt x="3030568" y="2407410"/>
                  <a:pt x="2984500" y="2362235"/>
                  <a:pt x="2984500" y="2326459"/>
                </a:cubicBezTo>
                <a:cubicBezTo>
                  <a:pt x="2984500" y="2312510"/>
                  <a:pt x="2996926" y="2287870"/>
                  <a:pt x="3012114" y="2271704"/>
                </a:cubicBezTo>
                <a:cubicBezTo>
                  <a:pt x="3027301" y="2255537"/>
                  <a:pt x="3052604" y="2242310"/>
                  <a:pt x="3068342" y="2242310"/>
                </a:cubicBezTo>
                <a:close/>
                <a:moveTo>
                  <a:pt x="2190750" y="2242310"/>
                </a:moveTo>
                <a:cubicBezTo>
                  <a:pt x="2220780" y="2242310"/>
                  <a:pt x="2273300" y="2294830"/>
                  <a:pt x="2273300" y="2324860"/>
                </a:cubicBezTo>
                <a:cubicBezTo>
                  <a:pt x="2273300" y="2355459"/>
                  <a:pt x="2220769" y="2407410"/>
                  <a:pt x="2189828" y="2407410"/>
                </a:cubicBezTo>
                <a:cubicBezTo>
                  <a:pt x="2153251" y="2407410"/>
                  <a:pt x="2108200" y="2366300"/>
                  <a:pt x="2108200" y="2332923"/>
                </a:cubicBezTo>
                <a:cubicBezTo>
                  <a:pt x="2108200" y="2319895"/>
                  <a:pt x="2120045" y="2294177"/>
                  <a:pt x="2134522" y="2275773"/>
                </a:cubicBezTo>
                <a:cubicBezTo>
                  <a:pt x="2149644" y="2256548"/>
                  <a:pt x="2173568" y="2242310"/>
                  <a:pt x="2190750" y="2242310"/>
                </a:cubicBezTo>
                <a:close/>
                <a:moveTo>
                  <a:pt x="1095597" y="2238434"/>
                </a:moveTo>
                <a:cubicBezTo>
                  <a:pt x="1131607" y="2234987"/>
                  <a:pt x="1186577" y="2306661"/>
                  <a:pt x="1175262" y="2342309"/>
                </a:cubicBezTo>
                <a:cubicBezTo>
                  <a:pt x="1153013" y="2412410"/>
                  <a:pt x="1085264" y="2428534"/>
                  <a:pt x="1042326" y="2373947"/>
                </a:cubicBezTo>
                <a:cubicBezTo>
                  <a:pt x="1009295" y="2331956"/>
                  <a:pt x="1009375" y="2317663"/>
                  <a:pt x="1042877" y="2275071"/>
                </a:cubicBezTo>
                <a:cubicBezTo>
                  <a:pt x="1057658" y="2256281"/>
                  <a:pt x="1081381" y="2239794"/>
                  <a:pt x="1095597" y="2238434"/>
                </a:cubicBezTo>
                <a:close/>
                <a:moveTo>
                  <a:pt x="30015" y="2026410"/>
                </a:moveTo>
                <a:cubicBezTo>
                  <a:pt x="61023" y="2026410"/>
                  <a:pt x="91440" y="2081720"/>
                  <a:pt x="81724" y="2120435"/>
                </a:cubicBezTo>
                <a:cubicBezTo>
                  <a:pt x="63227" y="2194126"/>
                  <a:pt x="16296" y="2167049"/>
                  <a:pt x="12303" y="2080385"/>
                </a:cubicBezTo>
                <a:cubicBezTo>
                  <a:pt x="10371" y="2038467"/>
                  <a:pt x="14328" y="2026410"/>
                  <a:pt x="30015" y="2026410"/>
                </a:cubicBezTo>
                <a:close/>
                <a:moveTo>
                  <a:pt x="685342" y="2017774"/>
                </a:moveTo>
                <a:cubicBezTo>
                  <a:pt x="704395" y="2024029"/>
                  <a:pt x="720570" y="2044060"/>
                  <a:pt x="735464" y="2078389"/>
                </a:cubicBezTo>
                <a:cubicBezTo>
                  <a:pt x="747472" y="2106068"/>
                  <a:pt x="745517" y="2116700"/>
                  <a:pt x="723206" y="2145064"/>
                </a:cubicBezTo>
                <a:cubicBezTo>
                  <a:pt x="706639" y="2166125"/>
                  <a:pt x="684256" y="2178810"/>
                  <a:pt x="663658" y="2178810"/>
                </a:cubicBezTo>
                <a:cubicBezTo>
                  <a:pt x="585971" y="2178810"/>
                  <a:pt x="556229" y="2088357"/>
                  <a:pt x="617951" y="2039809"/>
                </a:cubicBezTo>
                <a:cubicBezTo>
                  <a:pt x="644357" y="2019038"/>
                  <a:pt x="666288" y="2011518"/>
                  <a:pt x="685342" y="2017774"/>
                </a:cubicBezTo>
                <a:close/>
                <a:moveTo>
                  <a:pt x="2624436" y="2015754"/>
                </a:moveTo>
                <a:cubicBezTo>
                  <a:pt x="2633994" y="2014939"/>
                  <a:pt x="2644374" y="2021059"/>
                  <a:pt x="2667631" y="2033086"/>
                </a:cubicBezTo>
                <a:cubicBezTo>
                  <a:pt x="2697075" y="2048313"/>
                  <a:pt x="2705100" y="2061018"/>
                  <a:pt x="2705100" y="2092411"/>
                </a:cubicBezTo>
                <a:cubicBezTo>
                  <a:pt x="2705100" y="2171714"/>
                  <a:pt x="2614962" y="2211249"/>
                  <a:pt x="2572470" y="2150584"/>
                </a:cubicBezTo>
                <a:cubicBezTo>
                  <a:pt x="2543423" y="2109113"/>
                  <a:pt x="2548289" y="2069823"/>
                  <a:pt x="2586163" y="2040032"/>
                </a:cubicBezTo>
                <a:cubicBezTo>
                  <a:pt x="2606139" y="2024319"/>
                  <a:pt x="2614877" y="2016569"/>
                  <a:pt x="2624436" y="2015754"/>
                </a:cubicBezTo>
                <a:close/>
                <a:moveTo>
                  <a:pt x="1745938" y="2015656"/>
                </a:moveTo>
                <a:cubicBezTo>
                  <a:pt x="1754025" y="2013435"/>
                  <a:pt x="1761055" y="2016327"/>
                  <a:pt x="1775660" y="2021961"/>
                </a:cubicBezTo>
                <a:cubicBezTo>
                  <a:pt x="1803386" y="2032657"/>
                  <a:pt x="1814218" y="2049696"/>
                  <a:pt x="1822255" y="2095260"/>
                </a:cubicBezTo>
                <a:cubicBezTo>
                  <a:pt x="1830324" y="2140997"/>
                  <a:pt x="1799798" y="2178810"/>
                  <a:pt x="1754807" y="2178810"/>
                </a:cubicBezTo>
                <a:cubicBezTo>
                  <a:pt x="1678285" y="2178810"/>
                  <a:pt x="1648877" y="2088003"/>
                  <a:pt x="1709864" y="2040032"/>
                </a:cubicBezTo>
                <a:cubicBezTo>
                  <a:pt x="1728703" y="2025212"/>
                  <a:pt x="1737850" y="2017877"/>
                  <a:pt x="1745938" y="2015656"/>
                </a:cubicBezTo>
                <a:close/>
                <a:moveTo>
                  <a:pt x="869642" y="2015656"/>
                </a:moveTo>
                <a:cubicBezTo>
                  <a:pt x="877730" y="2013435"/>
                  <a:pt x="884759" y="2016327"/>
                  <a:pt x="899364" y="2021961"/>
                </a:cubicBezTo>
                <a:cubicBezTo>
                  <a:pt x="927091" y="2032657"/>
                  <a:pt x="937922" y="2049696"/>
                  <a:pt x="945961" y="2095260"/>
                </a:cubicBezTo>
                <a:cubicBezTo>
                  <a:pt x="954029" y="2140997"/>
                  <a:pt x="923503" y="2178810"/>
                  <a:pt x="878512" y="2178810"/>
                </a:cubicBezTo>
                <a:cubicBezTo>
                  <a:pt x="801989" y="2178810"/>
                  <a:pt x="772581" y="2088003"/>
                  <a:pt x="833567" y="2040032"/>
                </a:cubicBezTo>
                <a:cubicBezTo>
                  <a:pt x="852407" y="2025212"/>
                  <a:pt x="861554" y="2017877"/>
                  <a:pt x="869642" y="2015656"/>
                </a:cubicBezTo>
                <a:close/>
                <a:moveTo>
                  <a:pt x="1098298" y="2015446"/>
                </a:moveTo>
                <a:cubicBezTo>
                  <a:pt x="1114276" y="2015260"/>
                  <a:pt x="1130136" y="2025088"/>
                  <a:pt x="1149931" y="2044883"/>
                </a:cubicBezTo>
                <a:cubicBezTo>
                  <a:pt x="1187725" y="2082677"/>
                  <a:pt x="1189681" y="2119433"/>
                  <a:pt x="1155704" y="2153410"/>
                </a:cubicBezTo>
                <a:cubicBezTo>
                  <a:pt x="1124390" y="2184724"/>
                  <a:pt x="1080412" y="2185980"/>
                  <a:pt x="1044526" y="2156585"/>
                </a:cubicBezTo>
                <a:cubicBezTo>
                  <a:pt x="1007032" y="2125872"/>
                  <a:pt x="1007569" y="2084491"/>
                  <a:pt x="1045960" y="2046099"/>
                </a:cubicBezTo>
                <a:cubicBezTo>
                  <a:pt x="1066224" y="2025835"/>
                  <a:pt x="1082320" y="2015633"/>
                  <a:pt x="1098298" y="2015446"/>
                </a:cubicBezTo>
                <a:close/>
                <a:moveTo>
                  <a:pt x="3468473" y="2015254"/>
                </a:moveTo>
                <a:cubicBezTo>
                  <a:pt x="3486660" y="2015507"/>
                  <a:pt x="3494011" y="2040578"/>
                  <a:pt x="3487754" y="2086222"/>
                </a:cubicBezTo>
                <a:cubicBezTo>
                  <a:pt x="3477210" y="2163151"/>
                  <a:pt x="3462412" y="2177444"/>
                  <a:pt x="3435630" y="2136569"/>
                </a:cubicBezTo>
                <a:cubicBezTo>
                  <a:pt x="3413416" y="2102668"/>
                  <a:pt x="3419424" y="2041693"/>
                  <a:pt x="3446776" y="2023430"/>
                </a:cubicBezTo>
                <a:cubicBezTo>
                  <a:pt x="3455144" y="2017842"/>
                  <a:pt x="3462411" y="2015169"/>
                  <a:pt x="3468473" y="2015254"/>
                </a:cubicBezTo>
                <a:close/>
                <a:moveTo>
                  <a:pt x="3067050" y="2013710"/>
                </a:moveTo>
                <a:cubicBezTo>
                  <a:pt x="3095825" y="2013710"/>
                  <a:pt x="3149600" y="2071246"/>
                  <a:pt x="3149600" y="2102033"/>
                </a:cubicBezTo>
                <a:cubicBezTo>
                  <a:pt x="3149600" y="2137738"/>
                  <a:pt x="3105440" y="2178810"/>
                  <a:pt x="3067050" y="2178810"/>
                </a:cubicBezTo>
                <a:cubicBezTo>
                  <a:pt x="3028660" y="2178810"/>
                  <a:pt x="2984500" y="2137738"/>
                  <a:pt x="2984500" y="2102033"/>
                </a:cubicBezTo>
                <a:cubicBezTo>
                  <a:pt x="2984500" y="2087745"/>
                  <a:pt x="2998528" y="2062028"/>
                  <a:pt x="3015673" y="2044883"/>
                </a:cubicBezTo>
                <a:cubicBezTo>
                  <a:pt x="3032818" y="2027738"/>
                  <a:pt x="3055938" y="2013710"/>
                  <a:pt x="3067050" y="2013710"/>
                </a:cubicBezTo>
                <a:close/>
                <a:moveTo>
                  <a:pt x="2190750" y="2013710"/>
                </a:moveTo>
                <a:cubicBezTo>
                  <a:pt x="2219525" y="2013710"/>
                  <a:pt x="2273300" y="2071246"/>
                  <a:pt x="2273300" y="2102033"/>
                </a:cubicBezTo>
                <a:cubicBezTo>
                  <a:pt x="2273300" y="2137738"/>
                  <a:pt x="2229140" y="2178810"/>
                  <a:pt x="2190750" y="2178810"/>
                </a:cubicBezTo>
                <a:cubicBezTo>
                  <a:pt x="2152360" y="2178810"/>
                  <a:pt x="2108200" y="2137738"/>
                  <a:pt x="2108200" y="2102033"/>
                </a:cubicBezTo>
                <a:cubicBezTo>
                  <a:pt x="2108200" y="2087745"/>
                  <a:pt x="2122228" y="2062028"/>
                  <a:pt x="2139373" y="2044883"/>
                </a:cubicBezTo>
                <a:cubicBezTo>
                  <a:pt x="2156518" y="2027738"/>
                  <a:pt x="2179638" y="2013710"/>
                  <a:pt x="2190750" y="2013710"/>
                </a:cubicBezTo>
                <a:close/>
                <a:moveTo>
                  <a:pt x="1974850" y="2013710"/>
                </a:moveTo>
                <a:cubicBezTo>
                  <a:pt x="2003625" y="2013710"/>
                  <a:pt x="2057400" y="2071246"/>
                  <a:pt x="2057400" y="2102033"/>
                </a:cubicBezTo>
                <a:cubicBezTo>
                  <a:pt x="2057400" y="2137738"/>
                  <a:pt x="2013240" y="2178810"/>
                  <a:pt x="1974850" y="2178810"/>
                </a:cubicBezTo>
                <a:cubicBezTo>
                  <a:pt x="1936460" y="2178810"/>
                  <a:pt x="1892300" y="2137738"/>
                  <a:pt x="1892300" y="2102033"/>
                </a:cubicBezTo>
                <a:cubicBezTo>
                  <a:pt x="1892300" y="2087745"/>
                  <a:pt x="1906328" y="2062028"/>
                  <a:pt x="1923473" y="2044883"/>
                </a:cubicBezTo>
                <a:cubicBezTo>
                  <a:pt x="1940618" y="2027738"/>
                  <a:pt x="1963738" y="2013710"/>
                  <a:pt x="1974850" y="2013710"/>
                </a:cubicBezTo>
                <a:close/>
                <a:moveTo>
                  <a:pt x="222250" y="2013710"/>
                </a:moveTo>
                <a:cubicBezTo>
                  <a:pt x="251026" y="2013710"/>
                  <a:pt x="304800" y="2071246"/>
                  <a:pt x="304800" y="2102033"/>
                </a:cubicBezTo>
                <a:cubicBezTo>
                  <a:pt x="304800" y="2137555"/>
                  <a:pt x="260709" y="2178810"/>
                  <a:pt x="222746" y="2178810"/>
                </a:cubicBezTo>
                <a:cubicBezTo>
                  <a:pt x="186625" y="2178810"/>
                  <a:pt x="139701" y="2134075"/>
                  <a:pt x="139701" y="2099638"/>
                </a:cubicBezTo>
                <a:cubicBezTo>
                  <a:pt x="139701" y="2086668"/>
                  <a:pt x="153728" y="2062028"/>
                  <a:pt x="170873" y="2044883"/>
                </a:cubicBezTo>
                <a:cubicBezTo>
                  <a:pt x="188020" y="2027738"/>
                  <a:pt x="211139" y="2013710"/>
                  <a:pt x="222250" y="2013710"/>
                </a:cubicBezTo>
                <a:close/>
                <a:moveTo>
                  <a:pt x="2405463" y="2008863"/>
                </a:moveTo>
                <a:cubicBezTo>
                  <a:pt x="2417235" y="2011403"/>
                  <a:pt x="2432005" y="2021364"/>
                  <a:pt x="2455737" y="2040032"/>
                </a:cubicBezTo>
                <a:cubicBezTo>
                  <a:pt x="2519802" y="2090425"/>
                  <a:pt x="2485488" y="2185191"/>
                  <a:pt x="2407857" y="2172265"/>
                </a:cubicBezTo>
                <a:cubicBezTo>
                  <a:pt x="2360230" y="2164336"/>
                  <a:pt x="2343215" y="2153819"/>
                  <a:pt x="2332293" y="2125561"/>
                </a:cubicBezTo>
                <a:cubicBezTo>
                  <a:pt x="2322794" y="2100985"/>
                  <a:pt x="2342617" y="2050871"/>
                  <a:pt x="2373174" y="2022214"/>
                </a:cubicBezTo>
                <a:cubicBezTo>
                  <a:pt x="2384916" y="2011202"/>
                  <a:pt x="2393691" y="2006322"/>
                  <a:pt x="2405463" y="2008863"/>
                </a:cubicBezTo>
                <a:close/>
                <a:moveTo>
                  <a:pt x="1527607" y="2008587"/>
                </a:moveTo>
                <a:cubicBezTo>
                  <a:pt x="1539908" y="2010464"/>
                  <a:pt x="1554693" y="2020565"/>
                  <a:pt x="1579441" y="2040032"/>
                </a:cubicBezTo>
                <a:cubicBezTo>
                  <a:pt x="1619701" y="2071700"/>
                  <a:pt x="1623962" y="2126766"/>
                  <a:pt x="1588627" y="2158744"/>
                </a:cubicBezTo>
                <a:cubicBezTo>
                  <a:pt x="1556732" y="2187608"/>
                  <a:pt x="1491112" y="2172080"/>
                  <a:pt x="1458753" y="2128010"/>
                </a:cubicBezTo>
                <a:cubicBezTo>
                  <a:pt x="1433205" y="2093215"/>
                  <a:pt x="1439636" y="2072761"/>
                  <a:pt x="1490673" y="2026489"/>
                </a:cubicBezTo>
                <a:cubicBezTo>
                  <a:pt x="1505487" y="2013058"/>
                  <a:pt x="1515305" y="2006710"/>
                  <a:pt x="1527607" y="2008587"/>
                </a:cubicBezTo>
                <a:close/>
                <a:moveTo>
                  <a:pt x="1312114" y="2008219"/>
                </a:moveTo>
                <a:cubicBezTo>
                  <a:pt x="1317812" y="2011239"/>
                  <a:pt x="1332099" y="2017423"/>
                  <a:pt x="1343864" y="2021961"/>
                </a:cubicBezTo>
                <a:cubicBezTo>
                  <a:pt x="1391809" y="2040456"/>
                  <a:pt x="1409708" y="2125277"/>
                  <a:pt x="1372727" y="2158744"/>
                </a:cubicBezTo>
                <a:cubicBezTo>
                  <a:pt x="1342304" y="2186276"/>
                  <a:pt x="1274905" y="2172593"/>
                  <a:pt x="1248264" y="2133474"/>
                </a:cubicBezTo>
                <a:cubicBezTo>
                  <a:pt x="1228403" y="2104310"/>
                  <a:pt x="1241714" y="2059037"/>
                  <a:pt x="1280978" y="2022214"/>
                </a:cubicBezTo>
                <a:cubicBezTo>
                  <a:pt x="1292405" y="2011497"/>
                  <a:pt x="1306416" y="2005200"/>
                  <a:pt x="1312114" y="2008219"/>
                </a:cubicBezTo>
                <a:close/>
                <a:moveTo>
                  <a:pt x="435812" y="2007868"/>
                </a:moveTo>
                <a:cubicBezTo>
                  <a:pt x="441509" y="2011081"/>
                  <a:pt x="455796" y="2017423"/>
                  <a:pt x="467561" y="2021961"/>
                </a:cubicBezTo>
                <a:cubicBezTo>
                  <a:pt x="495705" y="2032818"/>
                  <a:pt x="506233" y="2049877"/>
                  <a:pt x="514158" y="2097467"/>
                </a:cubicBezTo>
                <a:cubicBezTo>
                  <a:pt x="528085" y="2181121"/>
                  <a:pt x="421709" y="2203133"/>
                  <a:pt x="366550" y="2128010"/>
                </a:cubicBezTo>
                <a:cubicBezTo>
                  <a:pt x="341002" y="2093215"/>
                  <a:pt x="347433" y="2072761"/>
                  <a:pt x="398469" y="2026489"/>
                </a:cubicBezTo>
                <a:cubicBezTo>
                  <a:pt x="413310" y="2013035"/>
                  <a:pt x="430112" y="2004656"/>
                  <a:pt x="435812" y="2007868"/>
                </a:cubicBezTo>
                <a:close/>
                <a:moveTo>
                  <a:pt x="3263580" y="2007781"/>
                </a:moveTo>
                <a:cubicBezTo>
                  <a:pt x="3286125" y="2003117"/>
                  <a:pt x="3303325" y="2013880"/>
                  <a:pt x="3335544" y="2046099"/>
                </a:cubicBezTo>
                <a:cubicBezTo>
                  <a:pt x="3363187" y="2073743"/>
                  <a:pt x="3365792" y="2082581"/>
                  <a:pt x="3353321" y="2106424"/>
                </a:cubicBezTo>
                <a:cubicBezTo>
                  <a:pt x="3322689" y="2164991"/>
                  <a:pt x="3308964" y="2178810"/>
                  <a:pt x="3281430" y="2178810"/>
                </a:cubicBezTo>
                <a:cubicBezTo>
                  <a:pt x="3239033" y="2178810"/>
                  <a:pt x="3212061" y="2143921"/>
                  <a:pt x="3209253" y="2085447"/>
                </a:cubicBezTo>
                <a:cubicBezTo>
                  <a:pt x="3207133" y="2041318"/>
                  <a:pt x="3211609" y="2030898"/>
                  <a:pt x="3238500" y="2017364"/>
                </a:cubicBezTo>
                <a:cubicBezTo>
                  <a:pt x="3247957" y="2012605"/>
                  <a:pt x="3256066" y="2009336"/>
                  <a:pt x="3263580" y="2007781"/>
                </a:cubicBezTo>
                <a:close/>
                <a:moveTo>
                  <a:pt x="2834677" y="2007746"/>
                </a:moveTo>
                <a:cubicBezTo>
                  <a:pt x="2839588" y="2011026"/>
                  <a:pt x="2857531" y="2020055"/>
                  <a:pt x="2874552" y="2027810"/>
                </a:cubicBezTo>
                <a:cubicBezTo>
                  <a:pt x="2891573" y="2035566"/>
                  <a:pt x="2912191" y="2056598"/>
                  <a:pt x="2920370" y="2074550"/>
                </a:cubicBezTo>
                <a:cubicBezTo>
                  <a:pt x="2933435" y="2103223"/>
                  <a:pt x="2931523" y="2110382"/>
                  <a:pt x="2904640" y="2133474"/>
                </a:cubicBezTo>
                <a:cubicBezTo>
                  <a:pt x="2833073" y="2194948"/>
                  <a:pt x="2775424" y="2180350"/>
                  <a:pt x="2762445" y="2097467"/>
                </a:cubicBezTo>
                <a:cubicBezTo>
                  <a:pt x="2755569" y="2053566"/>
                  <a:pt x="2763169" y="2037270"/>
                  <a:pt x="2800350" y="2016186"/>
                </a:cubicBezTo>
                <a:cubicBezTo>
                  <a:pt x="2814320" y="2008264"/>
                  <a:pt x="2829767" y="2004466"/>
                  <a:pt x="2834677" y="2007746"/>
                </a:cubicBezTo>
                <a:close/>
                <a:moveTo>
                  <a:pt x="2618698" y="1800816"/>
                </a:moveTo>
                <a:cubicBezTo>
                  <a:pt x="2661335" y="1792245"/>
                  <a:pt x="2705100" y="1823107"/>
                  <a:pt x="2705100" y="1875071"/>
                </a:cubicBezTo>
                <a:cubicBezTo>
                  <a:pt x="2705100" y="1919284"/>
                  <a:pt x="2675082" y="1950210"/>
                  <a:pt x="2632168" y="1950210"/>
                </a:cubicBezTo>
                <a:cubicBezTo>
                  <a:pt x="2560857" y="1950210"/>
                  <a:pt x="2528083" y="1873227"/>
                  <a:pt x="2578100" y="1823210"/>
                </a:cubicBezTo>
                <a:cubicBezTo>
                  <a:pt x="2590399" y="1810911"/>
                  <a:pt x="2604486" y="1803673"/>
                  <a:pt x="2618698" y="1800816"/>
                </a:cubicBezTo>
                <a:close/>
                <a:moveTo>
                  <a:pt x="1748086" y="1800383"/>
                </a:moveTo>
                <a:cubicBezTo>
                  <a:pt x="1791029" y="1795386"/>
                  <a:pt x="1828800" y="1825313"/>
                  <a:pt x="1828800" y="1875071"/>
                </a:cubicBezTo>
                <a:cubicBezTo>
                  <a:pt x="1828800" y="1919284"/>
                  <a:pt x="1798782" y="1950210"/>
                  <a:pt x="1755868" y="1950210"/>
                </a:cubicBezTo>
                <a:cubicBezTo>
                  <a:pt x="1682744" y="1950210"/>
                  <a:pt x="1647075" y="1857891"/>
                  <a:pt x="1704626" y="1817580"/>
                </a:cubicBezTo>
                <a:cubicBezTo>
                  <a:pt x="1718883" y="1807595"/>
                  <a:pt x="1733772" y="1802048"/>
                  <a:pt x="1748086" y="1800383"/>
                </a:cubicBezTo>
                <a:close/>
                <a:moveTo>
                  <a:pt x="871791" y="1800383"/>
                </a:moveTo>
                <a:cubicBezTo>
                  <a:pt x="914734" y="1795386"/>
                  <a:pt x="952505" y="1825313"/>
                  <a:pt x="952505" y="1875071"/>
                </a:cubicBezTo>
                <a:cubicBezTo>
                  <a:pt x="952505" y="1919284"/>
                  <a:pt x="922487" y="1950210"/>
                  <a:pt x="879573" y="1950210"/>
                </a:cubicBezTo>
                <a:cubicBezTo>
                  <a:pt x="806447" y="1950210"/>
                  <a:pt x="770779" y="1857891"/>
                  <a:pt x="828331" y="1817580"/>
                </a:cubicBezTo>
                <a:cubicBezTo>
                  <a:pt x="842588" y="1807595"/>
                  <a:pt x="857477" y="1802048"/>
                  <a:pt x="871791" y="1800383"/>
                </a:cubicBezTo>
                <a:close/>
                <a:moveTo>
                  <a:pt x="1539625" y="1799183"/>
                </a:moveTo>
                <a:cubicBezTo>
                  <a:pt x="1598912" y="1806895"/>
                  <a:pt x="1640456" y="1873312"/>
                  <a:pt x="1591887" y="1926985"/>
                </a:cubicBezTo>
                <a:cubicBezTo>
                  <a:pt x="1558917" y="1963416"/>
                  <a:pt x="1474428" y="1944208"/>
                  <a:pt x="1455469" y="1895973"/>
                </a:cubicBezTo>
                <a:cubicBezTo>
                  <a:pt x="1441608" y="1860706"/>
                  <a:pt x="1449430" y="1830957"/>
                  <a:pt x="1477105" y="1813685"/>
                </a:cubicBezTo>
                <a:cubicBezTo>
                  <a:pt x="1498129" y="1800564"/>
                  <a:pt x="1519862" y="1796612"/>
                  <a:pt x="1539625" y="1799183"/>
                </a:cubicBezTo>
                <a:close/>
                <a:moveTo>
                  <a:pt x="447420" y="1799183"/>
                </a:moveTo>
                <a:cubicBezTo>
                  <a:pt x="506707" y="1806895"/>
                  <a:pt x="548257" y="1873312"/>
                  <a:pt x="499682" y="1926985"/>
                </a:cubicBezTo>
                <a:cubicBezTo>
                  <a:pt x="466713" y="1963416"/>
                  <a:pt x="382225" y="1944208"/>
                  <a:pt x="363265" y="1895973"/>
                </a:cubicBezTo>
                <a:cubicBezTo>
                  <a:pt x="349404" y="1860706"/>
                  <a:pt x="357227" y="1830957"/>
                  <a:pt x="384901" y="1813685"/>
                </a:cubicBezTo>
                <a:cubicBezTo>
                  <a:pt x="405924" y="1800564"/>
                  <a:pt x="427659" y="1796612"/>
                  <a:pt x="447420" y="1799183"/>
                </a:cubicBezTo>
                <a:close/>
                <a:moveTo>
                  <a:pt x="3067050" y="1797810"/>
                </a:moveTo>
                <a:cubicBezTo>
                  <a:pt x="3103893" y="1797810"/>
                  <a:pt x="3149600" y="1838436"/>
                  <a:pt x="3149600" y="1871184"/>
                </a:cubicBezTo>
                <a:cubicBezTo>
                  <a:pt x="3149600" y="1944352"/>
                  <a:pt x="3045439" y="1980761"/>
                  <a:pt x="3004270" y="1921984"/>
                </a:cubicBezTo>
                <a:cubicBezTo>
                  <a:pt x="2977661" y="1883995"/>
                  <a:pt x="2979387" y="1853723"/>
                  <a:pt x="3009900" y="1823210"/>
                </a:cubicBezTo>
                <a:cubicBezTo>
                  <a:pt x="3023870" y="1809240"/>
                  <a:pt x="3049588" y="1797810"/>
                  <a:pt x="3067050" y="1797810"/>
                </a:cubicBezTo>
                <a:close/>
                <a:moveTo>
                  <a:pt x="2190750" y="1797810"/>
                </a:moveTo>
                <a:cubicBezTo>
                  <a:pt x="2227593" y="1797810"/>
                  <a:pt x="2273300" y="1838436"/>
                  <a:pt x="2273300" y="1871184"/>
                </a:cubicBezTo>
                <a:cubicBezTo>
                  <a:pt x="2273300" y="1944352"/>
                  <a:pt x="2169139" y="1980761"/>
                  <a:pt x="2127970" y="1921984"/>
                </a:cubicBezTo>
                <a:cubicBezTo>
                  <a:pt x="2101361" y="1883995"/>
                  <a:pt x="2103087" y="1853723"/>
                  <a:pt x="2133600" y="1823210"/>
                </a:cubicBezTo>
                <a:cubicBezTo>
                  <a:pt x="2147570" y="1809240"/>
                  <a:pt x="2173288" y="1797810"/>
                  <a:pt x="2190750" y="1797810"/>
                </a:cubicBezTo>
                <a:close/>
                <a:moveTo>
                  <a:pt x="1974850" y="1797810"/>
                </a:moveTo>
                <a:cubicBezTo>
                  <a:pt x="2011693" y="1797810"/>
                  <a:pt x="2057400" y="1838436"/>
                  <a:pt x="2057400" y="1871184"/>
                </a:cubicBezTo>
                <a:cubicBezTo>
                  <a:pt x="2057400" y="1944352"/>
                  <a:pt x="1953239" y="1980761"/>
                  <a:pt x="1912070" y="1921984"/>
                </a:cubicBezTo>
                <a:cubicBezTo>
                  <a:pt x="1885461" y="1883995"/>
                  <a:pt x="1887187" y="1853723"/>
                  <a:pt x="1917700" y="1823210"/>
                </a:cubicBezTo>
                <a:cubicBezTo>
                  <a:pt x="1931670" y="1809240"/>
                  <a:pt x="1957388" y="1797810"/>
                  <a:pt x="1974850" y="1797810"/>
                </a:cubicBezTo>
                <a:close/>
                <a:moveTo>
                  <a:pt x="1098555" y="1797810"/>
                </a:moveTo>
                <a:cubicBezTo>
                  <a:pt x="1135398" y="1797810"/>
                  <a:pt x="1181105" y="1838436"/>
                  <a:pt x="1181105" y="1871184"/>
                </a:cubicBezTo>
                <a:cubicBezTo>
                  <a:pt x="1181105" y="1944352"/>
                  <a:pt x="1076944" y="1980761"/>
                  <a:pt x="1035775" y="1921984"/>
                </a:cubicBezTo>
                <a:cubicBezTo>
                  <a:pt x="1009166" y="1883995"/>
                  <a:pt x="1010892" y="1853723"/>
                  <a:pt x="1041405" y="1823210"/>
                </a:cubicBezTo>
                <a:cubicBezTo>
                  <a:pt x="1055375" y="1809240"/>
                  <a:pt x="1081093" y="1797810"/>
                  <a:pt x="1098555" y="1797810"/>
                </a:cubicBezTo>
                <a:close/>
                <a:moveTo>
                  <a:pt x="222250" y="1797810"/>
                </a:moveTo>
                <a:cubicBezTo>
                  <a:pt x="259094" y="1797810"/>
                  <a:pt x="304800" y="1838436"/>
                  <a:pt x="304800" y="1871184"/>
                </a:cubicBezTo>
                <a:cubicBezTo>
                  <a:pt x="304800" y="1944352"/>
                  <a:pt x="200640" y="1980761"/>
                  <a:pt x="159472" y="1921984"/>
                </a:cubicBezTo>
                <a:cubicBezTo>
                  <a:pt x="132862" y="1883995"/>
                  <a:pt x="134587" y="1853723"/>
                  <a:pt x="165100" y="1823210"/>
                </a:cubicBezTo>
                <a:cubicBezTo>
                  <a:pt x="179070" y="1809240"/>
                  <a:pt x="204788" y="1797810"/>
                  <a:pt x="222250" y="1797810"/>
                </a:cubicBezTo>
                <a:close/>
                <a:moveTo>
                  <a:pt x="19050" y="1797810"/>
                </a:moveTo>
                <a:cubicBezTo>
                  <a:pt x="45230" y="1797810"/>
                  <a:pt x="88900" y="1843683"/>
                  <a:pt x="88900" y="1871184"/>
                </a:cubicBezTo>
                <a:cubicBezTo>
                  <a:pt x="88900" y="1905387"/>
                  <a:pt x="52475" y="1950210"/>
                  <a:pt x="24680" y="1950210"/>
                </a:cubicBezTo>
                <a:cubicBezTo>
                  <a:pt x="2982" y="1950210"/>
                  <a:pt x="0" y="1941002"/>
                  <a:pt x="0" y="1874010"/>
                </a:cubicBezTo>
                <a:cubicBezTo>
                  <a:pt x="0" y="1814743"/>
                  <a:pt x="4233" y="1797810"/>
                  <a:pt x="19050" y="1797810"/>
                </a:cubicBezTo>
                <a:close/>
                <a:moveTo>
                  <a:pt x="3284584" y="1796269"/>
                </a:moveTo>
                <a:cubicBezTo>
                  <a:pt x="3337128" y="1798267"/>
                  <a:pt x="3384005" y="1862926"/>
                  <a:pt x="3346737" y="1919805"/>
                </a:cubicBezTo>
                <a:cubicBezTo>
                  <a:pt x="3324693" y="1953448"/>
                  <a:pt x="3255661" y="1962290"/>
                  <a:pt x="3228340" y="1934970"/>
                </a:cubicBezTo>
                <a:cubicBezTo>
                  <a:pt x="3206602" y="1913232"/>
                  <a:pt x="3209496" y="1841328"/>
                  <a:pt x="3233057" y="1817767"/>
                </a:cubicBezTo>
                <a:cubicBezTo>
                  <a:pt x="3248925" y="1801900"/>
                  <a:pt x="3267069" y="1795603"/>
                  <a:pt x="3284584" y="1796269"/>
                </a:cubicBezTo>
                <a:close/>
                <a:moveTo>
                  <a:pt x="679285" y="1790419"/>
                </a:moveTo>
                <a:cubicBezTo>
                  <a:pt x="696387" y="1793579"/>
                  <a:pt x="710600" y="1809378"/>
                  <a:pt x="728801" y="1839085"/>
                </a:cubicBezTo>
                <a:cubicBezTo>
                  <a:pt x="748865" y="1871833"/>
                  <a:pt x="748865" y="1875396"/>
                  <a:pt x="728801" y="1896235"/>
                </a:cubicBezTo>
                <a:cubicBezTo>
                  <a:pt x="680695" y="1946199"/>
                  <a:pt x="638795" y="1957577"/>
                  <a:pt x="607430" y="1929192"/>
                </a:cubicBezTo>
                <a:cubicBezTo>
                  <a:pt x="574985" y="1899834"/>
                  <a:pt x="577576" y="1841990"/>
                  <a:pt x="612431" y="1817580"/>
                </a:cubicBezTo>
                <a:cubicBezTo>
                  <a:pt x="642191" y="1796736"/>
                  <a:pt x="662183" y="1787258"/>
                  <a:pt x="679285" y="1790419"/>
                </a:cubicBezTo>
                <a:close/>
                <a:moveTo>
                  <a:pt x="3463174" y="1790048"/>
                </a:moveTo>
                <a:cubicBezTo>
                  <a:pt x="3469735" y="1789473"/>
                  <a:pt x="3476863" y="1789962"/>
                  <a:pt x="3482975" y="1791655"/>
                </a:cubicBezTo>
                <a:cubicBezTo>
                  <a:pt x="3500988" y="1796644"/>
                  <a:pt x="3505200" y="1812250"/>
                  <a:pt x="3505200" y="1874010"/>
                </a:cubicBezTo>
                <a:cubicBezTo>
                  <a:pt x="3505200" y="1940608"/>
                  <a:pt x="3502399" y="1949385"/>
                  <a:pt x="3482975" y="1943665"/>
                </a:cubicBezTo>
                <a:cubicBezTo>
                  <a:pt x="3449846" y="1933910"/>
                  <a:pt x="3433785" y="1920971"/>
                  <a:pt x="3424105" y="1896235"/>
                </a:cubicBezTo>
                <a:cubicBezTo>
                  <a:pt x="3413608" y="1869414"/>
                  <a:pt x="3427388" y="1807775"/>
                  <a:pt x="3446776" y="1794830"/>
                </a:cubicBezTo>
                <a:cubicBezTo>
                  <a:pt x="3450619" y="1792264"/>
                  <a:pt x="3456613" y="1790624"/>
                  <a:pt x="3463174" y="1790048"/>
                </a:cubicBezTo>
                <a:close/>
                <a:moveTo>
                  <a:pt x="2374371" y="1789654"/>
                </a:moveTo>
                <a:cubicBezTo>
                  <a:pt x="2398908" y="1788629"/>
                  <a:pt x="2435195" y="1799524"/>
                  <a:pt x="2460974" y="1817580"/>
                </a:cubicBezTo>
                <a:cubicBezTo>
                  <a:pt x="2521416" y="1859915"/>
                  <a:pt x="2481003" y="1955844"/>
                  <a:pt x="2407857" y="1943665"/>
                </a:cubicBezTo>
                <a:cubicBezTo>
                  <a:pt x="2359985" y="1935695"/>
                  <a:pt x="2343260" y="1925251"/>
                  <a:pt x="2331904" y="1896235"/>
                </a:cubicBezTo>
                <a:cubicBezTo>
                  <a:pt x="2321408" y="1869414"/>
                  <a:pt x="2335188" y="1807775"/>
                  <a:pt x="2354576" y="1794830"/>
                </a:cubicBezTo>
                <a:cubicBezTo>
                  <a:pt x="2359319" y="1791663"/>
                  <a:pt x="2366193" y="1789996"/>
                  <a:pt x="2374371" y="1789654"/>
                </a:cubicBezTo>
                <a:close/>
                <a:moveTo>
                  <a:pt x="1282177" y="1789654"/>
                </a:moveTo>
                <a:cubicBezTo>
                  <a:pt x="1306713" y="1788629"/>
                  <a:pt x="1343000" y="1799524"/>
                  <a:pt x="1368779" y="1817580"/>
                </a:cubicBezTo>
                <a:cubicBezTo>
                  <a:pt x="1429221" y="1859915"/>
                  <a:pt x="1388808" y="1955844"/>
                  <a:pt x="1315662" y="1943665"/>
                </a:cubicBezTo>
                <a:cubicBezTo>
                  <a:pt x="1267790" y="1935695"/>
                  <a:pt x="1251065" y="1925251"/>
                  <a:pt x="1239709" y="1896235"/>
                </a:cubicBezTo>
                <a:cubicBezTo>
                  <a:pt x="1229212" y="1869414"/>
                  <a:pt x="1242993" y="1807775"/>
                  <a:pt x="1262381" y="1794830"/>
                </a:cubicBezTo>
                <a:cubicBezTo>
                  <a:pt x="1267124" y="1791663"/>
                  <a:pt x="1273998" y="1789996"/>
                  <a:pt x="1282177" y="1789654"/>
                </a:cubicBezTo>
                <a:close/>
                <a:moveTo>
                  <a:pt x="2845134" y="1789127"/>
                </a:moveTo>
                <a:cubicBezTo>
                  <a:pt x="2865150" y="1792688"/>
                  <a:pt x="2886120" y="1806866"/>
                  <a:pt x="2905165" y="1831149"/>
                </a:cubicBezTo>
                <a:cubicBezTo>
                  <a:pt x="2934922" y="1869092"/>
                  <a:pt x="2935312" y="1871886"/>
                  <a:pt x="2914044" y="1894649"/>
                </a:cubicBezTo>
                <a:cubicBezTo>
                  <a:pt x="2866064" y="1946003"/>
                  <a:pt x="2823648" y="1957991"/>
                  <a:pt x="2791825" y="1929192"/>
                </a:cubicBezTo>
                <a:cubicBezTo>
                  <a:pt x="2762431" y="1902591"/>
                  <a:pt x="2761947" y="1845295"/>
                  <a:pt x="2790825" y="1810811"/>
                </a:cubicBezTo>
                <a:cubicBezTo>
                  <a:pt x="2806056" y="1792624"/>
                  <a:pt x="2825118" y="1785567"/>
                  <a:pt x="2845134" y="1789127"/>
                </a:cubicBezTo>
                <a:close/>
                <a:moveTo>
                  <a:pt x="2618863" y="1572325"/>
                </a:moveTo>
                <a:cubicBezTo>
                  <a:pt x="2661555" y="1564229"/>
                  <a:pt x="2705100" y="1596548"/>
                  <a:pt x="2705100" y="1649941"/>
                </a:cubicBezTo>
                <a:cubicBezTo>
                  <a:pt x="2705100" y="1701125"/>
                  <a:pt x="2685603" y="1721610"/>
                  <a:pt x="2636885" y="1721610"/>
                </a:cubicBezTo>
                <a:cubicBezTo>
                  <a:pt x="2561246" y="1721610"/>
                  <a:pt x="2526394" y="1646317"/>
                  <a:pt x="2578100" y="1594611"/>
                </a:cubicBezTo>
                <a:cubicBezTo>
                  <a:pt x="2590497" y="1582214"/>
                  <a:pt x="2604633" y="1575024"/>
                  <a:pt x="2618863" y="1572325"/>
                </a:cubicBezTo>
                <a:close/>
                <a:moveTo>
                  <a:pt x="438036" y="1570774"/>
                </a:moveTo>
                <a:cubicBezTo>
                  <a:pt x="455059" y="1568825"/>
                  <a:pt x="472483" y="1574977"/>
                  <a:pt x="492475" y="1588981"/>
                </a:cubicBezTo>
                <a:cubicBezTo>
                  <a:pt x="525993" y="1612459"/>
                  <a:pt x="530365" y="1672030"/>
                  <a:pt x="500745" y="1701653"/>
                </a:cubicBezTo>
                <a:cubicBezTo>
                  <a:pt x="473849" y="1728549"/>
                  <a:pt x="401618" y="1727218"/>
                  <a:pt x="377761" y="1699385"/>
                </a:cubicBezTo>
                <a:cubicBezTo>
                  <a:pt x="348519" y="1665270"/>
                  <a:pt x="350953" y="1636206"/>
                  <a:pt x="385985" y="1601172"/>
                </a:cubicBezTo>
                <a:cubicBezTo>
                  <a:pt x="404386" y="1582773"/>
                  <a:pt x="421011" y="1572723"/>
                  <a:pt x="438036" y="1570774"/>
                </a:cubicBezTo>
                <a:close/>
                <a:moveTo>
                  <a:pt x="1534674" y="1570583"/>
                </a:moveTo>
                <a:cubicBezTo>
                  <a:pt x="1552834" y="1569617"/>
                  <a:pt x="1570518" y="1577622"/>
                  <a:pt x="1587506" y="1594611"/>
                </a:cubicBezTo>
                <a:cubicBezTo>
                  <a:pt x="1639189" y="1646294"/>
                  <a:pt x="1604556" y="1721610"/>
                  <a:pt x="1529108" y="1721610"/>
                </a:cubicBezTo>
                <a:cubicBezTo>
                  <a:pt x="1500350" y="1721610"/>
                  <a:pt x="1481190" y="1712821"/>
                  <a:pt x="1467576" y="1693384"/>
                </a:cubicBezTo>
                <a:cubicBezTo>
                  <a:pt x="1440453" y="1654660"/>
                  <a:pt x="1442654" y="1636709"/>
                  <a:pt x="1478979" y="1600384"/>
                </a:cubicBezTo>
                <a:cubicBezTo>
                  <a:pt x="1497876" y="1581487"/>
                  <a:pt x="1516514" y="1571549"/>
                  <a:pt x="1534674" y="1570583"/>
                </a:cubicBezTo>
                <a:close/>
                <a:moveTo>
                  <a:pt x="662438" y="1570583"/>
                </a:moveTo>
                <a:cubicBezTo>
                  <a:pt x="680599" y="1571549"/>
                  <a:pt x="699236" y="1581487"/>
                  <a:pt x="718133" y="1600384"/>
                </a:cubicBezTo>
                <a:cubicBezTo>
                  <a:pt x="754458" y="1636709"/>
                  <a:pt x="756659" y="1654660"/>
                  <a:pt x="729536" y="1693384"/>
                </a:cubicBezTo>
                <a:cubicBezTo>
                  <a:pt x="716302" y="1712278"/>
                  <a:pt x="696689" y="1721610"/>
                  <a:pt x="670211" y="1721610"/>
                </a:cubicBezTo>
                <a:cubicBezTo>
                  <a:pt x="592897" y="1721610"/>
                  <a:pt x="557262" y="1646949"/>
                  <a:pt x="609606" y="1594611"/>
                </a:cubicBezTo>
                <a:cubicBezTo>
                  <a:pt x="626595" y="1577622"/>
                  <a:pt x="644278" y="1569617"/>
                  <a:pt x="662438" y="1570583"/>
                </a:cubicBezTo>
                <a:close/>
                <a:moveTo>
                  <a:pt x="1748384" y="1570375"/>
                </a:moveTo>
                <a:cubicBezTo>
                  <a:pt x="1764514" y="1569455"/>
                  <a:pt x="1781580" y="1575676"/>
                  <a:pt x="1800574" y="1588981"/>
                </a:cubicBezTo>
                <a:cubicBezTo>
                  <a:pt x="1855868" y="1627710"/>
                  <a:pt x="1829038" y="1721610"/>
                  <a:pt x="1762678" y="1721610"/>
                </a:cubicBezTo>
                <a:cubicBezTo>
                  <a:pt x="1685113" y="1721610"/>
                  <a:pt x="1649369" y="1647043"/>
                  <a:pt x="1701801" y="1594611"/>
                </a:cubicBezTo>
                <a:cubicBezTo>
                  <a:pt x="1717057" y="1579354"/>
                  <a:pt x="1732253" y="1571295"/>
                  <a:pt x="1748384" y="1570375"/>
                </a:cubicBezTo>
                <a:close/>
                <a:moveTo>
                  <a:pt x="872090" y="1570375"/>
                </a:moveTo>
                <a:cubicBezTo>
                  <a:pt x="888220" y="1569455"/>
                  <a:pt x="905286" y="1575676"/>
                  <a:pt x="924280" y="1588981"/>
                </a:cubicBezTo>
                <a:cubicBezTo>
                  <a:pt x="979574" y="1627710"/>
                  <a:pt x="952744" y="1721610"/>
                  <a:pt x="886384" y="1721610"/>
                </a:cubicBezTo>
                <a:cubicBezTo>
                  <a:pt x="808818" y="1721610"/>
                  <a:pt x="773074" y="1647043"/>
                  <a:pt x="825506" y="1594611"/>
                </a:cubicBezTo>
                <a:cubicBezTo>
                  <a:pt x="840763" y="1579354"/>
                  <a:pt x="855959" y="1571295"/>
                  <a:pt x="872090" y="1570375"/>
                </a:cubicBezTo>
                <a:close/>
                <a:moveTo>
                  <a:pt x="222127" y="1570326"/>
                </a:moveTo>
                <a:cubicBezTo>
                  <a:pt x="242381" y="1569900"/>
                  <a:pt x="262758" y="1577968"/>
                  <a:pt x="279401" y="1594611"/>
                </a:cubicBezTo>
                <a:cubicBezTo>
                  <a:pt x="331084" y="1646294"/>
                  <a:pt x="296452" y="1721610"/>
                  <a:pt x="221002" y="1721610"/>
                </a:cubicBezTo>
                <a:cubicBezTo>
                  <a:pt x="192245" y="1721610"/>
                  <a:pt x="173084" y="1712821"/>
                  <a:pt x="159472" y="1693384"/>
                </a:cubicBezTo>
                <a:cubicBezTo>
                  <a:pt x="132968" y="1655544"/>
                  <a:pt x="134570" y="1630307"/>
                  <a:pt x="165596" y="1597006"/>
                </a:cubicBezTo>
                <a:cubicBezTo>
                  <a:pt x="181744" y="1579672"/>
                  <a:pt x="201873" y="1570752"/>
                  <a:pt x="222127" y="1570326"/>
                </a:cubicBezTo>
                <a:close/>
                <a:moveTo>
                  <a:pt x="2839959" y="1570219"/>
                </a:moveTo>
                <a:cubicBezTo>
                  <a:pt x="2853312" y="1569174"/>
                  <a:pt x="2866723" y="1573253"/>
                  <a:pt x="2883444" y="1582202"/>
                </a:cubicBezTo>
                <a:cubicBezTo>
                  <a:pt x="2925843" y="1604894"/>
                  <a:pt x="2936862" y="1640557"/>
                  <a:pt x="2914709" y="1683395"/>
                </a:cubicBezTo>
                <a:cubicBezTo>
                  <a:pt x="2898612" y="1714523"/>
                  <a:pt x="2886933" y="1721610"/>
                  <a:pt x="2851731" y="1721610"/>
                </a:cubicBezTo>
                <a:cubicBezTo>
                  <a:pt x="2827962" y="1721610"/>
                  <a:pt x="2799534" y="1712629"/>
                  <a:pt x="2788557" y="1701653"/>
                </a:cubicBezTo>
                <a:cubicBezTo>
                  <a:pt x="2758935" y="1672030"/>
                  <a:pt x="2763307" y="1612459"/>
                  <a:pt x="2796826" y="1588981"/>
                </a:cubicBezTo>
                <a:cubicBezTo>
                  <a:pt x="2813313" y="1577433"/>
                  <a:pt x="2826607" y="1571264"/>
                  <a:pt x="2839959" y="1570219"/>
                </a:cubicBezTo>
                <a:close/>
                <a:moveTo>
                  <a:pt x="23198" y="1569980"/>
                </a:moveTo>
                <a:cubicBezTo>
                  <a:pt x="28817" y="1570505"/>
                  <a:pt x="36478" y="1574246"/>
                  <a:pt x="50174" y="1581576"/>
                </a:cubicBezTo>
                <a:cubicBezTo>
                  <a:pt x="104546" y="1610675"/>
                  <a:pt x="84690" y="1721610"/>
                  <a:pt x="25107" y="1721610"/>
                </a:cubicBezTo>
                <a:cubicBezTo>
                  <a:pt x="3236" y="1721610"/>
                  <a:pt x="0" y="1712880"/>
                  <a:pt x="0" y="1653877"/>
                </a:cubicBezTo>
                <a:cubicBezTo>
                  <a:pt x="0" y="1616624"/>
                  <a:pt x="3810" y="1582334"/>
                  <a:pt x="8467" y="1577678"/>
                </a:cubicBezTo>
                <a:cubicBezTo>
                  <a:pt x="14000" y="1572145"/>
                  <a:pt x="17578" y="1569454"/>
                  <a:pt x="23198" y="1569980"/>
                </a:cubicBezTo>
                <a:close/>
                <a:moveTo>
                  <a:pt x="2188829" y="1569452"/>
                </a:moveTo>
                <a:cubicBezTo>
                  <a:pt x="2244885" y="1568044"/>
                  <a:pt x="2294264" y="1630574"/>
                  <a:pt x="2254537" y="1691205"/>
                </a:cubicBezTo>
                <a:cubicBezTo>
                  <a:pt x="2227556" y="1732382"/>
                  <a:pt x="2156146" y="1733612"/>
                  <a:pt x="2127970" y="1693384"/>
                </a:cubicBezTo>
                <a:cubicBezTo>
                  <a:pt x="2101361" y="1655395"/>
                  <a:pt x="2103087" y="1625124"/>
                  <a:pt x="2133600" y="1594611"/>
                </a:cubicBezTo>
                <a:cubicBezTo>
                  <a:pt x="2150716" y="1577495"/>
                  <a:pt x="2170144" y="1569921"/>
                  <a:pt x="2188829" y="1569452"/>
                </a:cubicBezTo>
                <a:close/>
                <a:moveTo>
                  <a:pt x="3067050" y="1569211"/>
                </a:moveTo>
                <a:cubicBezTo>
                  <a:pt x="3103893" y="1569211"/>
                  <a:pt x="3149600" y="1609837"/>
                  <a:pt x="3149600" y="1642585"/>
                </a:cubicBezTo>
                <a:cubicBezTo>
                  <a:pt x="3149600" y="1684581"/>
                  <a:pt x="3112538" y="1721610"/>
                  <a:pt x="3070505" y="1721610"/>
                </a:cubicBezTo>
                <a:cubicBezTo>
                  <a:pt x="2993191" y="1721610"/>
                  <a:pt x="2957562" y="1646949"/>
                  <a:pt x="3009900" y="1594611"/>
                </a:cubicBezTo>
                <a:cubicBezTo>
                  <a:pt x="3023870" y="1580641"/>
                  <a:pt x="3049588" y="1569211"/>
                  <a:pt x="3067050" y="1569211"/>
                </a:cubicBezTo>
                <a:close/>
                <a:moveTo>
                  <a:pt x="1974850" y="1569211"/>
                </a:moveTo>
                <a:cubicBezTo>
                  <a:pt x="2011693" y="1569211"/>
                  <a:pt x="2057400" y="1609837"/>
                  <a:pt x="2057400" y="1642585"/>
                </a:cubicBezTo>
                <a:cubicBezTo>
                  <a:pt x="2057400" y="1715752"/>
                  <a:pt x="1953239" y="1752161"/>
                  <a:pt x="1912070" y="1693384"/>
                </a:cubicBezTo>
                <a:cubicBezTo>
                  <a:pt x="1885461" y="1655395"/>
                  <a:pt x="1887187" y="1625124"/>
                  <a:pt x="1917700" y="1594611"/>
                </a:cubicBezTo>
                <a:cubicBezTo>
                  <a:pt x="1931670" y="1580641"/>
                  <a:pt x="1957388" y="1569211"/>
                  <a:pt x="1974850" y="1569211"/>
                </a:cubicBezTo>
                <a:close/>
                <a:moveTo>
                  <a:pt x="3284712" y="1568411"/>
                </a:moveTo>
                <a:cubicBezTo>
                  <a:pt x="3336871" y="1568559"/>
                  <a:pt x="3384684" y="1633291"/>
                  <a:pt x="3346737" y="1691205"/>
                </a:cubicBezTo>
                <a:cubicBezTo>
                  <a:pt x="3324693" y="1724848"/>
                  <a:pt x="3255661" y="1733690"/>
                  <a:pt x="3228340" y="1706370"/>
                </a:cubicBezTo>
                <a:cubicBezTo>
                  <a:pt x="3206330" y="1684360"/>
                  <a:pt x="3209619" y="1619507"/>
                  <a:pt x="3234118" y="1592436"/>
                </a:cubicBezTo>
                <a:cubicBezTo>
                  <a:pt x="3249455" y="1575488"/>
                  <a:pt x="3267325" y="1568362"/>
                  <a:pt x="3284712" y="1568411"/>
                </a:cubicBezTo>
                <a:close/>
                <a:moveTo>
                  <a:pt x="2398526" y="1562424"/>
                </a:moveTo>
                <a:cubicBezTo>
                  <a:pt x="2437865" y="1562684"/>
                  <a:pt x="2489200" y="1602017"/>
                  <a:pt x="2489200" y="1645224"/>
                </a:cubicBezTo>
                <a:cubicBezTo>
                  <a:pt x="2489200" y="1693748"/>
                  <a:pt x="2458878" y="1721610"/>
                  <a:pt x="2406069" y="1721610"/>
                </a:cubicBezTo>
                <a:cubicBezTo>
                  <a:pt x="2370867" y="1721610"/>
                  <a:pt x="2359188" y="1714523"/>
                  <a:pt x="2343091" y="1683395"/>
                </a:cubicBezTo>
                <a:cubicBezTo>
                  <a:pt x="2322935" y="1644419"/>
                  <a:pt x="2327417" y="1623063"/>
                  <a:pt x="2365531" y="1576491"/>
                </a:cubicBezTo>
                <a:cubicBezTo>
                  <a:pt x="2373633" y="1566591"/>
                  <a:pt x="2385413" y="1562337"/>
                  <a:pt x="2398526" y="1562424"/>
                </a:cubicBezTo>
                <a:close/>
                <a:moveTo>
                  <a:pt x="1306332" y="1562424"/>
                </a:moveTo>
                <a:cubicBezTo>
                  <a:pt x="1345671" y="1562684"/>
                  <a:pt x="1397006" y="1602017"/>
                  <a:pt x="1397006" y="1645224"/>
                </a:cubicBezTo>
                <a:cubicBezTo>
                  <a:pt x="1397006" y="1693748"/>
                  <a:pt x="1366684" y="1721610"/>
                  <a:pt x="1313875" y="1721610"/>
                </a:cubicBezTo>
                <a:cubicBezTo>
                  <a:pt x="1278673" y="1721610"/>
                  <a:pt x="1266994" y="1714523"/>
                  <a:pt x="1250897" y="1683395"/>
                </a:cubicBezTo>
                <a:cubicBezTo>
                  <a:pt x="1230741" y="1644419"/>
                  <a:pt x="1235223" y="1623063"/>
                  <a:pt x="1273337" y="1576491"/>
                </a:cubicBezTo>
                <a:cubicBezTo>
                  <a:pt x="1281439" y="1566591"/>
                  <a:pt x="1293219" y="1562337"/>
                  <a:pt x="1306332" y="1562424"/>
                </a:cubicBezTo>
                <a:close/>
                <a:moveTo>
                  <a:pt x="1080003" y="1562096"/>
                </a:moveTo>
                <a:cubicBezTo>
                  <a:pt x="1122300" y="1562675"/>
                  <a:pt x="1181106" y="1601917"/>
                  <a:pt x="1181106" y="1642585"/>
                </a:cubicBezTo>
                <a:cubicBezTo>
                  <a:pt x="1181106" y="1717414"/>
                  <a:pt x="1075034" y="1752656"/>
                  <a:pt x="1034769" y="1691205"/>
                </a:cubicBezTo>
                <a:cubicBezTo>
                  <a:pt x="1014009" y="1659520"/>
                  <a:pt x="1018764" y="1610637"/>
                  <a:pt x="1045998" y="1575785"/>
                </a:cubicBezTo>
                <a:cubicBezTo>
                  <a:pt x="1053639" y="1566006"/>
                  <a:pt x="1065904" y="1561903"/>
                  <a:pt x="1080003" y="1562096"/>
                </a:cubicBezTo>
                <a:close/>
                <a:moveTo>
                  <a:pt x="3477696" y="1560743"/>
                </a:moveTo>
                <a:cubicBezTo>
                  <a:pt x="3495229" y="1556377"/>
                  <a:pt x="3505200" y="1585765"/>
                  <a:pt x="3505200" y="1645411"/>
                </a:cubicBezTo>
                <a:cubicBezTo>
                  <a:pt x="3505200" y="1712813"/>
                  <a:pt x="3502305" y="1721610"/>
                  <a:pt x="3480126" y="1721610"/>
                </a:cubicBezTo>
                <a:cubicBezTo>
                  <a:pt x="3465095" y="1721610"/>
                  <a:pt x="3447138" y="1706305"/>
                  <a:pt x="3435291" y="1683395"/>
                </a:cubicBezTo>
                <a:cubicBezTo>
                  <a:pt x="3415135" y="1644419"/>
                  <a:pt x="3419618" y="1623063"/>
                  <a:pt x="3457731" y="1576491"/>
                </a:cubicBezTo>
                <a:cubicBezTo>
                  <a:pt x="3465167" y="1567405"/>
                  <a:pt x="3471852" y="1562199"/>
                  <a:pt x="3477696" y="1560743"/>
                </a:cubicBezTo>
                <a:close/>
                <a:moveTo>
                  <a:pt x="3457382" y="1360125"/>
                </a:moveTo>
                <a:cubicBezTo>
                  <a:pt x="3471124" y="1357088"/>
                  <a:pt x="3480528" y="1380479"/>
                  <a:pt x="3487754" y="1433199"/>
                </a:cubicBezTo>
                <a:cubicBezTo>
                  <a:pt x="3494408" y="1481746"/>
                  <a:pt x="3492333" y="1493011"/>
                  <a:pt x="3476731" y="1493011"/>
                </a:cubicBezTo>
                <a:cubicBezTo>
                  <a:pt x="3431588" y="1493011"/>
                  <a:pt x="3408533" y="1412326"/>
                  <a:pt x="3442114" y="1371863"/>
                </a:cubicBezTo>
                <a:cubicBezTo>
                  <a:pt x="3447739" y="1365086"/>
                  <a:pt x="3452802" y="1361137"/>
                  <a:pt x="3457382" y="1360125"/>
                </a:cubicBezTo>
                <a:close/>
                <a:moveTo>
                  <a:pt x="46583" y="1355374"/>
                </a:moveTo>
                <a:cubicBezTo>
                  <a:pt x="52436" y="1357489"/>
                  <a:pt x="59097" y="1366868"/>
                  <a:pt x="71068" y="1385137"/>
                </a:cubicBezTo>
                <a:cubicBezTo>
                  <a:pt x="88647" y="1411965"/>
                  <a:pt x="89447" y="1422932"/>
                  <a:pt x="76170" y="1454986"/>
                </a:cubicBezTo>
                <a:cubicBezTo>
                  <a:pt x="66138" y="1479204"/>
                  <a:pt x="51242" y="1493011"/>
                  <a:pt x="35146" y="1493011"/>
                </a:cubicBezTo>
                <a:cubicBezTo>
                  <a:pt x="13552" y="1493011"/>
                  <a:pt x="10178" y="1485154"/>
                  <a:pt x="11964" y="1439036"/>
                </a:cubicBezTo>
                <a:cubicBezTo>
                  <a:pt x="13114" y="1409351"/>
                  <a:pt x="19850" y="1377918"/>
                  <a:pt x="26933" y="1369187"/>
                </a:cubicBezTo>
                <a:cubicBezTo>
                  <a:pt x="35680" y="1358405"/>
                  <a:pt x="40728" y="1353258"/>
                  <a:pt x="46583" y="1355374"/>
                </a:cubicBezTo>
                <a:close/>
                <a:moveTo>
                  <a:pt x="866582" y="1343449"/>
                </a:moveTo>
                <a:cubicBezTo>
                  <a:pt x="909377" y="1335343"/>
                  <a:pt x="952507" y="1368433"/>
                  <a:pt x="952507" y="1423162"/>
                </a:cubicBezTo>
                <a:cubicBezTo>
                  <a:pt x="952507" y="1468734"/>
                  <a:pt x="917108" y="1505711"/>
                  <a:pt x="873481" y="1505711"/>
                </a:cubicBezTo>
                <a:cubicBezTo>
                  <a:pt x="840733" y="1505711"/>
                  <a:pt x="800107" y="1460004"/>
                  <a:pt x="800107" y="1423162"/>
                </a:cubicBezTo>
                <a:cubicBezTo>
                  <a:pt x="800107" y="1405700"/>
                  <a:pt x="811537" y="1379982"/>
                  <a:pt x="825507" y="1366012"/>
                </a:cubicBezTo>
                <a:cubicBezTo>
                  <a:pt x="838088" y="1353431"/>
                  <a:pt x="852316" y="1346151"/>
                  <a:pt x="866582" y="1343449"/>
                </a:cubicBezTo>
                <a:close/>
                <a:moveTo>
                  <a:pt x="218936" y="1342354"/>
                </a:moveTo>
                <a:cubicBezTo>
                  <a:pt x="233960" y="1341509"/>
                  <a:pt x="249566" y="1349807"/>
                  <a:pt x="271338" y="1366934"/>
                </a:cubicBezTo>
                <a:cubicBezTo>
                  <a:pt x="325925" y="1409872"/>
                  <a:pt x="309801" y="1477620"/>
                  <a:pt x="239701" y="1499869"/>
                </a:cubicBezTo>
                <a:cubicBezTo>
                  <a:pt x="207021" y="1510241"/>
                  <a:pt x="132161" y="1456600"/>
                  <a:pt x="135678" y="1425333"/>
                </a:cubicBezTo>
                <a:cubicBezTo>
                  <a:pt x="136958" y="1413959"/>
                  <a:pt x="152416" y="1390244"/>
                  <a:pt x="170026" y="1372633"/>
                </a:cubicBezTo>
                <a:cubicBezTo>
                  <a:pt x="189471" y="1353188"/>
                  <a:pt x="203914" y="1343199"/>
                  <a:pt x="218936" y="1342354"/>
                </a:cubicBezTo>
                <a:close/>
                <a:moveTo>
                  <a:pt x="2191007" y="1342348"/>
                </a:moveTo>
                <a:cubicBezTo>
                  <a:pt x="2206985" y="1342535"/>
                  <a:pt x="2223080" y="1352737"/>
                  <a:pt x="2243344" y="1373001"/>
                </a:cubicBezTo>
                <a:cubicBezTo>
                  <a:pt x="2271101" y="1400759"/>
                  <a:pt x="2273614" y="1409385"/>
                  <a:pt x="2260918" y="1433325"/>
                </a:cubicBezTo>
                <a:cubicBezTo>
                  <a:pt x="2252769" y="1448690"/>
                  <a:pt x="2244900" y="1468298"/>
                  <a:pt x="2243429" y="1476898"/>
                </a:cubicBezTo>
                <a:cubicBezTo>
                  <a:pt x="2241959" y="1485498"/>
                  <a:pt x="2222956" y="1496095"/>
                  <a:pt x="2201201" y="1500446"/>
                </a:cubicBezTo>
                <a:cubicBezTo>
                  <a:pt x="2170927" y="1506501"/>
                  <a:pt x="2155376" y="1502087"/>
                  <a:pt x="2134923" y="1481634"/>
                </a:cubicBezTo>
                <a:cubicBezTo>
                  <a:pt x="2099676" y="1446387"/>
                  <a:pt x="2101149" y="1410008"/>
                  <a:pt x="2139373" y="1371785"/>
                </a:cubicBezTo>
                <a:cubicBezTo>
                  <a:pt x="2159168" y="1351990"/>
                  <a:pt x="2175029" y="1342162"/>
                  <a:pt x="2191007" y="1342348"/>
                </a:cubicBezTo>
                <a:close/>
                <a:moveTo>
                  <a:pt x="1098814" y="1342348"/>
                </a:moveTo>
                <a:cubicBezTo>
                  <a:pt x="1114792" y="1342535"/>
                  <a:pt x="1130887" y="1352737"/>
                  <a:pt x="1151151" y="1373001"/>
                </a:cubicBezTo>
                <a:cubicBezTo>
                  <a:pt x="1178908" y="1400759"/>
                  <a:pt x="1181421" y="1409385"/>
                  <a:pt x="1168725" y="1433325"/>
                </a:cubicBezTo>
                <a:cubicBezTo>
                  <a:pt x="1150258" y="1468146"/>
                  <a:pt x="1143542" y="1474862"/>
                  <a:pt x="1108721" y="1493329"/>
                </a:cubicBezTo>
                <a:cubicBezTo>
                  <a:pt x="1084780" y="1506025"/>
                  <a:pt x="1076154" y="1503512"/>
                  <a:pt x="1048396" y="1475755"/>
                </a:cubicBezTo>
                <a:cubicBezTo>
                  <a:pt x="1007868" y="1435227"/>
                  <a:pt x="1007589" y="1411375"/>
                  <a:pt x="1047180" y="1371785"/>
                </a:cubicBezTo>
                <a:cubicBezTo>
                  <a:pt x="1066975" y="1351990"/>
                  <a:pt x="1082836" y="1342162"/>
                  <a:pt x="1098814" y="1342348"/>
                </a:cubicBezTo>
                <a:close/>
                <a:moveTo>
                  <a:pt x="1971709" y="1342309"/>
                </a:moveTo>
                <a:cubicBezTo>
                  <a:pt x="1986652" y="1341587"/>
                  <a:pt x="2002260" y="1349883"/>
                  <a:pt x="2023937" y="1366934"/>
                </a:cubicBezTo>
                <a:cubicBezTo>
                  <a:pt x="2056937" y="1392891"/>
                  <a:pt x="2057456" y="1397886"/>
                  <a:pt x="2033987" y="1463594"/>
                </a:cubicBezTo>
                <a:cubicBezTo>
                  <a:pt x="2019239" y="1504885"/>
                  <a:pt x="1968167" y="1512744"/>
                  <a:pt x="1926675" y="1480107"/>
                </a:cubicBezTo>
                <a:cubicBezTo>
                  <a:pt x="1884006" y="1446544"/>
                  <a:pt x="1882993" y="1412265"/>
                  <a:pt x="1923473" y="1371785"/>
                </a:cubicBezTo>
                <a:cubicBezTo>
                  <a:pt x="1942489" y="1352768"/>
                  <a:pt x="1956767" y="1343030"/>
                  <a:pt x="1971709" y="1342309"/>
                </a:cubicBezTo>
                <a:close/>
                <a:moveTo>
                  <a:pt x="442470" y="1341984"/>
                </a:moveTo>
                <a:cubicBezTo>
                  <a:pt x="460630" y="1341018"/>
                  <a:pt x="478313" y="1349023"/>
                  <a:pt x="495301" y="1366012"/>
                </a:cubicBezTo>
                <a:cubicBezTo>
                  <a:pt x="546484" y="1417193"/>
                  <a:pt x="512136" y="1505711"/>
                  <a:pt x="441099" y="1505711"/>
                </a:cubicBezTo>
                <a:cubicBezTo>
                  <a:pt x="412590" y="1505711"/>
                  <a:pt x="355601" y="1450687"/>
                  <a:pt x="355601" y="1423162"/>
                </a:cubicBezTo>
                <a:cubicBezTo>
                  <a:pt x="355601" y="1412050"/>
                  <a:pt x="369630" y="1388930"/>
                  <a:pt x="386774" y="1371785"/>
                </a:cubicBezTo>
                <a:cubicBezTo>
                  <a:pt x="405671" y="1352888"/>
                  <a:pt x="424308" y="1342950"/>
                  <a:pt x="442470" y="1341984"/>
                </a:cubicBezTo>
                <a:close/>
                <a:moveTo>
                  <a:pt x="2624684" y="1341776"/>
                </a:moveTo>
                <a:cubicBezTo>
                  <a:pt x="2640814" y="1340857"/>
                  <a:pt x="2657880" y="1347078"/>
                  <a:pt x="2676874" y="1360382"/>
                </a:cubicBezTo>
                <a:cubicBezTo>
                  <a:pt x="2735651" y="1401551"/>
                  <a:pt x="2699242" y="1505711"/>
                  <a:pt x="2626074" y="1505711"/>
                </a:cubicBezTo>
                <a:cubicBezTo>
                  <a:pt x="2593326" y="1505711"/>
                  <a:pt x="2552700" y="1460004"/>
                  <a:pt x="2552700" y="1423162"/>
                </a:cubicBezTo>
                <a:cubicBezTo>
                  <a:pt x="2552700" y="1405700"/>
                  <a:pt x="2564130" y="1379982"/>
                  <a:pt x="2578100" y="1366012"/>
                </a:cubicBezTo>
                <a:cubicBezTo>
                  <a:pt x="2593357" y="1350756"/>
                  <a:pt x="2608553" y="1342696"/>
                  <a:pt x="2624684" y="1341776"/>
                </a:cubicBezTo>
                <a:close/>
                <a:moveTo>
                  <a:pt x="1322744" y="1341771"/>
                </a:moveTo>
                <a:cubicBezTo>
                  <a:pt x="1339632" y="1342170"/>
                  <a:pt x="1355844" y="1350249"/>
                  <a:pt x="1371607" y="1366012"/>
                </a:cubicBezTo>
                <a:cubicBezTo>
                  <a:pt x="1421994" y="1416399"/>
                  <a:pt x="1388609" y="1505711"/>
                  <a:pt x="1319388" y="1505711"/>
                </a:cubicBezTo>
                <a:cubicBezTo>
                  <a:pt x="1250410" y="1505711"/>
                  <a:pt x="1216038" y="1407159"/>
                  <a:pt x="1269826" y="1363604"/>
                </a:cubicBezTo>
                <a:cubicBezTo>
                  <a:pt x="1288293" y="1348651"/>
                  <a:pt x="1305857" y="1341371"/>
                  <a:pt x="1322744" y="1341771"/>
                </a:cubicBezTo>
                <a:close/>
                <a:moveTo>
                  <a:pt x="1538319" y="1341394"/>
                </a:moveTo>
                <a:cubicBezTo>
                  <a:pt x="1557302" y="1341148"/>
                  <a:pt x="1575326" y="1350387"/>
                  <a:pt x="1590682" y="1369134"/>
                </a:cubicBezTo>
                <a:cubicBezTo>
                  <a:pt x="1620077" y="1405020"/>
                  <a:pt x="1618821" y="1448997"/>
                  <a:pt x="1587507" y="1480311"/>
                </a:cubicBezTo>
                <a:cubicBezTo>
                  <a:pt x="1553530" y="1514288"/>
                  <a:pt x="1516774" y="1512332"/>
                  <a:pt x="1478980" y="1474538"/>
                </a:cubicBezTo>
                <a:cubicBezTo>
                  <a:pt x="1439389" y="1434948"/>
                  <a:pt x="1439668" y="1411096"/>
                  <a:pt x="1480196" y="1370568"/>
                </a:cubicBezTo>
                <a:cubicBezTo>
                  <a:pt x="1499392" y="1351372"/>
                  <a:pt x="1519335" y="1341641"/>
                  <a:pt x="1538319" y="1341394"/>
                </a:cubicBezTo>
                <a:close/>
                <a:moveTo>
                  <a:pt x="3286353" y="1340612"/>
                </a:moveTo>
                <a:cubicBezTo>
                  <a:pt x="3309789" y="1340612"/>
                  <a:pt x="3365500" y="1398718"/>
                  <a:pt x="3365500" y="1423162"/>
                </a:cubicBezTo>
                <a:cubicBezTo>
                  <a:pt x="3365500" y="1447605"/>
                  <a:pt x="3309789" y="1505711"/>
                  <a:pt x="3286353" y="1505711"/>
                </a:cubicBezTo>
                <a:cubicBezTo>
                  <a:pt x="3218312" y="1505711"/>
                  <a:pt x="3185418" y="1399542"/>
                  <a:pt x="3241326" y="1360382"/>
                </a:cubicBezTo>
                <a:cubicBezTo>
                  <a:pt x="3256850" y="1349509"/>
                  <a:pt x="3277112" y="1340612"/>
                  <a:pt x="3286353" y="1340612"/>
                </a:cubicBezTo>
                <a:close/>
                <a:moveTo>
                  <a:pt x="3067050" y="1340612"/>
                </a:moveTo>
                <a:cubicBezTo>
                  <a:pt x="3096690" y="1340612"/>
                  <a:pt x="3149848" y="1392473"/>
                  <a:pt x="3142846" y="1414559"/>
                </a:cubicBezTo>
                <a:cubicBezTo>
                  <a:pt x="3121344" y="1482380"/>
                  <a:pt x="3112877" y="1493371"/>
                  <a:pt x="3076530" y="1500640"/>
                </a:cubicBezTo>
                <a:cubicBezTo>
                  <a:pt x="2996368" y="1516672"/>
                  <a:pt x="2953120" y="1417939"/>
                  <a:pt x="3017963" y="1366934"/>
                </a:cubicBezTo>
                <a:cubicBezTo>
                  <a:pt x="3036367" y="1352457"/>
                  <a:pt x="3058457" y="1340612"/>
                  <a:pt x="3067050" y="1340612"/>
                </a:cubicBezTo>
                <a:close/>
                <a:moveTo>
                  <a:pt x="2843393" y="1340612"/>
                </a:moveTo>
                <a:cubicBezTo>
                  <a:pt x="2882841" y="1340612"/>
                  <a:pt x="2924175" y="1382851"/>
                  <a:pt x="2924175" y="1423162"/>
                </a:cubicBezTo>
                <a:cubicBezTo>
                  <a:pt x="2924175" y="1463472"/>
                  <a:pt x="2882841" y="1505711"/>
                  <a:pt x="2843393" y="1505711"/>
                </a:cubicBezTo>
                <a:cubicBezTo>
                  <a:pt x="2809414" y="1505711"/>
                  <a:pt x="2768600" y="1460664"/>
                  <a:pt x="2768600" y="1423162"/>
                </a:cubicBezTo>
                <a:cubicBezTo>
                  <a:pt x="2768600" y="1405700"/>
                  <a:pt x="2780030" y="1379982"/>
                  <a:pt x="2794000" y="1366012"/>
                </a:cubicBezTo>
                <a:cubicBezTo>
                  <a:pt x="2807970" y="1352042"/>
                  <a:pt x="2830197" y="1340612"/>
                  <a:pt x="2843393" y="1340612"/>
                </a:cubicBezTo>
                <a:close/>
                <a:moveTo>
                  <a:pt x="2412423" y="1340612"/>
                </a:moveTo>
                <a:cubicBezTo>
                  <a:pt x="2448128" y="1340612"/>
                  <a:pt x="2489200" y="1384772"/>
                  <a:pt x="2489200" y="1423162"/>
                </a:cubicBezTo>
                <a:cubicBezTo>
                  <a:pt x="2489200" y="1461551"/>
                  <a:pt x="2448128" y="1505711"/>
                  <a:pt x="2412423" y="1505711"/>
                </a:cubicBezTo>
                <a:cubicBezTo>
                  <a:pt x="2381636" y="1505711"/>
                  <a:pt x="2324100" y="1451936"/>
                  <a:pt x="2324100" y="1423162"/>
                </a:cubicBezTo>
                <a:cubicBezTo>
                  <a:pt x="2324100" y="1412050"/>
                  <a:pt x="2338128" y="1388930"/>
                  <a:pt x="2355273" y="1371785"/>
                </a:cubicBezTo>
                <a:cubicBezTo>
                  <a:pt x="2372418" y="1354640"/>
                  <a:pt x="2398135" y="1340612"/>
                  <a:pt x="2412423" y="1340612"/>
                </a:cubicBezTo>
                <a:close/>
                <a:moveTo>
                  <a:pt x="660984" y="1340612"/>
                </a:moveTo>
                <a:cubicBezTo>
                  <a:pt x="691771" y="1340612"/>
                  <a:pt x="749307" y="1394387"/>
                  <a:pt x="749307" y="1423162"/>
                </a:cubicBezTo>
                <a:cubicBezTo>
                  <a:pt x="749307" y="1451936"/>
                  <a:pt x="691771" y="1505711"/>
                  <a:pt x="660984" y="1505711"/>
                </a:cubicBezTo>
                <a:cubicBezTo>
                  <a:pt x="625279" y="1505711"/>
                  <a:pt x="584201" y="1461551"/>
                  <a:pt x="584201" y="1423162"/>
                </a:cubicBezTo>
                <a:cubicBezTo>
                  <a:pt x="584201" y="1405700"/>
                  <a:pt x="595637" y="1379982"/>
                  <a:pt x="609607" y="1366012"/>
                </a:cubicBezTo>
                <a:cubicBezTo>
                  <a:pt x="623577" y="1352042"/>
                  <a:pt x="646697" y="1340612"/>
                  <a:pt x="660984" y="1340612"/>
                </a:cubicBezTo>
                <a:close/>
                <a:moveTo>
                  <a:pt x="1748368" y="1335321"/>
                </a:moveTo>
                <a:cubicBezTo>
                  <a:pt x="1787422" y="1336922"/>
                  <a:pt x="1828800" y="1375846"/>
                  <a:pt x="1828800" y="1423589"/>
                </a:cubicBezTo>
                <a:cubicBezTo>
                  <a:pt x="1828800" y="1504870"/>
                  <a:pt x="1720037" y="1534227"/>
                  <a:pt x="1687057" y="1461847"/>
                </a:cubicBezTo>
                <a:cubicBezTo>
                  <a:pt x="1670304" y="1425074"/>
                  <a:pt x="1681841" y="1371409"/>
                  <a:pt x="1711707" y="1347217"/>
                </a:cubicBezTo>
                <a:cubicBezTo>
                  <a:pt x="1722591" y="1338401"/>
                  <a:pt x="1735351" y="1334788"/>
                  <a:pt x="1748368" y="1335321"/>
                </a:cubicBezTo>
                <a:close/>
                <a:moveTo>
                  <a:pt x="3043161" y="1127849"/>
                </a:moveTo>
                <a:cubicBezTo>
                  <a:pt x="3089429" y="1117836"/>
                  <a:pt x="3149600" y="1150342"/>
                  <a:pt x="3149600" y="1200913"/>
                </a:cubicBezTo>
                <a:cubicBezTo>
                  <a:pt x="3149600" y="1236115"/>
                  <a:pt x="3105186" y="1277113"/>
                  <a:pt x="3067050" y="1277113"/>
                </a:cubicBezTo>
                <a:cubicBezTo>
                  <a:pt x="3030207" y="1277113"/>
                  <a:pt x="2984500" y="1236486"/>
                  <a:pt x="2984500" y="1203739"/>
                </a:cubicBezTo>
                <a:cubicBezTo>
                  <a:pt x="2984500" y="1191323"/>
                  <a:pt x="2993397" y="1168463"/>
                  <a:pt x="3004270" y="1152939"/>
                </a:cubicBezTo>
                <a:cubicBezTo>
                  <a:pt x="3013860" y="1139248"/>
                  <a:pt x="3027738" y="1131186"/>
                  <a:pt x="3043161" y="1127849"/>
                </a:cubicBezTo>
                <a:close/>
                <a:moveTo>
                  <a:pt x="458112" y="1126580"/>
                </a:moveTo>
                <a:cubicBezTo>
                  <a:pt x="491836" y="1131958"/>
                  <a:pt x="520701" y="1159689"/>
                  <a:pt x="520701" y="1202161"/>
                </a:cubicBezTo>
                <a:cubicBezTo>
                  <a:pt x="520701" y="1241905"/>
                  <a:pt x="481029" y="1277113"/>
                  <a:pt x="436249" y="1277113"/>
                </a:cubicBezTo>
                <a:cubicBezTo>
                  <a:pt x="411191" y="1277113"/>
                  <a:pt x="355602" y="1224589"/>
                  <a:pt x="355602" y="1200913"/>
                </a:cubicBezTo>
                <a:cubicBezTo>
                  <a:pt x="355602" y="1195812"/>
                  <a:pt x="367447" y="1176580"/>
                  <a:pt x="381924" y="1158176"/>
                </a:cubicBezTo>
                <a:cubicBezTo>
                  <a:pt x="393810" y="1143067"/>
                  <a:pt x="408424" y="1133542"/>
                  <a:pt x="423665" y="1128934"/>
                </a:cubicBezTo>
                <a:cubicBezTo>
                  <a:pt x="435092" y="1125477"/>
                  <a:pt x="446873" y="1124787"/>
                  <a:pt x="458112" y="1126580"/>
                </a:cubicBezTo>
                <a:close/>
                <a:moveTo>
                  <a:pt x="2612645" y="1126395"/>
                </a:moveTo>
                <a:cubicBezTo>
                  <a:pt x="2655729" y="1118653"/>
                  <a:pt x="2705100" y="1149926"/>
                  <a:pt x="2705100" y="1198706"/>
                </a:cubicBezTo>
                <a:cubicBezTo>
                  <a:pt x="2705100" y="1269046"/>
                  <a:pt x="2627727" y="1301339"/>
                  <a:pt x="2578100" y="1251713"/>
                </a:cubicBezTo>
                <a:cubicBezTo>
                  <a:pt x="2547216" y="1220829"/>
                  <a:pt x="2545457" y="1179166"/>
                  <a:pt x="2573718" y="1147938"/>
                </a:cubicBezTo>
                <a:cubicBezTo>
                  <a:pt x="2584621" y="1135891"/>
                  <a:pt x="2598284" y="1128975"/>
                  <a:pt x="2612645" y="1126395"/>
                </a:cubicBezTo>
                <a:close/>
                <a:moveTo>
                  <a:pt x="1736346" y="1126395"/>
                </a:moveTo>
                <a:cubicBezTo>
                  <a:pt x="1779429" y="1118653"/>
                  <a:pt x="1828800" y="1149926"/>
                  <a:pt x="1828800" y="1198706"/>
                </a:cubicBezTo>
                <a:cubicBezTo>
                  <a:pt x="1828800" y="1238846"/>
                  <a:pt x="1795127" y="1277113"/>
                  <a:pt x="1759808" y="1277113"/>
                </a:cubicBezTo>
                <a:cubicBezTo>
                  <a:pt x="1689142" y="1277113"/>
                  <a:pt x="1651344" y="1198853"/>
                  <a:pt x="1697420" y="1147938"/>
                </a:cubicBezTo>
                <a:cubicBezTo>
                  <a:pt x="1708322" y="1135891"/>
                  <a:pt x="1721985" y="1128975"/>
                  <a:pt x="1736346" y="1126395"/>
                </a:cubicBezTo>
                <a:close/>
                <a:moveTo>
                  <a:pt x="860561" y="1125933"/>
                </a:moveTo>
                <a:cubicBezTo>
                  <a:pt x="903815" y="1118240"/>
                  <a:pt x="952508" y="1151009"/>
                  <a:pt x="952508" y="1201974"/>
                </a:cubicBezTo>
                <a:cubicBezTo>
                  <a:pt x="952508" y="1269352"/>
                  <a:pt x="887111" y="1298511"/>
                  <a:pt x="828334" y="1257343"/>
                </a:cubicBezTo>
                <a:cubicBezTo>
                  <a:pt x="794594" y="1233711"/>
                  <a:pt x="791127" y="1181086"/>
                  <a:pt x="821126" y="1147938"/>
                </a:cubicBezTo>
                <a:cubicBezTo>
                  <a:pt x="832330" y="1135558"/>
                  <a:pt x="846144" y="1128497"/>
                  <a:pt x="860561" y="1125933"/>
                </a:cubicBezTo>
                <a:close/>
                <a:moveTo>
                  <a:pt x="1526715" y="1125172"/>
                </a:moveTo>
                <a:cubicBezTo>
                  <a:pt x="1576426" y="1123000"/>
                  <a:pt x="1620408" y="1157618"/>
                  <a:pt x="1604335" y="1202564"/>
                </a:cubicBezTo>
                <a:cubicBezTo>
                  <a:pt x="1575884" y="1282124"/>
                  <a:pt x="1493181" y="1299300"/>
                  <a:pt x="1462524" y="1232016"/>
                </a:cubicBezTo>
                <a:cubicBezTo>
                  <a:pt x="1442210" y="1187431"/>
                  <a:pt x="1446650" y="1159597"/>
                  <a:pt x="1477108" y="1140588"/>
                </a:cubicBezTo>
                <a:cubicBezTo>
                  <a:pt x="1492939" y="1130708"/>
                  <a:pt x="1510145" y="1125896"/>
                  <a:pt x="1526715" y="1125172"/>
                </a:cubicBezTo>
                <a:close/>
                <a:moveTo>
                  <a:pt x="2190750" y="1124713"/>
                </a:moveTo>
                <a:cubicBezTo>
                  <a:pt x="2228886" y="1124713"/>
                  <a:pt x="2273300" y="1165711"/>
                  <a:pt x="2273300" y="1200913"/>
                </a:cubicBezTo>
                <a:cubicBezTo>
                  <a:pt x="2273300" y="1236115"/>
                  <a:pt x="2228886" y="1277113"/>
                  <a:pt x="2190750" y="1277113"/>
                </a:cubicBezTo>
                <a:cubicBezTo>
                  <a:pt x="2152614" y="1277113"/>
                  <a:pt x="2108200" y="1236115"/>
                  <a:pt x="2108200" y="1200913"/>
                </a:cubicBezTo>
                <a:cubicBezTo>
                  <a:pt x="2108200" y="1186943"/>
                  <a:pt x="2119630" y="1164083"/>
                  <a:pt x="2133600" y="1150113"/>
                </a:cubicBezTo>
                <a:cubicBezTo>
                  <a:pt x="2147570" y="1136143"/>
                  <a:pt x="2173288" y="1124713"/>
                  <a:pt x="2190750" y="1124713"/>
                </a:cubicBezTo>
                <a:close/>
                <a:moveTo>
                  <a:pt x="1974850" y="1124713"/>
                </a:moveTo>
                <a:cubicBezTo>
                  <a:pt x="2012986" y="1124713"/>
                  <a:pt x="2057400" y="1165711"/>
                  <a:pt x="2057400" y="1200913"/>
                </a:cubicBezTo>
                <a:cubicBezTo>
                  <a:pt x="2057400" y="1236115"/>
                  <a:pt x="2012986" y="1277113"/>
                  <a:pt x="1974850" y="1277113"/>
                </a:cubicBezTo>
                <a:cubicBezTo>
                  <a:pt x="1936714" y="1277113"/>
                  <a:pt x="1892300" y="1236115"/>
                  <a:pt x="1892300" y="1200913"/>
                </a:cubicBezTo>
                <a:cubicBezTo>
                  <a:pt x="1892300" y="1186943"/>
                  <a:pt x="1903730" y="1164083"/>
                  <a:pt x="1917700" y="1150113"/>
                </a:cubicBezTo>
                <a:cubicBezTo>
                  <a:pt x="1931670" y="1136143"/>
                  <a:pt x="1957388" y="1124713"/>
                  <a:pt x="1974850" y="1124713"/>
                </a:cubicBezTo>
                <a:close/>
                <a:moveTo>
                  <a:pt x="1098558" y="1124713"/>
                </a:moveTo>
                <a:cubicBezTo>
                  <a:pt x="1136694" y="1124713"/>
                  <a:pt x="1181108" y="1165711"/>
                  <a:pt x="1181108" y="1200913"/>
                </a:cubicBezTo>
                <a:cubicBezTo>
                  <a:pt x="1181108" y="1236115"/>
                  <a:pt x="1136694" y="1277113"/>
                  <a:pt x="1098558" y="1277113"/>
                </a:cubicBezTo>
                <a:cubicBezTo>
                  <a:pt x="1060422" y="1277113"/>
                  <a:pt x="1016008" y="1236115"/>
                  <a:pt x="1016008" y="1200913"/>
                </a:cubicBezTo>
                <a:cubicBezTo>
                  <a:pt x="1016008" y="1186943"/>
                  <a:pt x="1027438" y="1164083"/>
                  <a:pt x="1041408" y="1150113"/>
                </a:cubicBezTo>
                <a:cubicBezTo>
                  <a:pt x="1055378" y="1136143"/>
                  <a:pt x="1081096" y="1124713"/>
                  <a:pt x="1098558" y="1124713"/>
                </a:cubicBezTo>
                <a:close/>
                <a:moveTo>
                  <a:pt x="222254" y="1124713"/>
                </a:moveTo>
                <a:cubicBezTo>
                  <a:pt x="260390" y="1124713"/>
                  <a:pt x="304803" y="1165711"/>
                  <a:pt x="304803" y="1200913"/>
                </a:cubicBezTo>
                <a:cubicBezTo>
                  <a:pt x="304803" y="1236115"/>
                  <a:pt x="260390" y="1277113"/>
                  <a:pt x="222254" y="1277113"/>
                </a:cubicBezTo>
                <a:cubicBezTo>
                  <a:pt x="184118" y="1277113"/>
                  <a:pt x="139701" y="1236115"/>
                  <a:pt x="139701" y="1200913"/>
                </a:cubicBezTo>
                <a:cubicBezTo>
                  <a:pt x="139701" y="1186943"/>
                  <a:pt x="151132" y="1164083"/>
                  <a:pt x="165103" y="1150113"/>
                </a:cubicBezTo>
                <a:cubicBezTo>
                  <a:pt x="179072" y="1136143"/>
                  <a:pt x="204792" y="1124713"/>
                  <a:pt x="222254" y="1124713"/>
                </a:cubicBezTo>
                <a:close/>
                <a:moveTo>
                  <a:pt x="3271957" y="1124467"/>
                </a:moveTo>
                <a:cubicBezTo>
                  <a:pt x="3313335" y="1118004"/>
                  <a:pt x="3357033" y="1150446"/>
                  <a:pt x="3357033" y="1200913"/>
                </a:cubicBezTo>
                <a:cubicBezTo>
                  <a:pt x="3357033" y="1247154"/>
                  <a:pt x="3327309" y="1277113"/>
                  <a:pt x="3281430" y="1277113"/>
                </a:cubicBezTo>
                <a:cubicBezTo>
                  <a:pt x="3220761" y="1277113"/>
                  <a:pt x="3188619" y="1189109"/>
                  <a:pt x="3233057" y="1144670"/>
                </a:cubicBezTo>
                <a:cubicBezTo>
                  <a:pt x="3244630" y="1133098"/>
                  <a:pt x="3258164" y="1126621"/>
                  <a:pt x="3271957" y="1124467"/>
                </a:cubicBezTo>
                <a:close/>
                <a:moveTo>
                  <a:pt x="662691" y="1121238"/>
                </a:moveTo>
                <a:cubicBezTo>
                  <a:pt x="682679" y="1122793"/>
                  <a:pt x="702618" y="1134888"/>
                  <a:pt x="720248" y="1157349"/>
                </a:cubicBezTo>
                <a:cubicBezTo>
                  <a:pt x="747279" y="1191786"/>
                  <a:pt x="749024" y="1200342"/>
                  <a:pt x="735201" y="1230678"/>
                </a:cubicBezTo>
                <a:cubicBezTo>
                  <a:pt x="714023" y="1277160"/>
                  <a:pt x="666205" y="1287568"/>
                  <a:pt x="616838" y="1256440"/>
                </a:cubicBezTo>
                <a:cubicBezTo>
                  <a:pt x="572590" y="1228542"/>
                  <a:pt x="568182" y="1188867"/>
                  <a:pt x="604832" y="1148374"/>
                </a:cubicBezTo>
                <a:cubicBezTo>
                  <a:pt x="622663" y="1128671"/>
                  <a:pt x="642702" y="1119684"/>
                  <a:pt x="662691" y="1121238"/>
                </a:cubicBezTo>
                <a:close/>
                <a:moveTo>
                  <a:pt x="2847813" y="1121231"/>
                </a:moveTo>
                <a:cubicBezTo>
                  <a:pt x="2867843" y="1123354"/>
                  <a:pt x="2888023" y="1136228"/>
                  <a:pt x="2906349" y="1159638"/>
                </a:cubicBezTo>
                <a:lnTo>
                  <a:pt x="2938659" y="1200913"/>
                </a:lnTo>
                <a:lnTo>
                  <a:pt x="2906349" y="1229488"/>
                </a:lnTo>
                <a:cubicBezTo>
                  <a:pt x="2855843" y="1274154"/>
                  <a:pt x="2821103" y="1282591"/>
                  <a:pt x="2792877" y="1257047"/>
                </a:cubicBezTo>
                <a:cubicBezTo>
                  <a:pt x="2762806" y="1229833"/>
                  <a:pt x="2761553" y="1178950"/>
                  <a:pt x="2790176" y="1147322"/>
                </a:cubicBezTo>
                <a:cubicBezTo>
                  <a:pt x="2807903" y="1127734"/>
                  <a:pt x="2827783" y="1119107"/>
                  <a:pt x="2847813" y="1121231"/>
                </a:cubicBezTo>
                <a:close/>
                <a:moveTo>
                  <a:pt x="1284802" y="1116263"/>
                </a:moveTo>
                <a:cubicBezTo>
                  <a:pt x="1312825" y="1115434"/>
                  <a:pt x="1353867" y="1127709"/>
                  <a:pt x="1373783" y="1145731"/>
                </a:cubicBezTo>
                <a:cubicBezTo>
                  <a:pt x="1426979" y="1193873"/>
                  <a:pt x="1385834" y="1282251"/>
                  <a:pt x="1315665" y="1270569"/>
                </a:cubicBezTo>
                <a:cubicBezTo>
                  <a:pt x="1267793" y="1262598"/>
                  <a:pt x="1251068" y="1252154"/>
                  <a:pt x="1239712" y="1223138"/>
                </a:cubicBezTo>
                <a:cubicBezTo>
                  <a:pt x="1229215" y="1196316"/>
                  <a:pt x="1242996" y="1134678"/>
                  <a:pt x="1262384" y="1121732"/>
                </a:cubicBezTo>
                <a:cubicBezTo>
                  <a:pt x="1267567" y="1118271"/>
                  <a:pt x="1275461" y="1116539"/>
                  <a:pt x="1284802" y="1116263"/>
                </a:cubicBezTo>
                <a:close/>
                <a:moveTo>
                  <a:pt x="2378718" y="1115912"/>
                </a:moveTo>
                <a:cubicBezTo>
                  <a:pt x="2408572" y="1115306"/>
                  <a:pt x="2451350" y="1129339"/>
                  <a:pt x="2469134" y="1148990"/>
                </a:cubicBezTo>
                <a:cubicBezTo>
                  <a:pt x="2494784" y="1177333"/>
                  <a:pt x="2485293" y="1217699"/>
                  <a:pt x="2443870" y="1256440"/>
                </a:cubicBezTo>
                <a:cubicBezTo>
                  <a:pt x="2389907" y="1306909"/>
                  <a:pt x="2313122" y="1244162"/>
                  <a:pt x="2332293" y="1165262"/>
                </a:cubicBezTo>
                <a:cubicBezTo>
                  <a:pt x="2336863" y="1146453"/>
                  <a:pt x="2346891" y="1126864"/>
                  <a:pt x="2354576" y="1121732"/>
                </a:cubicBezTo>
                <a:cubicBezTo>
                  <a:pt x="2360251" y="1117943"/>
                  <a:pt x="2368767" y="1116114"/>
                  <a:pt x="2378718" y="1115912"/>
                </a:cubicBezTo>
                <a:close/>
                <a:moveTo>
                  <a:pt x="2619175" y="898951"/>
                </a:moveTo>
                <a:cubicBezTo>
                  <a:pt x="2661970" y="890845"/>
                  <a:pt x="2705100" y="923935"/>
                  <a:pt x="2705100" y="978664"/>
                </a:cubicBezTo>
                <a:cubicBezTo>
                  <a:pt x="2705100" y="1051900"/>
                  <a:pt x="2633322" y="1084536"/>
                  <a:pt x="2580495" y="1035319"/>
                </a:cubicBezTo>
                <a:cubicBezTo>
                  <a:pt x="2545828" y="1003022"/>
                  <a:pt x="2544813" y="954800"/>
                  <a:pt x="2578100" y="921514"/>
                </a:cubicBezTo>
                <a:cubicBezTo>
                  <a:pt x="2590681" y="908933"/>
                  <a:pt x="2604909" y="901653"/>
                  <a:pt x="2619175" y="898951"/>
                </a:cubicBezTo>
                <a:close/>
                <a:moveTo>
                  <a:pt x="1742876" y="898951"/>
                </a:moveTo>
                <a:cubicBezTo>
                  <a:pt x="1785670" y="890845"/>
                  <a:pt x="1828800" y="923935"/>
                  <a:pt x="1828800" y="978664"/>
                </a:cubicBezTo>
                <a:cubicBezTo>
                  <a:pt x="1828800" y="1051900"/>
                  <a:pt x="1757022" y="1084536"/>
                  <a:pt x="1704197" y="1035319"/>
                </a:cubicBezTo>
                <a:cubicBezTo>
                  <a:pt x="1669529" y="1003022"/>
                  <a:pt x="1668516" y="954800"/>
                  <a:pt x="1701803" y="921514"/>
                </a:cubicBezTo>
                <a:cubicBezTo>
                  <a:pt x="1714383" y="908933"/>
                  <a:pt x="1728611" y="901653"/>
                  <a:pt x="1742876" y="898951"/>
                </a:cubicBezTo>
                <a:close/>
                <a:moveTo>
                  <a:pt x="866583" y="898951"/>
                </a:moveTo>
                <a:cubicBezTo>
                  <a:pt x="909379" y="890845"/>
                  <a:pt x="952509" y="923935"/>
                  <a:pt x="952509" y="978664"/>
                </a:cubicBezTo>
                <a:cubicBezTo>
                  <a:pt x="952509" y="1051900"/>
                  <a:pt x="880731" y="1084536"/>
                  <a:pt x="827904" y="1035319"/>
                </a:cubicBezTo>
                <a:cubicBezTo>
                  <a:pt x="793237" y="1003022"/>
                  <a:pt x="792223" y="954800"/>
                  <a:pt x="825508" y="921514"/>
                </a:cubicBezTo>
                <a:cubicBezTo>
                  <a:pt x="838090" y="908933"/>
                  <a:pt x="852318" y="901653"/>
                  <a:pt x="866583" y="898951"/>
                </a:cubicBezTo>
                <a:close/>
                <a:moveTo>
                  <a:pt x="232247" y="898387"/>
                </a:moveTo>
                <a:cubicBezTo>
                  <a:pt x="245198" y="896554"/>
                  <a:pt x="259029" y="906177"/>
                  <a:pt x="278235" y="926621"/>
                </a:cubicBezTo>
                <a:cubicBezTo>
                  <a:pt x="309694" y="960107"/>
                  <a:pt x="306173" y="978312"/>
                  <a:pt x="257545" y="1033571"/>
                </a:cubicBezTo>
                <a:cubicBezTo>
                  <a:pt x="232808" y="1061680"/>
                  <a:pt x="225383" y="1063825"/>
                  <a:pt x="197220" y="1050992"/>
                </a:cubicBezTo>
                <a:cubicBezTo>
                  <a:pt x="157603" y="1032941"/>
                  <a:pt x="155769" y="996766"/>
                  <a:pt x="191540" y="938888"/>
                </a:cubicBezTo>
                <a:cubicBezTo>
                  <a:pt x="207225" y="913508"/>
                  <a:pt x="219296" y="900220"/>
                  <a:pt x="232247" y="898387"/>
                </a:cubicBezTo>
                <a:close/>
                <a:moveTo>
                  <a:pt x="1973153" y="897884"/>
                </a:moveTo>
                <a:cubicBezTo>
                  <a:pt x="1987968" y="897371"/>
                  <a:pt x="2002813" y="905819"/>
                  <a:pt x="2024639" y="922987"/>
                </a:cubicBezTo>
                <a:cubicBezTo>
                  <a:pt x="2063086" y="953231"/>
                  <a:pt x="2059710" y="977563"/>
                  <a:pt x="2009193" y="1034297"/>
                </a:cubicBezTo>
                <a:cubicBezTo>
                  <a:pt x="1981627" y="1065256"/>
                  <a:pt x="1978171" y="1065996"/>
                  <a:pt x="1945861" y="1047860"/>
                </a:cubicBezTo>
                <a:cubicBezTo>
                  <a:pt x="1927064" y="1037310"/>
                  <a:pt x="1906011" y="1012544"/>
                  <a:pt x="1899076" y="992824"/>
                </a:cubicBezTo>
                <a:cubicBezTo>
                  <a:pt x="1888018" y="961382"/>
                  <a:pt x="1890820" y="953226"/>
                  <a:pt x="1921842" y="926542"/>
                </a:cubicBezTo>
                <a:cubicBezTo>
                  <a:pt x="1943551" y="907868"/>
                  <a:pt x="1958337" y="898396"/>
                  <a:pt x="1973153" y="897884"/>
                </a:cubicBezTo>
                <a:close/>
                <a:moveTo>
                  <a:pt x="2851267" y="897677"/>
                </a:moveTo>
                <a:cubicBezTo>
                  <a:pt x="2868291" y="899626"/>
                  <a:pt x="2884917" y="909676"/>
                  <a:pt x="2903316" y="928075"/>
                </a:cubicBezTo>
                <a:cubicBezTo>
                  <a:pt x="2937105" y="961865"/>
                  <a:pt x="2937848" y="957178"/>
                  <a:pt x="2886739" y="1032639"/>
                </a:cubicBezTo>
                <a:cubicBezTo>
                  <a:pt x="2862708" y="1068121"/>
                  <a:pt x="2832564" y="1069016"/>
                  <a:pt x="2796395" y="1035319"/>
                </a:cubicBezTo>
                <a:cubicBezTo>
                  <a:pt x="2759495" y="1000942"/>
                  <a:pt x="2759708" y="941882"/>
                  <a:pt x="2796826" y="915884"/>
                </a:cubicBezTo>
                <a:cubicBezTo>
                  <a:pt x="2816820" y="901880"/>
                  <a:pt x="2834242" y="895728"/>
                  <a:pt x="2851267" y="897677"/>
                </a:cubicBezTo>
                <a:close/>
                <a:moveTo>
                  <a:pt x="438224" y="897622"/>
                </a:moveTo>
                <a:cubicBezTo>
                  <a:pt x="455173" y="895794"/>
                  <a:pt x="472588" y="901954"/>
                  <a:pt x="492478" y="915884"/>
                </a:cubicBezTo>
                <a:cubicBezTo>
                  <a:pt x="547347" y="954317"/>
                  <a:pt x="509874" y="1061214"/>
                  <a:pt x="441531" y="1061214"/>
                </a:cubicBezTo>
                <a:cubicBezTo>
                  <a:pt x="412676" y="1061214"/>
                  <a:pt x="355604" y="1006385"/>
                  <a:pt x="355604" y="978664"/>
                </a:cubicBezTo>
                <a:cubicBezTo>
                  <a:pt x="355604" y="967552"/>
                  <a:pt x="369630" y="944432"/>
                  <a:pt x="386775" y="927287"/>
                </a:cubicBezTo>
                <a:cubicBezTo>
                  <a:pt x="404797" y="909267"/>
                  <a:pt x="421279" y="899451"/>
                  <a:pt x="438224" y="897622"/>
                </a:cubicBezTo>
                <a:close/>
                <a:moveTo>
                  <a:pt x="3067390" y="897569"/>
                </a:moveTo>
                <a:cubicBezTo>
                  <a:pt x="3086395" y="897808"/>
                  <a:pt x="3105511" y="907970"/>
                  <a:pt x="3124373" y="928048"/>
                </a:cubicBezTo>
                <a:cubicBezTo>
                  <a:pt x="3149272" y="954551"/>
                  <a:pt x="3152319" y="965824"/>
                  <a:pt x="3142294" y="994330"/>
                </a:cubicBezTo>
                <a:cubicBezTo>
                  <a:pt x="3135650" y="1013222"/>
                  <a:pt x="3114836" y="1037310"/>
                  <a:pt x="3096039" y="1047860"/>
                </a:cubicBezTo>
                <a:cubicBezTo>
                  <a:pt x="3063959" y="1065867"/>
                  <a:pt x="3059298" y="1065034"/>
                  <a:pt x="3020007" y="1034279"/>
                </a:cubicBezTo>
                <a:cubicBezTo>
                  <a:pt x="2972297" y="996934"/>
                  <a:pt x="2970081" y="970249"/>
                  <a:pt x="3011068" y="926621"/>
                </a:cubicBezTo>
                <a:cubicBezTo>
                  <a:pt x="3029490" y="907012"/>
                  <a:pt x="3048385" y="897330"/>
                  <a:pt x="3067390" y="897569"/>
                </a:cubicBezTo>
                <a:close/>
                <a:moveTo>
                  <a:pt x="1318518" y="897228"/>
                </a:moveTo>
                <a:cubicBezTo>
                  <a:pt x="1334290" y="896714"/>
                  <a:pt x="1350325" y="902956"/>
                  <a:pt x="1368782" y="915884"/>
                </a:cubicBezTo>
                <a:cubicBezTo>
                  <a:pt x="1422687" y="953641"/>
                  <a:pt x="1386445" y="1061214"/>
                  <a:pt x="1319820" y="1061214"/>
                </a:cubicBezTo>
                <a:cubicBezTo>
                  <a:pt x="1250459" y="1061214"/>
                  <a:pt x="1215844" y="962820"/>
                  <a:pt x="1269827" y="919106"/>
                </a:cubicBezTo>
                <a:cubicBezTo>
                  <a:pt x="1287235" y="905011"/>
                  <a:pt x="1302745" y="897741"/>
                  <a:pt x="1318518" y="897228"/>
                </a:cubicBezTo>
                <a:close/>
                <a:moveTo>
                  <a:pt x="2412423" y="896114"/>
                </a:moveTo>
                <a:cubicBezTo>
                  <a:pt x="2447945" y="896114"/>
                  <a:pt x="2489200" y="940205"/>
                  <a:pt x="2489200" y="978169"/>
                </a:cubicBezTo>
                <a:cubicBezTo>
                  <a:pt x="2489200" y="1014291"/>
                  <a:pt x="2444465" y="1061214"/>
                  <a:pt x="2410028" y="1061214"/>
                </a:cubicBezTo>
                <a:cubicBezTo>
                  <a:pt x="2381173" y="1061214"/>
                  <a:pt x="2324100" y="1006385"/>
                  <a:pt x="2324100" y="978664"/>
                </a:cubicBezTo>
                <a:cubicBezTo>
                  <a:pt x="2324100" y="967552"/>
                  <a:pt x="2338128" y="944432"/>
                  <a:pt x="2355273" y="927287"/>
                </a:cubicBezTo>
                <a:cubicBezTo>
                  <a:pt x="2372418" y="910142"/>
                  <a:pt x="2398135" y="896114"/>
                  <a:pt x="2412423" y="896114"/>
                </a:cubicBezTo>
                <a:close/>
                <a:moveTo>
                  <a:pt x="2187191" y="896114"/>
                </a:moveTo>
                <a:cubicBezTo>
                  <a:pt x="2216192" y="896114"/>
                  <a:pt x="2273300" y="950862"/>
                  <a:pt x="2273300" y="978664"/>
                </a:cubicBezTo>
                <a:cubicBezTo>
                  <a:pt x="2273300" y="989777"/>
                  <a:pt x="2259272" y="1012896"/>
                  <a:pt x="2242127" y="1030041"/>
                </a:cubicBezTo>
                <a:cubicBezTo>
                  <a:pt x="2224982" y="1047186"/>
                  <a:pt x="2201863" y="1061214"/>
                  <a:pt x="2190750" y="1061214"/>
                </a:cubicBezTo>
                <a:cubicBezTo>
                  <a:pt x="2163761" y="1061214"/>
                  <a:pt x="2108200" y="1004456"/>
                  <a:pt x="2108200" y="976885"/>
                </a:cubicBezTo>
                <a:cubicBezTo>
                  <a:pt x="2108200" y="964794"/>
                  <a:pt x="2120626" y="941674"/>
                  <a:pt x="2135814" y="925508"/>
                </a:cubicBezTo>
                <a:cubicBezTo>
                  <a:pt x="2151001" y="909341"/>
                  <a:pt x="2174121" y="896114"/>
                  <a:pt x="2187191" y="896114"/>
                </a:cubicBezTo>
                <a:close/>
                <a:moveTo>
                  <a:pt x="1536131" y="896114"/>
                </a:moveTo>
                <a:cubicBezTo>
                  <a:pt x="1571653" y="896114"/>
                  <a:pt x="1612908" y="940205"/>
                  <a:pt x="1612908" y="978169"/>
                </a:cubicBezTo>
                <a:cubicBezTo>
                  <a:pt x="1612908" y="1014291"/>
                  <a:pt x="1568173" y="1061214"/>
                  <a:pt x="1533736" y="1061214"/>
                </a:cubicBezTo>
                <a:cubicBezTo>
                  <a:pt x="1504881" y="1061214"/>
                  <a:pt x="1447808" y="1006385"/>
                  <a:pt x="1447808" y="978664"/>
                </a:cubicBezTo>
                <a:cubicBezTo>
                  <a:pt x="1447808" y="967552"/>
                  <a:pt x="1461836" y="944432"/>
                  <a:pt x="1478981" y="927287"/>
                </a:cubicBezTo>
                <a:cubicBezTo>
                  <a:pt x="1496126" y="910142"/>
                  <a:pt x="1521843" y="896114"/>
                  <a:pt x="1536131" y="896114"/>
                </a:cubicBezTo>
                <a:close/>
                <a:moveTo>
                  <a:pt x="1098558" y="896114"/>
                </a:moveTo>
                <a:cubicBezTo>
                  <a:pt x="1129650" y="896114"/>
                  <a:pt x="1181109" y="949000"/>
                  <a:pt x="1181109" y="980954"/>
                </a:cubicBezTo>
                <a:cubicBezTo>
                  <a:pt x="1181109" y="1005274"/>
                  <a:pt x="1123572" y="1061214"/>
                  <a:pt x="1098558" y="1061214"/>
                </a:cubicBezTo>
                <a:cubicBezTo>
                  <a:pt x="1073544" y="1061214"/>
                  <a:pt x="1016009" y="1005274"/>
                  <a:pt x="1016009" y="980954"/>
                </a:cubicBezTo>
                <a:cubicBezTo>
                  <a:pt x="1016009" y="971101"/>
                  <a:pt x="1027853" y="947981"/>
                  <a:pt x="1042330" y="929577"/>
                </a:cubicBezTo>
                <a:cubicBezTo>
                  <a:pt x="1057453" y="910352"/>
                  <a:pt x="1081376" y="896114"/>
                  <a:pt x="1098558" y="896114"/>
                </a:cubicBezTo>
                <a:close/>
                <a:moveTo>
                  <a:pt x="660986" y="896114"/>
                </a:moveTo>
                <a:cubicBezTo>
                  <a:pt x="691773" y="896114"/>
                  <a:pt x="749309" y="949889"/>
                  <a:pt x="749309" y="978664"/>
                </a:cubicBezTo>
                <a:cubicBezTo>
                  <a:pt x="749309" y="1006385"/>
                  <a:pt x="692236" y="1061214"/>
                  <a:pt x="663381" y="1061214"/>
                </a:cubicBezTo>
                <a:cubicBezTo>
                  <a:pt x="628944" y="1061214"/>
                  <a:pt x="584202" y="1014291"/>
                  <a:pt x="584202" y="978169"/>
                </a:cubicBezTo>
                <a:cubicBezTo>
                  <a:pt x="584202" y="960979"/>
                  <a:pt x="595639" y="935484"/>
                  <a:pt x="609609" y="921514"/>
                </a:cubicBezTo>
                <a:cubicBezTo>
                  <a:pt x="623579" y="907544"/>
                  <a:pt x="646699" y="896114"/>
                  <a:pt x="660986" y="896114"/>
                </a:cubicBezTo>
                <a:close/>
                <a:moveTo>
                  <a:pt x="3276364" y="893793"/>
                </a:moveTo>
                <a:cubicBezTo>
                  <a:pt x="3279986" y="892603"/>
                  <a:pt x="3299596" y="919265"/>
                  <a:pt x="3319941" y="953042"/>
                </a:cubicBezTo>
                <a:lnTo>
                  <a:pt x="3356932" y="1014454"/>
                </a:lnTo>
                <a:lnTo>
                  <a:pt x="3328059" y="1037834"/>
                </a:lnTo>
                <a:cubicBezTo>
                  <a:pt x="3292837" y="1066355"/>
                  <a:pt x="3277786" y="1066981"/>
                  <a:pt x="3241326" y="1041444"/>
                </a:cubicBezTo>
                <a:cubicBezTo>
                  <a:pt x="3202375" y="1014161"/>
                  <a:pt x="3202438" y="943122"/>
                  <a:pt x="3241439" y="915805"/>
                </a:cubicBezTo>
                <a:cubicBezTo>
                  <a:pt x="3257024" y="904888"/>
                  <a:pt x="3272741" y="894983"/>
                  <a:pt x="3276364" y="893793"/>
                </a:cubicBezTo>
                <a:close/>
                <a:moveTo>
                  <a:pt x="1098559" y="669294"/>
                </a:moveTo>
                <a:cubicBezTo>
                  <a:pt x="1114654" y="669294"/>
                  <a:pt x="1130748" y="679499"/>
                  <a:pt x="1151153" y="699903"/>
                </a:cubicBezTo>
                <a:cubicBezTo>
                  <a:pt x="1206019" y="754770"/>
                  <a:pt x="1170779" y="819106"/>
                  <a:pt x="1085859" y="819106"/>
                </a:cubicBezTo>
                <a:cubicBezTo>
                  <a:pt x="1020331" y="819106"/>
                  <a:pt x="996869" y="749000"/>
                  <a:pt x="1045965" y="699903"/>
                </a:cubicBezTo>
                <a:cubicBezTo>
                  <a:pt x="1066370" y="679499"/>
                  <a:pt x="1082465" y="669294"/>
                  <a:pt x="1098559" y="669294"/>
                </a:cubicBezTo>
                <a:close/>
                <a:moveTo>
                  <a:pt x="2191007" y="669249"/>
                </a:moveTo>
                <a:cubicBezTo>
                  <a:pt x="2206985" y="669436"/>
                  <a:pt x="2223080" y="679639"/>
                  <a:pt x="2243344" y="699903"/>
                </a:cubicBezTo>
                <a:cubicBezTo>
                  <a:pt x="2281902" y="738463"/>
                  <a:pt x="2275805" y="793263"/>
                  <a:pt x="2231183" y="809201"/>
                </a:cubicBezTo>
                <a:cubicBezTo>
                  <a:pt x="2215930" y="814650"/>
                  <a:pt x="2194526" y="822146"/>
                  <a:pt x="2183620" y="825861"/>
                </a:cubicBezTo>
                <a:cubicBezTo>
                  <a:pt x="2157889" y="834624"/>
                  <a:pt x="2108200" y="788164"/>
                  <a:pt x="2108200" y="755342"/>
                </a:cubicBezTo>
                <a:cubicBezTo>
                  <a:pt x="2108200" y="741327"/>
                  <a:pt x="2122228" y="715832"/>
                  <a:pt x="2139373" y="698687"/>
                </a:cubicBezTo>
                <a:cubicBezTo>
                  <a:pt x="2159168" y="678892"/>
                  <a:pt x="2175029" y="669062"/>
                  <a:pt x="2191007" y="669249"/>
                </a:cubicBezTo>
                <a:close/>
                <a:moveTo>
                  <a:pt x="1527218" y="669209"/>
                </a:moveTo>
                <a:cubicBezTo>
                  <a:pt x="1542160" y="668487"/>
                  <a:pt x="1557768" y="676782"/>
                  <a:pt x="1579446" y="693836"/>
                </a:cubicBezTo>
                <a:cubicBezTo>
                  <a:pt x="1641998" y="743044"/>
                  <a:pt x="1609093" y="832615"/>
                  <a:pt x="1528455" y="832615"/>
                </a:cubicBezTo>
                <a:cubicBezTo>
                  <a:pt x="1499155" y="832615"/>
                  <a:pt x="1447809" y="778598"/>
                  <a:pt x="1447809" y="747775"/>
                </a:cubicBezTo>
                <a:cubicBezTo>
                  <a:pt x="1447809" y="737921"/>
                  <a:pt x="1461837" y="715832"/>
                  <a:pt x="1478982" y="698687"/>
                </a:cubicBezTo>
                <a:cubicBezTo>
                  <a:pt x="1497998" y="679671"/>
                  <a:pt x="1512275" y="669931"/>
                  <a:pt x="1527218" y="669209"/>
                </a:cubicBezTo>
                <a:close/>
                <a:moveTo>
                  <a:pt x="669900" y="669209"/>
                </a:moveTo>
                <a:cubicBezTo>
                  <a:pt x="684843" y="669931"/>
                  <a:pt x="699120" y="679671"/>
                  <a:pt x="718136" y="698687"/>
                </a:cubicBezTo>
                <a:cubicBezTo>
                  <a:pt x="756169" y="736720"/>
                  <a:pt x="757090" y="755796"/>
                  <a:pt x="722987" y="799152"/>
                </a:cubicBezTo>
                <a:cubicBezTo>
                  <a:pt x="691355" y="839366"/>
                  <a:pt x="645053" y="842658"/>
                  <a:pt x="609609" y="807214"/>
                </a:cubicBezTo>
                <a:cubicBezTo>
                  <a:pt x="574158" y="771770"/>
                  <a:pt x="577452" y="725469"/>
                  <a:pt x="617672" y="693836"/>
                </a:cubicBezTo>
                <a:cubicBezTo>
                  <a:pt x="639350" y="676782"/>
                  <a:pt x="654958" y="668487"/>
                  <a:pt x="669900" y="669209"/>
                </a:cubicBezTo>
                <a:close/>
                <a:moveTo>
                  <a:pt x="435012" y="669209"/>
                </a:moveTo>
                <a:cubicBezTo>
                  <a:pt x="449955" y="668487"/>
                  <a:pt x="465564" y="676782"/>
                  <a:pt x="487240" y="693836"/>
                </a:cubicBezTo>
                <a:cubicBezTo>
                  <a:pt x="549798" y="743044"/>
                  <a:pt x="516886" y="832615"/>
                  <a:pt x="436249" y="832615"/>
                </a:cubicBezTo>
                <a:cubicBezTo>
                  <a:pt x="406949" y="832615"/>
                  <a:pt x="355604" y="778598"/>
                  <a:pt x="355604" y="747775"/>
                </a:cubicBezTo>
                <a:cubicBezTo>
                  <a:pt x="355604" y="737921"/>
                  <a:pt x="369630" y="715832"/>
                  <a:pt x="386777" y="698687"/>
                </a:cubicBezTo>
                <a:cubicBezTo>
                  <a:pt x="405792" y="679671"/>
                  <a:pt x="420069" y="669931"/>
                  <a:pt x="435012" y="669209"/>
                </a:cubicBezTo>
                <a:close/>
                <a:moveTo>
                  <a:pt x="1306336" y="669058"/>
                </a:moveTo>
                <a:cubicBezTo>
                  <a:pt x="1316937" y="666948"/>
                  <a:pt x="1327707" y="669530"/>
                  <a:pt x="1343869" y="675763"/>
                </a:cubicBezTo>
                <a:cubicBezTo>
                  <a:pt x="1394494" y="695295"/>
                  <a:pt x="1410543" y="783595"/>
                  <a:pt x="1368783" y="812844"/>
                </a:cubicBezTo>
                <a:cubicBezTo>
                  <a:pt x="1331868" y="838700"/>
                  <a:pt x="1304644" y="837813"/>
                  <a:pt x="1269828" y="809623"/>
                </a:cubicBezTo>
                <a:cubicBezTo>
                  <a:pt x="1232291" y="779226"/>
                  <a:pt x="1232291" y="720904"/>
                  <a:pt x="1269828" y="690507"/>
                </a:cubicBezTo>
                <a:cubicBezTo>
                  <a:pt x="1285307" y="677971"/>
                  <a:pt x="1295736" y="671169"/>
                  <a:pt x="1306336" y="669058"/>
                </a:cubicBezTo>
                <a:close/>
                <a:moveTo>
                  <a:pt x="2408906" y="669013"/>
                </a:moveTo>
                <a:cubicBezTo>
                  <a:pt x="2422917" y="670516"/>
                  <a:pt x="2436310" y="678554"/>
                  <a:pt x="2455737" y="693836"/>
                </a:cubicBezTo>
                <a:cubicBezTo>
                  <a:pt x="2495951" y="725469"/>
                  <a:pt x="2499244" y="771770"/>
                  <a:pt x="2463800" y="807214"/>
                </a:cubicBezTo>
                <a:cubicBezTo>
                  <a:pt x="2428256" y="842758"/>
                  <a:pt x="2382053" y="839364"/>
                  <a:pt x="2350199" y="798868"/>
                </a:cubicBezTo>
                <a:cubicBezTo>
                  <a:pt x="2314173" y="753069"/>
                  <a:pt x="2317673" y="703541"/>
                  <a:pt x="2358361" y="683389"/>
                </a:cubicBezTo>
                <a:cubicBezTo>
                  <a:pt x="2380264" y="672540"/>
                  <a:pt x="2394894" y="667510"/>
                  <a:pt x="2408906" y="669013"/>
                </a:cubicBezTo>
                <a:close/>
                <a:moveTo>
                  <a:pt x="2632652" y="669003"/>
                </a:moveTo>
                <a:cubicBezTo>
                  <a:pt x="2645688" y="668061"/>
                  <a:pt x="2658346" y="674304"/>
                  <a:pt x="2676874" y="687284"/>
                </a:cubicBezTo>
                <a:cubicBezTo>
                  <a:pt x="2695768" y="700519"/>
                  <a:pt x="2705100" y="720132"/>
                  <a:pt x="2705100" y="746610"/>
                </a:cubicBezTo>
                <a:cubicBezTo>
                  <a:pt x="2705100" y="823924"/>
                  <a:pt x="2630438" y="859553"/>
                  <a:pt x="2578100" y="807214"/>
                </a:cubicBezTo>
                <a:cubicBezTo>
                  <a:pt x="2542656" y="771770"/>
                  <a:pt x="2545949" y="725469"/>
                  <a:pt x="2586163" y="693836"/>
                </a:cubicBezTo>
                <a:cubicBezTo>
                  <a:pt x="2606203" y="678073"/>
                  <a:pt x="2619616" y="669944"/>
                  <a:pt x="2632652" y="669003"/>
                </a:cubicBezTo>
                <a:close/>
                <a:moveTo>
                  <a:pt x="1756352" y="669003"/>
                </a:moveTo>
                <a:cubicBezTo>
                  <a:pt x="1769388" y="668061"/>
                  <a:pt x="1782046" y="674304"/>
                  <a:pt x="1800574" y="687284"/>
                </a:cubicBezTo>
                <a:cubicBezTo>
                  <a:pt x="1839464" y="714525"/>
                  <a:pt x="1839464" y="785605"/>
                  <a:pt x="1800574" y="812844"/>
                </a:cubicBezTo>
                <a:cubicBezTo>
                  <a:pt x="1762585" y="839453"/>
                  <a:pt x="1732315" y="837728"/>
                  <a:pt x="1701803" y="807214"/>
                </a:cubicBezTo>
                <a:cubicBezTo>
                  <a:pt x="1666359" y="771770"/>
                  <a:pt x="1669651" y="725469"/>
                  <a:pt x="1709866" y="693836"/>
                </a:cubicBezTo>
                <a:cubicBezTo>
                  <a:pt x="1729905" y="678073"/>
                  <a:pt x="1743318" y="669944"/>
                  <a:pt x="1756352" y="669003"/>
                </a:cubicBezTo>
                <a:close/>
                <a:moveTo>
                  <a:pt x="883962" y="668968"/>
                </a:moveTo>
                <a:cubicBezTo>
                  <a:pt x="898095" y="668830"/>
                  <a:pt x="911022" y="676824"/>
                  <a:pt x="927109" y="692915"/>
                </a:cubicBezTo>
                <a:cubicBezTo>
                  <a:pt x="961624" y="727430"/>
                  <a:pt x="960204" y="787685"/>
                  <a:pt x="924283" y="812844"/>
                </a:cubicBezTo>
                <a:cubicBezTo>
                  <a:pt x="886294" y="839453"/>
                  <a:pt x="856022" y="837728"/>
                  <a:pt x="825509" y="807214"/>
                </a:cubicBezTo>
                <a:cubicBezTo>
                  <a:pt x="790065" y="771770"/>
                  <a:pt x="793358" y="725469"/>
                  <a:pt x="833572" y="693836"/>
                </a:cubicBezTo>
                <a:cubicBezTo>
                  <a:pt x="854488" y="677381"/>
                  <a:pt x="869828" y="669107"/>
                  <a:pt x="883962" y="668968"/>
                </a:cubicBezTo>
                <a:close/>
                <a:moveTo>
                  <a:pt x="3069340" y="667513"/>
                </a:moveTo>
                <a:cubicBezTo>
                  <a:pt x="3096034" y="667513"/>
                  <a:pt x="3149600" y="726132"/>
                  <a:pt x="3149600" y="755342"/>
                </a:cubicBezTo>
                <a:cubicBezTo>
                  <a:pt x="3149600" y="788011"/>
                  <a:pt x="3101949" y="832615"/>
                  <a:pt x="3067050" y="832615"/>
                </a:cubicBezTo>
                <a:cubicBezTo>
                  <a:pt x="3030067" y="832615"/>
                  <a:pt x="2984500" y="787284"/>
                  <a:pt x="2984500" y="750491"/>
                </a:cubicBezTo>
                <a:cubicBezTo>
                  <a:pt x="2984500" y="732849"/>
                  <a:pt x="2998499" y="709147"/>
                  <a:pt x="3017963" y="693836"/>
                </a:cubicBezTo>
                <a:cubicBezTo>
                  <a:pt x="3036367" y="679359"/>
                  <a:pt x="3059487" y="667513"/>
                  <a:pt x="3069340" y="667513"/>
                </a:cubicBezTo>
                <a:close/>
                <a:moveTo>
                  <a:pt x="2851456" y="667513"/>
                </a:moveTo>
                <a:cubicBezTo>
                  <a:pt x="2875537" y="667513"/>
                  <a:pt x="2904391" y="695215"/>
                  <a:pt x="2920685" y="733978"/>
                </a:cubicBezTo>
                <a:cubicBezTo>
                  <a:pt x="2933553" y="764588"/>
                  <a:pt x="2931499" y="772469"/>
                  <a:pt x="2903316" y="800653"/>
                </a:cubicBezTo>
                <a:cubicBezTo>
                  <a:pt x="2866517" y="837451"/>
                  <a:pt x="2836813" y="840852"/>
                  <a:pt x="2796826" y="812844"/>
                </a:cubicBezTo>
                <a:cubicBezTo>
                  <a:pt x="2756808" y="784815"/>
                  <a:pt x="2759332" y="727448"/>
                  <a:pt x="2802063" y="693836"/>
                </a:cubicBezTo>
                <a:cubicBezTo>
                  <a:pt x="2820467" y="679359"/>
                  <a:pt x="2842694" y="667513"/>
                  <a:pt x="2851456" y="667513"/>
                </a:cubicBezTo>
                <a:close/>
                <a:moveTo>
                  <a:pt x="1974850" y="667513"/>
                </a:moveTo>
                <a:cubicBezTo>
                  <a:pt x="2003411" y="667513"/>
                  <a:pt x="2057400" y="724955"/>
                  <a:pt x="2057400" y="755342"/>
                </a:cubicBezTo>
                <a:cubicBezTo>
                  <a:pt x="2057400" y="788011"/>
                  <a:pt x="2009749" y="832615"/>
                  <a:pt x="1974850" y="832615"/>
                </a:cubicBezTo>
                <a:cubicBezTo>
                  <a:pt x="1939951" y="832615"/>
                  <a:pt x="1892300" y="788011"/>
                  <a:pt x="1892300" y="755342"/>
                </a:cubicBezTo>
                <a:cubicBezTo>
                  <a:pt x="1892300" y="741327"/>
                  <a:pt x="1906328" y="715832"/>
                  <a:pt x="1923473" y="698687"/>
                </a:cubicBezTo>
                <a:cubicBezTo>
                  <a:pt x="1940618" y="681543"/>
                  <a:pt x="1963738" y="667513"/>
                  <a:pt x="1974850" y="667513"/>
                </a:cubicBezTo>
                <a:close/>
                <a:moveTo>
                  <a:pt x="3007018" y="525511"/>
                </a:moveTo>
                <a:cubicBezTo>
                  <a:pt x="3014644" y="529005"/>
                  <a:pt x="3024571" y="536583"/>
                  <a:pt x="3036693" y="548197"/>
                </a:cubicBezTo>
                <a:cubicBezTo>
                  <a:pt x="3079793" y="589489"/>
                  <a:pt x="3082811" y="604012"/>
                  <a:pt x="3048293" y="604012"/>
                </a:cubicBezTo>
                <a:cubicBezTo>
                  <a:pt x="3019347" y="604012"/>
                  <a:pt x="2978026" y="548562"/>
                  <a:pt x="2991148" y="527329"/>
                </a:cubicBezTo>
                <a:cubicBezTo>
                  <a:pt x="2994067" y="522606"/>
                  <a:pt x="2999392" y="522017"/>
                  <a:pt x="3007018" y="525511"/>
                </a:cubicBezTo>
                <a:close/>
                <a:moveTo>
                  <a:pt x="500264" y="524559"/>
                </a:moveTo>
                <a:cubicBezTo>
                  <a:pt x="524117" y="517222"/>
                  <a:pt x="531473" y="545664"/>
                  <a:pt x="499685" y="580787"/>
                </a:cubicBezTo>
                <a:cubicBezTo>
                  <a:pt x="475942" y="607022"/>
                  <a:pt x="444504" y="611676"/>
                  <a:pt x="444504" y="588956"/>
                </a:cubicBezTo>
                <a:cubicBezTo>
                  <a:pt x="444504" y="580674"/>
                  <a:pt x="456765" y="560849"/>
                  <a:pt x="471749" y="544897"/>
                </a:cubicBezTo>
                <a:cubicBezTo>
                  <a:pt x="482527" y="533424"/>
                  <a:pt x="492311" y="527004"/>
                  <a:pt x="500264" y="524559"/>
                </a:cubicBezTo>
                <a:close/>
                <a:moveTo>
                  <a:pt x="2186595" y="445743"/>
                </a:moveTo>
                <a:cubicBezTo>
                  <a:pt x="2212640" y="440753"/>
                  <a:pt x="2231256" y="452164"/>
                  <a:pt x="2247900" y="481516"/>
                </a:cubicBezTo>
                <a:cubicBezTo>
                  <a:pt x="2264871" y="511445"/>
                  <a:pt x="2264827" y="518924"/>
                  <a:pt x="2247501" y="550038"/>
                </a:cubicBezTo>
                <a:cubicBezTo>
                  <a:pt x="2235921" y="570831"/>
                  <a:pt x="2211822" y="589108"/>
                  <a:pt x="2187941" y="595209"/>
                </a:cubicBezTo>
                <a:cubicBezTo>
                  <a:pt x="2152940" y="604150"/>
                  <a:pt x="2145038" y="601193"/>
                  <a:pt x="2125910" y="572000"/>
                </a:cubicBezTo>
                <a:cubicBezTo>
                  <a:pt x="2098760" y="530563"/>
                  <a:pt x="2113138" y="478448"/>
                  <a:pt x="2157872" y="456146"/>
                </a:cubicBezTo>
                <a:cubicBezTo>
                  <a:pt x="2168407" y="450893"/>
                  <a:pt x="2177914" y="447408"/>
                  <a:pt x="2186595" y="445743"/>
                </a:cubicBezTo>
                <a:close/>
                <a:moveTo>
                  <a:pt x="1970695" y="445743"/>
                </a:moveTo>
                <a:cubicBezTo>
                  <a:pt x="1996740" y="440753"/>
                  <a:pt x="2015356" y="452164"/>
                  <a:pt x="2032000" y="481516"/>
                </a:cubicBezTo>
                <a:cubicBezTo>
                  <a:pt x="2048971" y="511445"/>
                  <a:pt x="2048927" y="518924"/>
                  <a:pt x="2031601" y="550038"/>
                </a:cubicBezTo>
                <a:cubicBezTo>
                  <a:pt x="2020021" y="570831"/>
                  <a:pt x="1995922" y="589108"/>
                  <a:pt x="1972041" y="595209"/>
                </a:cubicBezTo>
                <a:cubicBezTo>
                  <a:pt x="1937040" y="604150"/>
                  <a:pt x="1929138" y="601193"/>
                  <a:pt x="1910010" y="572000"/>
                </a:cubicBezTo>
                <a:cubicBezTo>
                  <a:pt x="1882860" y="530563"/>
                  <a:pt x="1897238" y="478448"/>
                  <a:pt x="1941972" y="456146"/>
                </a:cubicBezTo>
                <a:cubicBezTo>
                  <a:pt x="1952507" y="450893"/>
                  <a:pt x="1962014" y="447408"/>
                  <a:pt x="1970695" y="445743"/>
                </a:cubicBezTo>
                <a:close/>
                <a:moveTo>
                  <a:pt x="1094405" y="445743"/>
                </a:moveTo>
                <a:cubicBezTo>
                  <a:pt x="1120449" y="440753"/>
                  <a:pt x="1139066" y="452164"/>
                  <a:pt x="1155709" y="481516"/>
                </a:cubicBezTo>
                <a:cubicBezTo>
                  <a:pt x="1172680" y="511445"/>
                  <a:pt x="1172637" y="518924"/>
                  <a:pt x="1155311" y="550038"/>
                </a:cubicBezTo>
                <a:cubicBezTo>
                  <a:pt x="1143730" y="570831"/>
                  <a:pt x="1119632" y="589108"/>
                  <a:pt x="1095751" y="595209"/>
                </a:cubicBezTo>
                <a:cubicBezTo>
                  <a:pt x="1060749" y="604150"/>
                  <a:pt x="1052848" y="601193"/>
                  <a:pt x="1033720" y="572000"/>
                </a:cubicBezTo>
                <a:cubicBezTo>
                  <a:pt x="1006570" y="530563"/>
                  <a:pt x="1020948" y="478448"/>
                  <a:pt x="1065682" y="456146"/>
                </a:cubicBezTo>
                <a:cubicBezTo>
                  <a:pt x="1076216" y="450893"/>
                  <a:pt x="1085723" y="447408"/>
                  <a:pt x="1094405" y="445743"/>
                </a:cubicBezTo>
                <a:close/>
                <a:moveTo>
                  <a:pt x="685347" y="442976"/>
                </a:moveTo>
                <a:cubicBezTo>
                  <a:pt x="704400" y="449231"/>
                  <a:pt x="720576" y="469261"/>
                  <a:pt x="735469" y="503591"/>
                </a:cubicBezTo>
                <a:cubicBezTo>
                  <a:pt x="747477" y="531270"/>
                  <a:pt x="745522" y="541903"/>
                  <a:pt x="723211" y="570267"/>
                </a:cubicBezTo>
                <a:cubicBezTo>
                  <a:pt x="706644" y="591327"/>
                  <a:pt x="684261" y="604012"/>
                  <a:pt x="663663" y="604012"/>
                </a:cubicBezTo>
                <a:cubicBezTo>
                  <a:pt x="585975" y="604012"/>
                  <a:pt x="556233" y="513560"/>
                  <a:pt x="617956" y="465011"/>
                </a:cubicBezTo>
                <a:cubicBezTo>
                  <a:pt x="644362" y="444240"/>
                  <a:pt x="666294" y="436720"/>
                  <a:pt x="685347" y="442976"/>
                </a:cubicBezTo>
                <a:close/>
                <a:moveTo>
                  <a:pt x="2838454" y="440885"/>
                </a:moveTo>
                <a:cubicBezTo>
                  <a:pt x="2846802" y="439480"/>
                  <a:pt x="2855102" y="444150"/>
                  <a:pt x="2874552" y="453012"/>
                </a:cubicBezTo>
                <a:cubicBezTo>
                  <a:pt x="2891573" y="460768"/>
                  <a:pt x="2912191" y="481800"/>
                  <a:pt x="2920370" y="499753"/>
                </a:cubicBezTo>
                <a:cubicBezTo>
                  <a:pt x="2933435" y="528425"/>
                  <a:pt x="2931523" y="535584"/>
                  <a:pt x="2904640" y="558676"/>
                </a:cubicBezTo>
                <a:cubicBezTo>
                  <a:pt x="2855079" y="601248"/>
                  <a:pt x="2820607" y="609041"/>
                  <a:pt x="2792877" y="583947"/>
                </a:cubicBezTo>
                <a:cubicBezTo>
                  <a:pt x="2757542" y="551969"/>
                  <a:pt x="2761803" y="496902"/>
                  <a:pt x="2802063" y="465235"/>
                </a:cubicBezTo>
                <a:cubicBezTo>
                  <a:pt x="2821709" y="449780"/>
                  <a:pt x="2830106" y="442294"/>
                  <a:pt x="2838454" y="440885"/>
                </a:cubicBezTo>
                <a:close/>
                <a:moveTo>
                  <a:pt x="869647" y="440858"/>
                </a:moveTo>
                <a:cubicBezTo>
                  <a:pt x="877735" y="438637"/>
                  <a:pt x="884764" y="441529"/>
                  <a:pt x="899370" y="447164"/>
                </a:cubicBezTo>
                <a:cubicBezTo>
                  <a:pt x="927096" y="457859"/>
                  <a:pt x="937928" y="474899"/>
                  <a:pt x="945966" y="520462"/>
                </a:cubicBezTo>
                <a:cubicBezTo>
                  <a:pt x="954034" y="566199"/>
                  <a:pt x="923508" y="604012"/>
                  <a:pt x="878517" y="604012"/>
                </a:cubicBezTo>
                <a:cubicBezTo>
                  <a:pt x="801995" y="604012"/>
                  <a:pt x="772587" y="513205"/>
                  <a:pt x="833573" y="465235"/>
                </a:cubicBezTo>
                <a:cubicBezTo>
                  <a:pt x="852413" y="450414"/>
                  <a:pt x="861559" y="443080"/>
                  <a:pt x="869647" y="440858"/>
                </a:cubicBezTo>
                <a:close/>
                <a:moveTo>
                  <a:pt x="2628900" y="438912"/>
                </a:moveTo>
                <a:cubicBezTo>
                  <a:pt x="2634001" y="438912"/>
                  <a:pt x="2653233" y="450758"/>
                  <a:pt x="2671637" y="465235"/>
                </a:cubicBezTo>
                <a:cubicBezTo>
                  <a:pt x="2730519" y="511551"/>
                  <a:pt x="2703515" y="604012"/>
                  <a:pt x="2631107" y="604012"/>
                </a:cubicBezTo>
                <a:cubicBezTo>
                  <a:pt x="2554585" y="604012"/>
                  <a:pt x="2525177" y="513205"/>
                  <a:pt x="2586163" y="465235"/>
                </a:cubicBezTo>
                <a:cubicBezTo>
                  <a:pt x="2604567" y="450758"/>
                  <a:pt x="2623799" y="438912"/>
                  <a:pt x="2628900" y="438912"/>
                </a:cubicBezTo>
                <a:close/>
                <a:moveTo>
                  <a:pt x="1752600" y="438912"/>
                </a:moveTo>
                <a:cubicBezTo>
                  <a:pt x="1757701" y="438912"/>
                  <a:pt x="1776933" y="450758"/>
                  <a:pt x="1795337" y="465235"/>
                </a:cubicBezTo>
                <a:cubicBezTo>
                  <a:pt x="1854219" y="511551"/>
                  <a:pt x="1827215" y="604012"/>
                  <a:pt x="1754807" y="604012"/>
                </a:cubicBezTo>
                <a:cubicBezTo>
                  <a:pt x="1678288" y="604012"/>
                  <a:pt x="1648881" y="513205"/>
                  <a:pt x="1709866" y="465235"/>
                </a:cubicBezTo>
                <a:cubicBezTo>
                  <a:pt x="1728270" y="450758"/>
                  <a:pt x="1747501" y="438912"/>
                  <a:pt x="1752600" y="438912"/>
                </a:cubicBezTo>
                <a:close/>
                <a:moveTo>
                  <a:pt x="2392199" y="434012"/>
                </a:moveTo>
                <a:cubicBezTo>
                  <a:pt x="2406655" y="430632"/>
                  <a:pt x="2423150" y="439601"/>
                  <a:pt x="2455737" y="465235"/>
                </a:cubicBezTo>
                <a:cubicBezTo>
                  <a:pt x="2519802" y="515628"/>
                  <a:pt x="2485488" y="610393"/>
                  <a:pt x="2407857" y="597469"/>
                </a:cubicBezTo>
                <a:cubicBezTo>
                  <a:pt x="2360023" y="589503"/>
                  <a:pt x="2343253" y="579048"/>
                  <a:pt x="2331966" y="550152"/>
                </a:cubicBezTo>
                <a:cubicBezTo>
                  <a:pt x="2322943" y="527055"/>
                  <a:pt x="2350263" y="462347"/>
                  <a:pt x="2377902" y="441350"/>
                </a:cubicBezTo>
                <a:cubicBezTo>
                  <a:pt x="2382788" y="437639"/>
                  <a:pt x="2387380" y="435139"/>
                  <a:pt x="2392199" y="434012"/>
                </a:cubicBezTo>
                <a:close/>
                <a:moveTo>
                  <a:pt x="1300008" y="434012"/>
                </a:moveTo>
                <a:cubicBezTo>
                  <a:pt x="1314464" y="430632"/>
                  <a:pt x="1330960" y="439601"/>
                  <a:pt x="1363546" y="465235"/>
                </a:cubicBezTo>
                <a:cubicBezTo>
                  <a:pt x="1427611" y="515628"/>
                  <a:pt x="1393297" y="610393"/>
                  <a:pt x="1315666" y="597469"/>
                </a:cubicBezTo>
                <a:cubicBezTo>
                  <a:pt x="1267832" y="589503"/>
                  <a:pt x="1251062" y="579048"/>
                  <a:pt x="1239775" y="550152"/>
                </a:cubicBezTo>
                <a:cubicBezTo>
                  <a:pt x="1230752" y="527055"/>
                  <a:pt x="1258072" y="462347"/>
                  <a:pt x="1285711" y="441350"/>
                </a:cubicBezTo>
                <a:cubicBezTo>
                  <a:pt x="1290597" y="437639"/>
                  <a:pt x="1295190" y="435139"/>
                  <a:pt x="1300008" y="434012"/>
                </a:cubicBezTo>
                <a:close/>
                <a:moveTo>
                  <a:pt x="1529178" y="433945"/>
                </a:moveTo>
                <a:cubicBezTo>
                  <a:pt x="1541152" y="436719"/>
                  <a:pt x="1555848" y="446672"/>
                  <a:pt x="1579446" y="465235"/>
                </a:cubicBezTo>
                <a:cubicBezTo>
                  <a:pt x="1647754" y="518970"/>
                  <a:pt x="1605666" y="616437"/>
                  <a:pt x="1523213" y="595439"/>
                </a:cubicBezTo>
                <a:cubicBezTo>
                  <a:pt x="1445535" y="575659"/>
                  <a:pt x="1430873" y="497159"/>
                  <a:pt x="1495249" y="445727"/>
                </a:cubicBezTo>
                <a:cubicBezTo>
                  <a:pt x="1507955" y="435575"/>
                  <a:pt x="1517205" y="431170"/>
                  <a:pt x="1529178" y="433945"/>
                </a:cubicBezTo>
                <a:close/>
                <a:moveTo>
                  <a:pt x="1550246" y="224883"/>
                </a:moveTo>
                <a:cubicBezTo>
                  <a:pt x="1584015" y="230140"/>
                  <a:pt x="1612910" y="257771"/>
                  <a:pt x="1612910" y="300259"/>
                </a:cubicBezTo>
                <a:cubicBezTo>
                  <a:pt x="1612910" y="335688"/>
                  <a:pt x="1563468" y="388113"/>
                  <a:pt x="1530053" y="388113"/>
                </a:cubicBezTo>
                <a:cubicBezTo>
                  <a:pt x="1506801" y="388113"/>
                  <a:pt x="1450237" y="334318"/>
                  <a:pt x="1448691" y="310734"/>
                </a:cubicBezTo>
                <a:cubicBezTo>
                  <a:pt x="1447962" y="299606"/>
                  <a:pt x="1459310" y="275318"/>
                  <a:pt x="1473909" y="256759"/>
                </a:cubicBezTo>
                <a:cubicBezTo>
                  <a:pt x="1485828" y="241605"/>
                  <a:pt x="1500476" y="232026"/>
                  <a:pt x="1515742" y="227362"/>
                </a:cubicBezTo>
                <a:cubicBezTo>
                  <a:pt x="1527192" y="223864"/>
                  <a:pt x="1538990" y="223130"/>
                  <a:pt x="1550246" y="224883"/>
                </a:cubicBezTo>
                <a:close/>
                <a:moveTo>
                  <a:pt x="1081765" y="224466"/>
                </a:moveTo>
                <a:cubicBezTo>
                  <a:pt x="1164400" y="217965"/>
                  <a:pt x="1213557" y="293320"/>
                  <a:pt x="1149937" y="356940"/>
                </a:cubicBezTo>
                <a:cubicBezTo>
                  <a:pt x="1110347" y="396531"/>
                  <a:pt x="1086494" y="396252"/>
                  <a:pt x="1045966" y="355723"/>
                </a:cubicBezTo>
                <a:cubicBezTo>
                  <a:pt x="1004557" y="314314"/>
                  <a:pt x="1003771" y="246846"/>
                  <a:pt x="1044532" y="232537"/>
                </a:cubicBezTo>
                <a:cubicBezTo>
                  <a:pt x="1057472" y="227994"/>
                  <a:pt x="1069960" y="225395"/>
                  <a:pt x="1081765" y="224466"/>
                </a:cubicBezTo>
                <a:close/>
                <a:moveTo>
                  <a:pt x="1307803" y="224169"/>
                </a:moveTo>
                <a:cubicBezTo>
                  <a:pt x="1355470" y="221135"/>
                  <a:pt x="1400521" y="250774"/>
                  <a:pt x="1390466" y="291656"/>
                </a:cubicBezTo>
                <a:cubicBezTo>
                  <a:pt x="1367366" y="385569"/>
                  <a:pt x="1288575" y="410053"/>
                  <a:pt x="1249932" y="335325"/>
                </a:cubicBezTo>
                <a:cubicBezTo>
                  <a:pt x="1225654" y="288377"/>
                  <a:pt x="1229098" y="258929"/>
                  <a:pt x="1261210" y="238887"/>
                </a:cubicBezTo>
                <a:cubicBezTo>
                  <a:pt x="1275735" y="229822"/>
                  <a:pt x="1291915" y="225180"/>
                  <a:pt x="1307803" y="224169"/>
                </a:cubicBezTo>
                <a:close/>
                <a:moveTo>
                  <a:pt x="1736995" y="224107"/>
                </a:moveTo>
                <a:cubicBezTo>
                  <a:pt x="1780292" y="216428"/>
                  <a:pt x="1828800" y="249607"/>
                  <a:pt x="1828800" y="301180"/>
                </a:cubicBezTo>
                <a:cubicBezTo>
                  <a:pt x="1828800" y="339026"/>
                  <a:pt x="1790326" y="388113"/>
                  <a:pt x="1760663" y="388113"/>
                </a:cubicBezTo>
                <a:cubicBezTo>
                  <a:pt x="1751128" y="388113"/>
                  <a:pt x="1728270" y="376268"/>
                  <a:pt x="1709866" y="361791"/>
                </a:cubicBezTo>
                <a:cubicBezTo>
                  <a:pt x="1671133" y="331325"/>
                  <a:pt x="1665741" y="281244"/>
                  <a:pt x="1697420" y="246237"/>
                </a:cubicBezTo>
                <a:cubicBezTo>
                  <a:pt x="1708708" y="233766"/>
                  <a:pt x="1722562" y="226667"/>
                  <a:pt x="1736995" y="224107"/>
                </a:cubicBezTo>
                <a:close/>
                <a:moveTo>
                  <a:pt x="2402854" y="223592"/>
                </a:moveTo>
                <a:cubicBezTo>
                  <a:pt x="2452569" y="221439"/>
                  <a:pt x="2496925" y="255765"/>
                  <a:pt x="2480627" y="300008"/>
                </a:cubicBezTo>
                <a:cubicBezTo>
                  <a:pt x="2467708" y="335078"/>
                  <a:pt x="2414511" y="375575"/>
                  <a:pt x="2383916" y="373629"/>
                </a:cubicBezTo>
                <a:cubicBezTo>
                  <a:pt x="2358669" y="372025"/>
                  <a:pt x="2321700" y="310613"/>
                  <a:pt x="2325513" y="276614"/>
                </a:cubicBezTo>
                <a:cubicBezTo>
                  <a:pt x="2326861" y="264595"/>
                  <a:pt x="2339410" y="247618"/>
                  <a:pt x="2353400" y="238887"/>
                </a:cubicBezTo>
                <a:cubicBezTo>
                  <a:pt x="2369115" y="229080"/>
                  <a:pt x="2386282" y="224308"/>
                  <a:pt x="2402854" y="223592"/>
                </a:cubicBezTo>
                <a:close/>
                <a:moveTo>
                  <a:pt x="2190750" y="223012"/>
                </a:moveTo>
                <a:cubicBezTo>
                  <a:pt x="2229140" y="223012"/>
                  <a:pt x="2273300" y="264085"/>
                  <a:pt x="2273300" y="299789"/>
                </a:cubicBezTo>
                <a:cubicBezTo>
                  <a:pt x="2273300" y="330577"/>
                  <a:pt x="2219525" y="388113"/>
                  <a:pt x="2190750" y="388113"/>
                </a:cubicBezTo>
                <a:cubicBezTo>
                  <a:pt x="2161975" y="388113"/>
                  <a:pt x="2108200" y="330577"/>
                  <a:pt x="2108200" y="299789"/>
                </a:cubicBezTo>
                <a:cubicBezTo>
                  <a:pt x="2108200" y="285503"/>
                  <a:pt x="2119630" y="262382"/>
                  <a:pt x="2133600" y="248412"/>
                </a:cubicBezTo>
                <a:cubicBezTo>
                  <a:pt x="2147570" y="234443"/>
                  <a:pt x="2173288" y="223012"/>
                  <a:pt x="2190750" y="223012"/>
                </a:cubicBezTo>
                <a:close/>
                <a:moveTo>
                  <a:pt x="1974850" y="223012"/>
                </a:moveTo>
                <a:cubicBezTo>
                  <a:pt x="2013240" y="223012"/>
                  <a:pt x="2057400" y="264085"/>
                  <a:pt x="2057400" y="299789"/>
                </a:cubicBezTo>
                <a:cubicBezTo>
                  <a:pt x="2057400" y="330577"/>
                  <a:pt x="2003625" y="388113"/>
                  <a:pt x="1974850" y="388113"/>
                </a:cubicBezTo>
                <a:cubicBezTo>
                  <a:pt x="1946075" y="388113"/>
                  <a:pt x="1892300" y="330577"/>
                  <a:pt x="1892300" y="299789"/>
                </a:cubicBezTo>
                <a:cubicBezTo>
                  <a:pt x="1892300" y="285503"/>
                  <a:pt x="1903730" y="262382"/>
                  <a:pt x="1917700" y="248412"/>
                </a:cubicBezTo>
                <a:cubicBezTo>
                  <a:pt x="1931670" y="234443"/>
                  <a:pt x="1957388" y="223012"/>
                  <a:pt x="1974850" y="223012"/>
                </a:cubicBezTo>
                <a:close/>
                <a:moveTo>
                  <a:pt x="2606162" y="217932"/>
                </a:moveTo>
                <a:cubicBezTo>
                  <a:pt x="2617609" y="216405"/>
                  <a:pt x="2631889" y="224972"/>
                  <a:pt x="2658258" y="242400"/>
                </a:cubicBezTo>
                <a:cubicBezTo>
                  <a:pt x="2701284" y="270834"/>
                  <a:pt x="2705520" y="278198"/>
                  <a:pt x="2696358" y="308631"/>
                </a:cubicBezTo>
                <a:cubicBezTo>
                  <a:pt x="2690689" y="327462"/>
                  <a:pt x="2673453" y="354362"/>
                  <a:pt x="2658057" y="368406"/>
                </a:cubicBezTo>
                <a:lnTo>
                  <a:pt x="2630064" y="393941"/>
                </a:lnTo>
                <a:lnTo>
                  <a:pt x="2588207" y="361177"/>
                </a:lnTo>
                <a:cubicBezTo>
                  <a:pt x="2543050" y="325832"/>
                  <a:pt x="2539314" y="302483"/>
                  <a:pt x="2571063" y="254027"/>
                </a:cubicBezTo>
                <a:cubicBezTo>
                  <a:pt x="2586100" y="231080"/>
                  <a:pt x="2594714" y="219460"/>
                  <a:pt x="2606162" y="217932"/>
                </a:cubicBezTo>
                <a:close/>
                <a:moveTo>
                  <a:pt x="888010" y="216709"/>
                </a:moveTo>
                <a:cubicBezTo>
                  <a:pt x="948228" y="237736"/>
                  <a:pt x="974632" y="318676"/>
                  <a:pt x="930285" y="346303"/>
                </a:cubicBezTo>
                <a:cubicBezTo>
                  <a:pt x="918061" y="353917"/>
                  <a:pt x="898957" y="366539"/>
                  <a:pt x="887831" y="374352"/>
                </a:cubicBezTo>
                <a:cubicBezTo>
                  <a:pt x="872034" y="385445"/>
                  <a:pt x="860207" y="382741"/>
                  <a:pt x="833856" y="362013"/>
                </a:cubicBezTo>
                <a:cubicBezTo>
                  <a:pt x="789848" y="327397"/>
                  <a:pt x="790291" y="282299"/>
                  <a:pt x="835035" y="241923"/>
                </a:cubicBezTo>
                <a:cubicBezTo>
                  <a:pt x="854244" y="224590"/>
                  <a:pt x="878082" y="213243"/>
                  <a:pt x="888010" y="216709"/>
                </a:cubicBezTo>
                <a:close/>
                <a:moveTo>
                  <a:pt x="1137616" y="109311"/>
                </a:moveTo>
                <a:cubicBezTo>
                  <a:pt x="1148368" y="108389"/>
                  <a:pt x="1155710" y="112161"/>
                  <a:pt x="1155710" y="120963"/>
                </a:cubicBezTo>
                <a:cubicBezTo>
                  <a:pt x="1155710" y="139065"/>
                  <a:pt x="1106666" y="162096"/>
                  <a:pt x="1090024" y="151810"/>
                </a:cubicBezTo>
                <a:cubicBezTo>
                  <a:pt x="1080268" y="145780"/>
                  <a:pt x="1083166" y="137446"/>
                  <a:pt x="1099063" y="125822"/>
                </a:cubicBezTo>
                <a:cubicBezTo>
                  <a:pt x="1112702" y="115849"/>
                  <a:pt x="1126864" y="110233"/>
                  <a:pt x="1137616" y="109311"/>
                </a:cubicBezTo>
                <a:close/>
                <a:moveTo>
                  <a:pt x="2373345" y="108711"/>
                </a:moveTo>
                <a:cubicBezTo>
                  <a:pt x="2402880" y="108711"/>
                  <a:pt x="2432685" y="140995"/>
                  <a:pt x="2413879" y="152617"/>
                </a:cubicBezTo>
                <a:cubicBezTo>
                  <a:pt x="2398236" y="162287"/>
                  <a:pt x="2349500" y="138323"/>
                  <a:pt x="2349500" y="120963"/>
                </a:cubicBezTo>
                <a:cubicBezTo>
                  <a:pt x="2349500" y="114225"/>
                  <a:pt x="2360230" y="108711"/>
                  <a:pt x="2373345" y="108711"/>
                </a:cubicBezTo>
                <a:close/>
                <a:moveTo>
                  <a:pt x="2149499" y="44850"/>
                </a:moveTo>
                <a:cubicBezTo>
                  <a:pt x="2156687" y="44437"/>
                  <a:pt x="2165129" y="44499"/>
                  <a:pt x="2175021" y="44979"/>
                </a:cubicBezTo>
                <a:cubicBezTo>
                  <a:pt x="2241993" y="48224"/>
                  <a:pt x="2278206" y="75814"/>
                  <a:pt x="2260042" y="109753"/>
                </a:cubicBezTo>
                <a:cubicBezTo>
                  <a:pt x="2242514" y="142505"/>
                  <a:pt x="2201169" y="162516"/>
                  <a:pt x="2170882" y="152901"/>
                </a:cubicBezTo>
                <a:cubicBezTo>
                  <a:pt x="2137564" y="142327"/>
                  <a:pt x="2103349" y="88870"/>
                  <a:pt x="2113300" y="62938"/>
                </a:cubicBezTo>
                <a:cubicBezTo>
                  <a:pt x="2117652" y="51598"/>
                  <a:pt x="2127936" y="46088"/>
                  <a:pt x="2149499" y="44850"/>
                </a:cubicBezTo>
                <a:close/>
                <a:moveTo>
                  <a:pt x="1355735" y="40006"/>
                </a:moveTo>
                <a:cubicBezTo>
                  <a:pt x="1389907" y="44314"/>
                  <a:pt x="1397010" y="50675"/>
                  <a:pt x="1397010" y="76961"/>
                </a:cubicBezTo>
                <a:cubicBezTo>
                  <a:pt x="1397010" y="113804"/>
                  <a:pt x="1356384" y="159512"/>
                  <a:pt x="1323636" y="159512"/>
                </a:cubicBezTo>
                <a:cubicBezTo>
                  <a:pt x="1289616" y="159512"/>
                  <a:pt x="1244610" y="123144"/>
                  <a:pt x="1244610" y="95653"/>
                </a:cubicBezTo>
                <a:cubicBezTo>
                  <a:pt x="1244610" y="82021"/>
                  <a:pt x="1259956" y="63311"/>
                  <a:pt x="1279535" y="53070"/>
                </a:cubicBezTo>
                <a:cubicBezTo>
                  <a:pt x="1298744" y="43021"/>
                  <a:pt x="1333034" y="37144"/>
                  <a:pt x="1355735" y="40006"/>
                </a:cubicBezTo>
                <a:close/>
                <a:moveTo>
                  <a:pt x="1953478" y="8862"/>
                </a:moveTo>
                <a:cubicBezTo>
                  <a:pt x="1960008" y="8924"/>
                  <a:pt x="1967728" y="9845"/>
                  <a:pt x="1977232" y="11386"/>
                </a:cubicBezTo>
                <a:cubicBezTo>
                  <a:pt x="2063697" y="25418"/>
                  <a:pt x="2073211" y="60255"/>
                  <a:pt x="2010142" y="131885"/>
                </a:cubicBezTo>
                <a:cubicBezTo>
                  <a:pt x="1985350" y="160044"/>
                  <a:pt x="1978022" y="162142"/>
                  <a:pt x="1949630" y="149203"/>
                </a:cubicBezTo>
                <a:cubicBezTo>
                  <a:pt x="1900058" y="126618"/>
                  <a:pt x="1883595" y="79438"/>
                  <a:pt x="1910797" y="37922"/>
                </a:cubicBezTo>
                <a:cubicBezTo>
                  <a:pt x="1925011" y="16228"/>
                  <a:pt x="1933889" y="8679"/>
                  <a:pt x="1953478" y="8862"/>
                </a:cubicBezTo>
                <a:close/>
                <a:moveTo>
                  <a:pt x="1755642" y="7722"/>
                </a:moveTo>
                <a:cubicBezTo>
                  <a:pt x="1779281" y="6771"/>
                  <a:pt x="1802691" y="11481"/>
                  <a:pt x="1813560" y="22351"/>
                </a:cubicBezTo>
                <a:cubicBezTo>
                  <a:pt x="1839701" y="48492"/>
                  <a:pt x="1832045" y="117698"/>
                  <a:pt x="1800574" y="139741"/>
                </a:cubicBezTo>
                <a:cubicBezTo>
                  <a:pt x="1762453" y="166443"/>
                  <a:pt x="1740648" y="164639"/>
                  <a:pt x="1705797" y="131897"/>
                </a:cubicBezTo>
                <a:cubicBezTo>
                  <a:pt x="1671743" y="99905"/>
                  <a:pt x="1667760" y="55667"/>
                  <a:pt x="1696360" y="27067"/>
                </a:cubicBezTo>
                <a:cubicBezTo>
                  <a:pt x="1708139" y="15287"/>
                  <a:pt x="1732007" y="8673"/>
                  <a:pt x="1755642" y="7722"/>
                </a:cubicBezTo>
                <a:close/>
                <a:moveTo>
                  <a:pt x="1537284" y="1191"/>
                </a:moveTo>
                <a:cubicBezTo>
                  <a:pt x="1579941" y="7342"/>
                  <a:pt x="1612910" y="36745"/>
                  <a:pt x="1612910" y="75473"/>
                </a:cubicBezTo>
                <a:cubicBezTo>
                  <a:pt x="1612910" y="111634"/>
                  <a:pt x="1568888" y="159512"/>
                  <a:pt x="1535638" y="159512"/>
                </a:cubicBezTo>
                <a:cubicBezTo>
                  <a:pt x="1506807" y="159512"/>
                  <a:pt x="1447810" y="106078"/>
                  <a:pt x="1447810" y="79965"/>
                </a:cubicBezTo>
                <a:cubicBezTo>
                  <a:pt x="1447810" y="43652"/>
                  <a:pt x="1467896" y="9011"/>
                  <a:pt x="1492260" y="3306"/>
                </a:cubicBezTo>
                <a:cubicBezTo>
                  <a:pt x="1507769" y="-327"/>
                  <a:pt x="1523065" y="-859"/>
                  <a:pt x="1537284" y="11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91"/>
          <p:cNvSpPr>
            <a:spLocks noGrp="1"/>
          </p:cNvSpPr>
          <p:nvPr>
            <p:ph type="body" sz="quarter" idx="16" hasCustomPrompt="1"/>
          </p:nvPr>
        </p:nvSpPr>
        <p:spPr>
          <a:xfrm>
            <a:off x="2843244" y="3136380"/>
            <a:ext cx="1019112" cy="535531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>
              <a:buNone/>
              <a:defRPr lang="zh-CN" altLang="en-US" sz="3200" dirty="0">
                <a:solidFill>
                  <a:schemeClr val="accent2"/>
                </a:solidFill>
                <a:ea typeface="+mj-ea"/>
              </a:defRPr>
            </a:lvl1pPr>
          </a:lstStyle>
          <a:p>
            <a:pPr marL="228600" lvl="0" indent="-228600"/>
            <a:r>
              <a:rPr lang="en-US" altLang="zh-CN" dirty="0"/>
              <a:t>text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图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39700" y="4343400"/>
            <a:ext cx="5892800" cy="2336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193"/>
          <p:cNvSpPr/>
          <p:nvPr userDrawn="1"/>
        </p:nvSpPr>
        <p:spPr>
          <a:xfrm>
            <a:off x="6019800" y="4343400"/>
            <a:ext cx="6172200" cy="233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标题 1"/>
          <p:cNvSpPr>
            <a:spLocks noGrp="1"/>
          </p:cNvSpPr>
          <p:nvPr>
            <p:ph type="title" hasCustomPrompt="1"/>
          </p:nvPr>
        </p:nvSpPr>
        <p:spPr>
          <a:xfrm>
            <a:off x="2765496" y="517123"/>
            <a:ext cx="6661008" cy="341632"/>
          </a:xfrm>
        </p:spPr>
        <p:txBody>
          <a:bodyPr wrap="square">
            <a:spAutoFit/>
          </a:bodyPr>
          <a:lstStyle>
            <a:lvl1pPr algn="ctr">
              <a:defRPr lang="zh-CN" altLang="en-US" sz="1800" dirty="0">
                <a:solidFill>
                  <a:schemeClr val="accent2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54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941427" y="4482837"/>
            <a:ext cx="1569660" cy="3416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1800" dirty="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添加文本信息</a:t>
            </a:r>
            <a:endParaRPr lang="zh-CN" altLang="en-US" dirty="0"/>
          </a:p>
        </p:txBody>
      </p:sp>
      <p:sp>
        <p:nvSpPr>
          <p:cNvPr id="55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6865977" y="4482837"/>
            <a:ext cx="1569660" cy="3416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1800" dirty="0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添加文本信息</a:t>
            </a:r>
            <a:endParaRPr lang="zh-CN" altLang="en-US" dirty="0"/>
          </a:p>
        </p:txBody>
      </p:sp>
      <p:sp>
        <p:nvSpPr>
          <p:cNvPr id="56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847725" y="5176644"/>
            <a:ext cx="4133850" cy="310213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200" dirty="0">
                <a:solidFill>
                  <a:srgbClr val="211815"/>
                </a:solidFill>
                <a:latin typeface="+mn-ea"/>
                <a:ea typeface="+mn-ea"/>
              </a:defRPr>
            </a:lvl1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57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6743700" y="5176644"/>
            <a:ext cx="4133850" cy="310213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200" dirty="0">
                <a:solidFill>
                  <a:srgbClr val="211815"/>
                </a:solidFill>
                <a:latin typeface="+mn-ea"/>
                <a:ea typeface="+mn-ea"/>
              </a:defRPr>
            </a:lvl1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192" name="图文框 191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35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3" name="矩形 192"/>
          <p:cNvSpPr/>
          <p:nvPr userDrawn="1"/>
        </p:nvSpPr>
        <p:spPr>
          <a:xfrm>
            <a:off x="5864645" y="1100249"/>
            <a:ext cx="46271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828675" y="5019675"/>
            <a:ext cx="409575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6753225" y="4981575"/>
            <a:ext cx="40957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自定义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>
            <a:spLocks noGrp="1"/>
          </p:cNvSpPr>
          <p:nvPr>
            <p:ph type="title" hasCustomPrompt="1"/>
          </p:nvPr>
        </p:nvSpPr>
        <p:spPr>
          <a:xfrm>
            <a:off x="2718051" y="517123"/>
            <a:ext cx="6755899" cy="341632"/>
          </a:xfrm>
        </p:spPr>
        <p:txBody>
          <a:bodyPr wrap="square">
            <a:spAutoFit/>
          </a:bodyPr>
          <a:lstStyle>
            <a:lvl1pPr algn="ctr">
              <a:def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48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1749425" y="5881494"/>
            <a:ext cx="8693150" cy="310213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ctr">
              <a:lnSpc>
                <a:spcPct val="130000"/>
              </a:lnSpc>
            </a:pPr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162" name="图文框 161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35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4" name="矩形 1"/>
          <p:cNvSpPr/>
          <p:nvPr userDrawn="1"/>
        </p:nvSpPr>
        <p:spPr>
          <a:xfrm rot="1666899">
            <a:off x="1226372" y="-951467"/>
            <a:ext cx="10383436" cy="7488547"/>
          </a:xfrm>
          <a:custGeom>
            <a:avLst/>
            <a:gdLst>
              <a:gd name="connsiteX0" fmla="*/ 0 w 11776433"/>
              <a:gd name="connsiteY0" fmla="*/ 0 h 5630844"/>
              <a:gd name="connsiteX1" fmla="*/ 11776433 w 11776433"/>
              <a:gd name="connsiteY1" fmla="*/ 0 h 5630844"/>
              <a:gd name="connsiteX2" fmla="*/ 11776433 w 11776433"/>
              <a:gd name="connsiteY2" fmla="*/ 5630844 h 5630844"/>
              <a:gd name="connsiteX3" fmla="*/ 0 w 11776433"/>
              <a:gd name="connsiteY3" fmla="*/ 5630844 h 5630844"/>
              <a:gd name="connsiteX4" fmla="*/ 0 w 11776433"/>
              <a:gd name="connsiteY4" fmla="*/ 0 h 5630844"/>
              <a:gd name="connsiteX0-1" fmla="*/ 0 w 11776433"/>
              <a:gd name="connsiteY0-2" fmla="*/ 0 h 6763731"/>
              <a:gd name="connsiteX1-3" fmla="*/ 11776433 w 11776433"/>
              <a:gd name="connsiteY1-4" fmla="*/ 0 h 6763731"/>
              <a:gd name="connsiteX2-5" fmla="*/ 10104537 w 11776433"/>
              <a:gd name="connsiteY2-6" fmla="*/ 6763731 h 6763731"/>
              <a:gd name="connsiteX3-7" fmla="*/ 0 w 11776433"/>
              <a:gd name="connsiteY3-8" fmla="*/ 5630844 h 6763731"/>
              <a:gd name="connsiteX4-9" fmla="*/ 0 w 11776433"/>
              <a:gd name="connsiteY4-10" fmla="*/ 0 h 6763731"/>
              <a:gd name="connsiteX0-11" fmla="*/ 0 w 13031320"/>
              <a:gd name="connsiteY0-12" fmla="*/ 0 h 6763731"/>
              <a:gd name="connsiteX1-13" fmla="*/ 13031320 w 13031320"/>
              <a:gd name="connsiteY1-14" fmla="*/ 1544602 h 6763731"/>
              <a:gd name="connsiteX2-15" fmla="*/ 10104537 w 13031320"/>
              <a:gd name="connsiteY2-16" fmla="*/ 6763731 h 6763731"/>
              <a:gd name="connsiteX3-17" fmla="*/ 0 w 13031320"/>
              <a:gd name="connsiteY3-18" fmla="*/ 5630844 h 6763731"/>
              <a:gd name="connsiteX4-19" fmla="*/ 0 w 13031320"/>
              <a:gd name="connsiteY4-20" fmla="*/ 0 h 6763731"/>
              <a:gd name="connsiteX0-21" fmla="*/ 8762588 w 13031320"/>
              <a:gd name="connsiteY0-22" fmla="*/ 0 h 7069535"/>
              <a:gd name="connsiteX1-23" fmla="*/ 13031320 w 13031320"/>
              <a:gd name="connsiteY1-24" fmla="*/ 1850406 h 7069535"/>
              <a:gd name="connsiteX2-25" fmla="*/ 10104537 w 13031320"/>
              <a:gd name="connsiteY2-26" fmla="*/ 7069535 h 7069535"/>
              <a:gd name="connsiteX3-27" fmla="*/ 0 w 13031320"/>
              <a:gd name="connsiteY3-28" fmla="*/ 5936648 h 7069535"/>
              <a:gd name="connsiteX4-29" fmla="*/ 8762588 w 13031320"/>
              <a:gd name="connsiteY4-30" fmla="*/ 0 h 7069535"/>
              <a:gd name="connsiteX0-31" fmla="*/ 8762588 w 13031320"/>
              <a:gd name="connsiteY0-32" fmla="*/ 0 h 7069535"/>
              <a:gd name="connsiteX1-33" fmla="*/ 13031320 w 13031320"/>
              <a:gd name="connsiteY1-34" fmla="*/ 1850406 h 7069535"/>
              <a:gd name="connsiteX2-35" fmla="*/ 10104537 w 13031320"/>
              <a:gd name="connsiteY2-36" fmla="*/ 7069535 h 7069535"/>
              <a:gd name="connsiteX3-37" fmla="*/ 0 w 13031320"/>
              <a:gd name="connsiteY3-38" fmla="*/ 5936648 h 7069535"/>
              <a:gd name="connsiteX4-39" fmla="*/ 3126802 w 13031320"/>
              <a:gd name="connsiteY4-40" fmla="*/ 3816558 h 7069535"/>
              <a:gd name="connsiteX5" fmla="*/ 8762588 w 13031320"/>
              <a:gd name="connsiteY5" fmla="*/ 0 h 7069535"/>
              <a:gd name="connsiteX0-41" fmla="*/ 8762588 w 13031320"/>
              <a:gd name="connsiteY0-42" fmla="*/ 0 h 7069535"/>
              <a:gd name="connsiteX1-43" fmla="*/ 13031320 w 13031320"/>
              <a:gd name="connsiteY1-44" fmla="*/ 1850406 h 7069535"/>
              <a:gd name="connsiteX2-45" fmla="*/ 10104537 w 13031320"/>
              <a:gd name="connsiteY2-46" fmla="*/ 7069535 h 7069535"/>
              <a:gd name="connsiteX3-47" fmla="*/ 0 w 13031320"/>
              <a:gd name="connsiteY3-48" fmla="*/ 5936648 h 7069535"/>
              <a:gd name="connsiteX4-49" fmla="*/ 524486 w 13031320"/>
              <a:gd name="connsiteY4-50" fmla="*/ 4355669 h 7069535"/>
              <a:gd name="connsiteX5-51" fmla="*/ 8762588 w 13031320"/>
              <a:gd name="connsiteY5-52" fmla="*/ 0 h 7069535"/>
              <a:gd name="connsiteX0-53" fmla="*/ 8238102 w 12506834"/>
              <a:gd name="connsiteY0-54" fmla="*/ 0 h 7603923"/>
              <a:gd name="connsiteX1-55" fmla="*/ 12506834 w 12506834"/>
              <a:gd name="connsiteY1-56" fmla="*/ 1850406 h 7603923"/>
              <a:gd name="connsiteX2-57" fmla="*/ 9580051 w 12506834"/>
              <a:gd name="connsiteY2-58" fmla="*/ 7069535 h 7603923"/>
              <a:gd name="connsiteX3-59" fmla="*/ 1765543 w 12506834"/>
              <a:gd name="connsiteY3-60" fmla="*/ 7603923 h 7603923"/>
              <a:gd name="connsiteX4-61" fmla="*/ 0 w 12506834"/>
              <a:gd name="connsiteY4-62" fmla="*/ 4355669 h 7603923"/>
              <a:gd name="connsiteX5-63" fmla="*/ 8238102 w 12506834"/>
              <a:gd name="connsiteY5-64" fmla="*/ 0 h 7603923"/>
              <a:gd name="connsiteX0-65" fmla="*/ 8228236 w 12496968"/>
              <a:gd name="connsiteY0-66" fmla="*/ 0 h 7603923"/>
              <a:gd name="connsiteX1-67" fmla="*/ 12496968 w 12496968"/>
              <a:gd name="connsiteY1-68" fmla="*/ 1850406 h 7603923"/>
              <a:gd name="connsiteX2-69" fmla="*/ 9570185 w 12496968"/>
              <a:gd name="connsiteY2-70" fmla="*/ 7069535 h 7603923"/>
              <a:gd name="connsiteX3-71" fmla="*/ 1755677 w 12496968"/>
              <a:gd name="connsiteY3-72" fmla="*/ 7603923 h 7603923"/>
              <a:gd name="connsiteX4-73" fmla="*/ 0 w 12496968"/>
              <a:gd name="connsiteY4-74" fmla="*/ 4350471 h 7603923"/>
              <a:gd name="connsiteX5-75" fmla="*/ 8228236 w 12496968"/>
              <a:gd name="connsiteY5-76" fmla="*/ 0 h 7603923"/>
              <a:gd name="connsiteX0-77" fmla="*/ 0 w 12496968"/>
              <a:gd name="connsiteY0-78" fmla="*/ 4350471 h 7603923"/>
              <a:gd name="connsiteX1-79" fmla="*/ 8228236 w 12496968"/>
              <a:gd name="connsiteY1-80" fmla="*/ 0 h 7603923"/>
              <a:gd name="connsiteX2-81" fmla="*/ 12496968 w 12496968"/>
              <a:gd name="connsiteY2-82" fmla="*/ 1850406 h 7603923"/>
              <a:gd name="connsiteX3-83" fmla="*/ 9570185 w 12496968"/>
              <a:gd name="connsiteY3-84" fmla="*/ 7069535 h 7603923"/>
              <a:gd name="connsiteX4-85" fmla="*/ 1755677 w 12496968"/>
              <a:gd name="connsiteY4-86" fmla="*/ 7603923 h 7603923"/>
              <a:gd name="connsiteX5-87" fmla="*/ 91440 w 12496968"/>
              <a:gd name="connsiteY5-88" fmla="*/ 4441911 h 7603923"/>
              <a:gd name="connsiteX0-89" fmla="*/ 0 w 12496968"/>
              <a:gd name="connsiteY0-90" fmla="*/ 4350471 h 7603923"/>
              <a:gd name="connsiteX1-91" fmla="*/ 8228236 w 12496968"/>
              <a:gd name="connsiteY1-92" fmla="*/ 0 h 7603923"/>
              <a:gd name="connsiteX2-93" fmla="*/ 12496968 w 12496968"/>
              <a:gd name="connsiteY2-94" fmla="*/ 1850406 h 7603923"/>
              <a:gd name="connsiteX3-95" fmla="*/ 9570185 w 12496968"/>
              <a:gd name="connsiteY3-96" fmla="*/ 7069535 h 7603923"/>
              <a:gd name="connsiteX4-97" fmla="*/ 1755677 w 12496968"/>
              <a:gd name="connsiteY4-98" fmla="*/ 7603923 h 7603923"/>
              <a:gd name="connsiteX0-99" fmla="*/ 0 w 12496968"/>
              <a:gd name="connsiteY0-100" fmla="*/ 4350471 h 7602004"/>
              <a:gd name="connsiteX1-101" fmla="*/ 8228236 w 12496968"/>
              <a:gd name="connsiteY1-102" fmla="*/ 0 h 7602004"/>
              <a:gd name="connsiteX2-103" fmla="*/ 12496968 w 12496968"/>
              <a:gd name="connsiteY2-104" fmla="*/ 1850406 h 7602004"/>
              <a:gd name="connsiteX3-105" fmla="*/ 9570185 w 12496968"/>
              <a:gd name="connsiteY3-106" fmla="*/ 7069535 h 7602004"/>
              <a:gd name="connsiteX4-107" fmla="*/ 2113532 w 12496968"/>
              <a:gd name="connsiteY4-108" fmla="*/ 7602004 h 7602004"/>
              <a:gd name="connsiteX0-109" fmla="*/ 6114704 w 10383436"/>
              <a:gd name="connsiteY0-110" fmla="*/ 0 h 7602004"/>
              <a:gd name="connsiteX1-111" fmla="*/ 10383436 w 10383436"/>
              <a:gd name="connsiteY1-112" fmla="*/ 1850406 h 7602004"/>
              <a:gd name="connsiteX2-113" fmla="*/ 7456653 w 10383436"/>
              <a:gd name="connsiteY2-114" fmla="*/ 7069535 h 7602004"/>
              <a:gd name="connsiteX3-115" fmla="*/ 0 w 10383436"/>
              <a:gd name="connsiteY3-116" fmla="*/ 7602004 h 7602004"/>
              <a:gd name="connsiteX0-117" fmla="*/ 6389796 w 10383436"/>
              <a:gd name="connsiteY0-118" fmla="*/ 0 h 7488547"/>
              <a:gd name="connsiteX1-119" fmla="*/ 10383436 w 10383436"/>
              <a:gd name="connsiteY1-120" fmla="*/ 1736949 h 7488547"/>
              <a:gd name="connsiteX2-121" fmla="*/ 7456653 w 10383436"/>
              <a:gd name="connsiteY2-122" fmla="*/ 6956078 h 7488547"/>
              <a:gd name="connsiteX3-123" fmla="*/ 0 w 10383436"/>
              <a:gd name="connsiteY3-124" fmla="*/ 7488547 h 7488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383436" h="7488547">
                <a:moveTo>
                  <a:pt x="6389796" y="0"/>
                </a:moveTo>
                <a:lnTo>
                  <a:pt x="10383436" y="1736949"/>
                </a:lnTo>
                <a:lnTo>
                  <a:pt x="7456653" y="6956078"/>
                </a:lnTo>
                <a:lnTo>
                  <a:pt x="0" y="7488547"/>
                </a:lnTo>
              </a:path>
            </a:pathLst>
          </a:custGeom>
          <a:noFill/>
          <a:ln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73" name="矩形 172"/>
          <p:cNvSpPr/>
          <p:nvPr userDrawn="1"/>
        </p:nvSpPr>
        <p:spPr>
          <a:xfrm>
            <a:off x="5864645" y="1100249"/>
            <a:ext cx="46271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自定义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6359525" y="2349237"/>
            <a:ext cx="1569660" cy="341632"/>
          </a:xfrm>
          <a:noFill/>
        </p:spPr>
        <p:txBody>
          <a:bodyPr wrap="none">
            <a:spAutoFit/>
          </a:bodyPr>
          <a:lstStyle>
            <a:lvl1pPr marL="0" indent="0">
              <a:buNone/>
              <a:defRPr lang="zh-CN" altLang="en-US" sz="180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添加文本信息</a:t>
            </a:r>
            <a:endParaRPr lang="zh-CN" altLang="en-US" dirty="0"/>
          </a:p>
        </p:txBody>
      </p:sp>
      <p:sp>
        <p:nvSpPr>
          <p:cNvPr id="83" name="文本占位符 2"/>
          <p:cNvSpPr>
            <a:spLocks noGrp="1"/>
          </p:cNvSpPr>
          <p:nvPr>
            <p:ph type="body" idx="20" hasCustomPrompt="1"/>
          </p:nvPr>
        </p:nvSpPr>
        <p:spPr>
          <a:xfrm>
            <a:off x="6359525" y="4244712"/>
            <a:ext cx="1569660" cy="341632"/>
          </a:xfrm>
          <a:noFill/>
        </p:spPr>
        <p:txBody>
          <a:bodyPr wrap="none">
            <a:spAutoFit/>
          </a:bodyPr>
          <a:lstStyle>
            <a:lvl1pPr marL="0" indent="0">
              <a:buNone/>
              <a:defRPr lang="zh-CN" altLang="en-US" sz="180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添加文本信息</a:t>
            </a:r>
            <a:endParaRPr lang="zh-CN" altLang="en-US" dirty="0"/>
          </a:p>
        </p:txBody>
      </p:sp>
      <p:sp>
        <p:nvSpPr>
          <p:cNvPr id="165" name="矩形 1"/>
          <p:cNvSpPr/>
          <p:nvPr userDrawn="1"/>
        </p:nvSpPr>
        <p:spPr>
          <a:xfrm rot="19933101" flipH="1">
            <a:off x="553273" y="-760967"/>
            <a:ext cx="10383436" cy="7488547"/>
          </a:xfrm>
          <a:custGeom>
            <a:avLst/>
            <a:gdLst>
              <a:gd name="connsiteX0" fmla="*/ 0 w 11776433"/>
              <a:gd name="connsiteY0" fmla="*/ 0 h 5630844"/>
              <a:gd name="connsiteX1" fmla="*/ 11776433 w 11776433"/>
              <a:gd name="connsiteY1" fmla="*/ 0 h 5630844"/>
              <a:gd name="connsiteX2" fmla="*/ 11776433 w 11776433"/>
              <a:gd name="connsiteY2" fmla="*/ 5630844 h 5630844"/>
              <a:gd name="connsiteX3" fmla="*/ 0 w 11776433"/>
              <a:gd name="connsiteY3" fmla="*/ 5630844 h 5630844"/>
              <a:gd name="connsiteX4" fmla="*/ 0 w 11776433"/>
              <a:gd name="connsiteY4" fmla="*/ 0 h 5630844"/>
              <a:gd name="connsiteX0-1" fmla="*/ 0 w 11776433"/>
              <a:gd name="connsiteY0-2" fmla="*/ 0 h 6763731"/>
              <a:gd name="connsiteX1-3" fmla="*/ 11776433 w 11776433"/>
              <a:gd name="connsiteY1-4" fmla="*/ 0 h 6763731"/>
              <a:gd name="connsiteX2-5" fmla="*/ 10104537 w 11776433"/>
              <a:gd name="connsiteY2-6" fmla="*/ 6763731 h 6763731"/>
              <a:gd name="connsiteX3-7" fmla="*/ 0 w 11776433"/>
              <a:gd name="connsiteY3-8" fmla="*/ 5630844 h 6763731"/>
              <a:gd name="connsiteX4-9" fmla="*/ 0 w 11776433"/>
              <a:gd name="connsiteY4-10" fmla="*/ 0 h 6763731"/>
              <a:gd name="connsiteX0-11" fmla="*/ 0 w 13031320"/>
              <a:gd name="connsiteY0-12" fmla="*/ 0 h 6763731"/>
              <a:gd name="connsiteX1-13" fmla="*/ 13031320 w 13031320"/>
              <a:gd name="connsiteY1-14" fmla="*/ 1544602 h 6763731"/>
              <a:gd name="connsiteX2-15" fmla="*/ 10104537 w 13031320"/>
              <a:gd name="connsiteY2-16" fmla="*/ 6763731 h 6763731"/>
              <a:gd name="connsiteX3-17" fmla="*/ 0 w 13031320"/>
              <a:gd name="connsiteY3-18" fmla="*/ 5630844 h 6763731"/>
              <a:gd name="connsiteX4-19" fmla="*/ 0 w 13031320"/>
              <a:gd name="connsiteY4-20" fmla="*/ 0 h 6763731"/>
              <a:gd name="connsiteX0-21" fmla="*/ 8762588 w 13031320"/>
              <a:gd name="connsiteY0-22" fmla="*/ 0 h 7069535"/>
              <a:gd name="connsiteX1-23" fmla="*/ 13031320 w 13031320"/>
              <a:gd name="connsiteY1-24" fmla="*/ 1850406 h 7069535"/>
              <a:gd name="connsiteX2-25" fmla="*/ 10104537 w 13031320"/>
              <a:gd name="connsiteY2-26" fmla="*/ 7069535 h 7069535"/>
              <a:gd name="connsiteX3-27" fmla="*/ 0 w 13031320"/>
              <a:gd name="connsiteY3-28" fmla="*/ 5936648 h 7069535"/>
              <a:gd name="connsiteX4-29" fmla="*/ 8762588 w 13031320"/>
              <a:gd name="connsiteY4-30" fmla="*/ 0 h 7069535"/>
              <a:gd name="connsiteX0-31" fmla="*/ 8762588 w 13031320"/>
              <a:gd name="connsiteY0-32" fmla="*/ 0 h 7069535"/>
              <a:gd name="connsiteX1-33" fmla="*/ 13031320 w 13031320"/>
              <a:gd name="connsiteY1-34" fmla="*/ 1850406 h 7069535"/>
              <a:gd name="connsiteX2-35" fmla="*/ 10104537 w 13031320"/>
              <a:gd name="connsiteY2-36" fmla="*/ 7069535 h 7069535"/>
              <a:gd name="connsiteX3-37" fmla="*/ 0 w 13031320"/>
              <a:gd name="connsiteY3-38" fmla="*/ 5936648 h 7069535"/>
              <a:gd name="connsiteX4-39" fmla="*/ 3126802 w 13031320"/>
              <a:gd name="connsiteY4-40" fmla="*/ 3816558 h 7069535"/>
              <a:gd name="connsiteX5" fmla="*/ 8762588 w 13031320"/>
              <a:gd name="connsiteY5" fmla="*/ 0 h 7069535"/>
              <a:gd name="connsiteX0-41" fmla="*/ 8762588 w 13031320"/>
              <a:gd name="connsiteY0-42" fmla="*/ 0 h 7069535"/>
              <a:gd name="connsiteX1-43" fmla="*/ 13031320 w 13031320"/>
              <a:gd name="connsiteY1-44" fmla="*/ 1850406 h 7069535"/>
              <a:gd name="connsiteX2-45" fmla="*/ 10104537 w 13031320"/>
              <a:gd name="connsiteY2-46" fmla="*/ 7069535 h 7069535"/>
              <a:gd name="connsiteX3-47" fmla="*/ 0 w 13031320"/>
              <a:gd name="connsiteY3-48" fmla="*/ 5936648 h 7069535"/>
              <a:gd name="connsiteX4-49" fmla="*/ 524486 w 13031320"/>
              <a:gd name="connsiteY4-50" fmla="*/ 4355669 h 7069535"/>
              <a:gd name="connsiteX5-51" fmla="*/ 8762588 w 13031320"/>
              <a:gd name="connsiteY5-52" fmla="*/ 0 h 7069535"/>
              <a:gd name="connsiteX0-53" fmla="*/ 8238102 w 12506834"/>
              <a:gd name="connsiteY0-54" fmla="*/ 0 h 7603923"/>
              <a:gd name="connsiteX1-55" fmla="*/ 12506834 w 12506834"/>
              <a:gd name="connsiteY1-56" fmla="*/ 1850406 h 7603923"/>
              <a:gd name="connsiteX2-57" fmla="*/ 9580051 w 12506834"/>
              <a:gd name="connsiteY2-58" fmla="*/ 7069535 h 7603923"/>
              <a:gd name="connsiteX3-59" fmla="*/ 1765543 w 12506834"/>
              <a:gd name="connsiteY3-60" fmla="*/ 7603923 h 7603923"/>
              <a:gd name="connsiteX4-61" fmla="*/ 0 w 12506834"/>
              <a:gd name="connsiteY4-62" fmla="*/ 4355669 h 7603923"/>
              <a:gd name="connsiteX5-63" fmla="*/ 8238102 w 12506834"/>
              <a:gd name="connsiteY5-64" fmla="*/ 0 h 7603923"/>
              <a:gd name="connsiteX0-65" fmla="*/ 8228236 w 12496968"/>
              <a:gd name="connsiteY0-66" fmla="*/ 0 h 7603923"/>
              <a:gd name="connsiteX1-67" fmla="*/ 12496968 w 12496968"/>
              <a:gd name="connsiteY1-68" fmla="*/ 1850406 h 7603923"/>
              <a:gd name="connsiteX2-69" fmla="*/ 9570185 w 12496968"/>
              <a:gd name="connsiteY2-70" fmla="*/ 7069535 h 7603923"/>
              <a:gd name="connsiteX3-71" fmla="*/ 1755677 w 12496968"/>
              <a:gd name="connsiteY3-72" fmla="*/ 7603923 h 7603923"/>
              <a:gd name="connsiteX4-73" fmla="*/ 0 w 12496968"/>
              <a:gd name="connsiteY4-74" fmla="*/ 4350471 h 7603923"/>
              <a:gd name="connsiteX5-75" fmla="*/ 8228236 w 12496968"/>
              <a:gd name="connsiteY5-76" fmla="*/ 0 h 7603923"/>
              <a:gd name="connsiteX0-77" fmla="*/ 0 w 12496968"/>
              <a:gd name="connsiteY0-78" fmla="*/ 4350471 h 7603923"/>
              <a:gd name="connsiteX1-79" fmla="*/ 8228236 w 12496968"/>
              <a:gd name="connsiteY1-80" fmla="*/ 0 h 7603923"/>
              <a:gd name="connsiteX2-81" fmla="*/ 12496968 w 12496968"/>
              <a:gd name="connsiteY2-82" fmla="*/ 1850406 h 7603923"/>
              <a:gd name="connsiteX3-83" fmla="*/ 9570185 w 12496968"/>
              <a:gd name="connsiteY3-84" fmla="*/ 7069535 h 7603923"/>
              <a:gd name="connsiteX4-85" fmla="*/ 1755677 w 12496968"/>
              <a:gd name="connsiteY4-86" fmla="*/ 7603923 h 7603923"/>
              <a:gd name="connsiteX5-87" fmla="*/ 91440 w 12496968"/>
              <a:gd name="connsiteY5-88" fmla="*/ 4441911 h 7603923"/>
              <a:gd name="connsiteX0-89" fmla="*/ 0 w 12496968"/>
              <a:gd name="connsiteY0-90" fmla="*/ 4350471 h 7603923"/>
              <a:gd name="connsiteX1-91" fmla="*/ 8228236 w 12496968"/>
              <a:gd name="connsiteY1-92" fmla="*/ 0 h 7603923"/>
              <a:gd name="connsiteX2-93" fmla="*/ 12496968 w 12496968"/>
              <a:gd name="connsiteY2-94" fmla="*/ 1850406 h 7603923"/>
              <a:gd name="connsiteX3-95" fmla="*/ 9570185 w 12496968"/>
              <a:gd name="connsiteY3-96" fmla="*/ 7069535 h 7603923"/>
              <a:gd name="connsiteX4-97" fmla="*/ 1755677 w 12496968"/>
              <a:gd name="connsiteY4-98" fmla="*/ 7603923 h 7603923"/>
              <a:gd name="connsiteX0-99" fmla="*/ 0 w 12496968"/>
              <a:gd name="connsiteY0-100" fmla="*/ 4350471 h 7602004"/>
              <a:gd name="connsiteX1-101" fmla="*/ 8228236 w 12496968"/>
              <a:gd name="connsiteY1-102" fmla="*/ 0 h 7602004"/>
              <a:gd name="connsiteX2-103" fmla="*/ 12496968 w 12496968"/>
              <a:gd name="connsiteY2-104" fmla="*/ 1850406 h 7602004"/>
              <a:gd name="connsiteX3-105" fmla="*/ 9570185 w 12496968"/>
              <a:gd name="connsiteY3-106" fmla="*/ 7069535 h 7602004"/>
              <a:gd name="connsiteX4-107" fmla="*/ 2113532 w 12496968"/>
              <a:gd name="connsiteY4-108" fmla="*/ 7602004 h 7602004"/>
              <a:gd name="connsiteX0-109" fmla="*/ 6114704 w 10383436"/>
              <a:gd name="connsiteY0-110" fmla="*/ 0 h 7602004"/>
              <a:gd name="connsiteX1-111" fmla="*/ 10383436 w 10383436"/>
              <a:gd name="connsiteY1-112" fmla="*/ 1850406 h 7602004"/>
              <a:gd name="connsiteX2-113" fmla="*/ 7456653 w 10383436"/>
              <a:gd name="connsiteY2-114" fmla="*/ 7069535 h 7602004"/>
              <a:gd name="connsiteX3-115" fmla="*/ 0 w 10383436"/>
              <a:gd name="connsiteY3-116" fmla="*/ 7602004 h 7602004"/>
              <a:gd name="connsiteX0-117" fmla="*/ 6389796 w 10383436"/>
              <a:gd name="connsiteY0-118" fmla="*/ 0 h 7488547"/>
              <a:gd name="connsiteX1-119" fmla="*/ 10383436 w 10383436"/>
              <a:gd name="connsiteY1-120" fmla="*/ 1736949 h 7488547"/>
              <a:gd name="connsiteX2-121" fmla="*/ 7456653 w 10383436"/>
              <a:gd name="connsiteY2-122" fmla="*/ 6956078 h 7488547"/>
              <a:gd name="connsiteX3-123" fmla="*/ 0 w 10383436"/>
              <a:gd name="connsiteY3-124" fmla="*/ 7488547 h 7488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383436" h="7488547">
                <a:moveTo>
                  <a:pt x="6389796" y="0"/>
                </a:moveTo>
                <a:lnTo>
                  <a:pt x="10383436" y="1736949"/>
                </a:lnTo>
                <a:lnTo>
                  <a:pt x="7456653" y="6956078"/>
                </a:lnTo>
                <a:lnTo>
                  <a:pt x="0" y="7488547"/>
                </a:lnTo>
              </a:path>
            </a:pathLst>
          </a:custGeom>
          <a:noFill/>
          <a:ln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标题 1"/>
          <p:cNvSpPr>
            <a:spLocks noGrp="1"/>
          </p:cNvSpPr>
          <p:nvPr>
            <p:ph type="title" hasCustomPrompt="1"/>
          </p:nvPr>
        </p:nvSpPr>
        <p:spPr>
          <a:xfrm>
            <a:off x="3252889" y="517123"/>
            <a:ext cx="5686223" cy="341632"/>
          </a:xfrm>
        </p:spPr>
        <p:txBody>
          <a:bodyPr wrap="square">
            <a:spAutoFit/>
          </a:bodyPr>
          <a:lstStyle>
            <a:lvl1pPr algn="ctr">
              <a:def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5" name="图片占位符 74"/>
          <p:cNvSpPr>
            <a:spLocks noGrp="1"/>
          </p:cNvSpPr>
          <p:nvPr>
            <p:ph type="pic" sz="quarter" idx="10"/>
          </p:nvPr>
        </p:nvSpPr>
        <p:spPr>
          <a:xfrm>
            <a:off x="914075" y="2514275"/>
            <a:ext cx="915052" cy="915052"/>
          </a:xfrm>
          <a:custGeom>
            <a:avLst/>
            <a:gdLst>
              <a:gd name="connsiteX0" fmla="*/ 457526 w 915052"/>
              <a:gd name="connsiteY0" fmla="*/ 0 h 915052"/>
              <a:gd name="connsiteX1" fmla="*/ 915052 w 915052"/>
              <a:gd name="connsiteY1" fmla="*/ 457526 h 915052"/>
              <a:gd name="connsiteX2" fmla="*/ 457526 w 915052"/>
              <a:gd name="connsiteY2" fmla="*/ 915052 h 915052"/>
              <a:gd name="connsiteX3" fmla="*/ 0 w 915052"/>
              <a:gd name="connsiteY3" fmla="*/ 457526 h 915052"/>
              <a:gd name="connsiteX4" fmla="*/ 457526 w 915052"/>
              <a:gd name="connsiteY4" fmla="*/ 0 h 9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052" h="915052">
                <a:moveTo>
                  <a:pt x="457526" y="0"/>
                </a:moveTo>
                <a:cubicBezTo>
                  <a:pt x="710211" y="0"/>
                  <a:pt x="915052" y="204841"/>
                  <a:pt x="915052" y="457526"/>
                </a:cubicBezTo>
                <a:cubicBezTo>
                  <a:pt x="915052" y="710211"/>
                  <a:pt x="710211" y="915052"/>
                  <a:pt x="457526" y="915052"/>
                </a:cubicBezTo>
                <a:cubicBezTo>
                  <a:pt x="204841" y="915052"/>
                  <a:pt x="0" y="710211"/>
                  <a:pt x="0" y="457526"/>
                </a:cubicBezTo>
                <a:cubicBezTo>
                  <a:pt x="0" y="204841"/>
                  <a:pt x="204841" y="0"/>
                  <a:pt x="457526" y="0"/>
                </a:cubicBezTo>
                <a:close/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6" name="图片占位符 75"/>
          <p:cNvSpPr>
            <a:spLocks noGrp="1"/>
          </p:cNvSpPr>
          <p:nvPr>
            <p:ph type="pic" sz="quarter" idx="11"/>
          </p:nvPr>
        </p:nvSpPr>
        <p:spPr>
          <a:xfrm>
            <a:off x="2685725" y="2514275"/>
            <a:ext cx="915052" cy="915052"/>
          </a:xfrm>
          <a:custGeom>
            <a:avLst/>
            <a:gdLst>
              <a:gd name="connsiteX0" fmla="*/ 457526 w 915052"/>
              <a:gd name="connsiteY0" fmla="*/ 0 h 915052"/>
              <a:gd name="connsiteX1" fmla="*/ 915052 w 915052"/>
              <a:gd name="connsiteY1" fmla="*/ 457526 h 915052"/>
              <a:gd name="connsiteX2" fmla="*/ 457526 w 915052"/>
              <a:gd name="connsiteY2" fmla="*/ 915052 h 915052"/>
              <a:gd name="connsiteX3" fmla="*/ 0 w 915052"/>
              <a:gd name="connsiteY3" fmla="*/ 457526 h 915052"/>
              <a:gd name="connsiteX4" fmla="*/ 457526 w 915052"/>
              <a:gd name="connsiteY4" fmla="*/ 0 h 9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052" h="915052">
                <a:moveTo>
                  <a:pt x="457526" y="0"/>
                </a:moveTo>
                <a:cubicBezTo>
                  <a:pt x="710211" y="0"/>
                  <a:pt x="915052" y="204841"/>
                  <a:pt x="915052" y="457526"/>
                </a:cubicBezTo>
                <a:cubicBezTo>
                  <a:pt x="915052" y="710211"/>
                  <a:pt x="710211" y="915052"/>
                  <a:pt x="457526" y="915052"/>
                </a:cubicBezTo>
                <a:cubicBezTo>
                  <a:pt x="204841" y="915052"/>
                  <a:pt x="0" y="710211"/>
                  <a:pt x="0" y="457526"/>
                </a:cubicBezTo>
                <a:cubicBezTo>
                  <a:pt x="0" y="204841"/>
                  <a:pt x="204841" y="0"/>
                  <a:pt x="457526" y="0"/>
                </a:cubicBezTo>
                <a:close/>
              </a:path>
            </a:pathLst>
          </a:custGeom>
          <a:ln w="9525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7" name="图片占位符 76"/>
          <p:cNvSpPr>
            <a:spLocks noGrp="1"/>
          </p:cNvSpPr>
          <p:nvPr>
            <p:ph type="pic" sz="quarter" idx="12"/>
          </p:nvPr>
        </p:nvSpPr>
        <p:spPr>
          <a:xfrm>
            <a:off x="4457375" y="2514275"/>
            <a:ext cx="915052" cy="915052"/>
          </a:xfrm>
          <a:custGeom>
            <a:avLst/>
            <a:gdLst>
              <a:gd name="connsiteX0" fmla="*/ 457526 w 915052"/>
              <a:gd name="connsiteY0" fmla="*/ 0 h 915052"/>
              <a:gd name="connsiteX1" fmla="*/ 915052 w 915052"/>
              <a:gd name="connsiteY1" fmla="*/ 457526 h 915052"/>
              <a:gd name="connsiteX2" fmla="*/ 457526 w 915052"/>
              <a:gd name="connsiteY2" fmla="*/ 915052 h 915052"/>
              <a:gd name="connsiteX3" fmla="*/ 0 w 915052"/>
              <a:gd name="connsiteY3" fmla="*/ 457526 h 915052"/>
              <a:gd name="connsiteX4" fmla="*/ 457526 w 915052"/>
              <a:gd name="connsiteY4" fmla="*/ 0 h 9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052" h="915052">
                <a:moveTo>
                  <a:pt x="457526" y="0"/>
                </a:moveTo>
                <a:cubicBezTo>
                  <a:pt x="710211" y="0"/>
                  <a:pt x="915052" y="204841"/>
                  <a:pt x="915052" y="457526"/>
                </a:cubicBezTo>
                <a:cubicBezTo>
                  <a:pt x="915052" y="710211"/>
                  <a:pt x="710211" y="915052"/>
                  <a:pt x="457526" y="915052"/>
                </a:cubicBezTo>
                <a:cubicBezTo>
                  <a:pt x="204841" y="915052"/>
                  <a:pt x="0" y="710211"/>
                  <a:pt x="0" y="457526"/>
                </a:cubicBezTo>
                <a:cubicBezTo>
                  <a:pt x="0" y="204841"/>
                  <a:pt x="204841" y="0"/>
                  <a:pt x="457526" y="0"/>
                </a:cubicBezTo>
                <a:close/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8" name="图片占位符 77"/>
          <p:cNvSpPr>
            <a:spLocks noGrp="1"/>
          </p:cNvSpPr>
          <p:nvPr>
            <p:ph type="pic" sz="quarter" idx="13"/>
          </p:nvPr>
        </p:nvSpPr>
        <p:spPr>
          <a:xfrm>
            <a:off x="914075" y="4304975"/>
            <a:ext cx="915052" cy="915052"/>
          </a:xfrm>
          <a:custGeom>
            <a:avLst/>
            <a:gdLst>
              <a:gd name="connsiteX0" fmla="*/ 457526 w 915052"/>
              <a:gd name="connsiteY0" fmla="*/ 0 h 915052"/>
              <a:gd name="connsiteX1" fmla="*/ 915052 w 915052"/>
              <a:gd name="connsiteY1" fmla="*/ 457526 h 915052"/>
              <a:gd name="connsiteX2" fmla="*/ 457526 w 915052"/>
              <a:gd name="connsiteY2" fmla="*/ 915052 h 915052"/>
              <a:gd name="connsiteX3" fmla="*/ 0 w 915052"/>
              <a:gd name="connsiteY3" fmla="*/ 457526 h 915052"/>
              <a:gd name="connsiteX4" fmla="*/ 457526 w 915052"/>
              <a:gd name="connsiteY4" fmla="*/ 0 h 9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052" h="915052">
                <a:moveTo>
                  <a:pt x="457526" y="0"/>
                </a:moveTo>
                <a:cubicBezTo>
                  <a:pt x="710211" y="0"/>
                  <a:pt x="915052" y="204841"/>
                  <a:pt x="915052" y="457526"/>
                </a:cubicBezTo>
                <a:cubicBezTo>
                  <a:pt x="915052" y="710211"/>
                  <a:pt x="710211" y="915052"/>
                  <a:pt x="457526" y="915052"/>
                </a:cubicBezTo>
                <a:cubicBezTo>
                  <a:pt x="204841" y="915052"/>
                  <a:pt x="0" y="710211"/>
                  <a:pt x="0" y="457526"/>
                </a:cubicBezTo>
                <a:cubicBezTo>
                  <a:pt x="0" y="204841"/>
                  <a:pt x="204841" y="0"/>
                  <a:pt x="457526" y="0"/>
                </a:cubicBezTo>
                <a:close/>
              </a:path>
            </a:pathLst>
          </a:custGeom>
          <a:ln w="9525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9" name="图片占位符 78"/>
          <p:cNvSpPr>
            <a:spLocks noGrp="1"/>
          </p:cNvSpPr>
          <p:nvPr>
            <p:ph type="pic" sz="quarter" idx="14"/>
          </p:nvPr>
        </p:nvSpPr>
        <p:spPr>
          <a:xfrm>
            <a:off x="2685725" y="4304975"/>
            <a:ext cx="915052" cy="915052"/>
          </a:xfrm>
          <a:custGeom>
            <a:avLst/>
            <a:gdLst>
              <a:gd name="connsiteX0" fmla="*/ 457526 w 915052"/>
              <a:gd name="connsiteY0" fmla="*/ 0 h 915052"/>
              <a:gd name="connsiteX1" fmla="*/ 915052 w 915052"/>
              <a:gd name="connsiteY1" fmla="*/ 457526 h 915052"/>
              <a:gd name="connsiteX2" fmla="*/ 457526 w 915052"/>
              <a:gd name="connsiteY2" fmla="*/ 915052 h 915052"/>
              <a:gd name="connsiteX3" fmla="*/ 0 w 915052"/>
              <a:gd name="connsiteY3" fmla="*/ 457526 h 915052"/>
              <a:gd name="connsiteX4" fmla="*/ 457526 w 915052"/>
              <a:gd name="connsiteY4" fmla="*/ 0 h 9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052" h="915052">
                <a:moveTo>
                  <a:pt x="457526" y="0"/>
                </a:moveTo>
                <a:cubicBezTo>
                  <a:pt x="710211" y="0"/>
                  <a:pt x="915052" y="204841"/>
                  <a:pt x="915052" y="457526"/>
                </a:cubicBezTo>
                <a:cubicBezTo>
                  <a:pt x="915052" y="710211"/>
                  <a:pt x="710211" y="915052"/>
                  <a:pt x="457526" y="915052"/>
                </a:cubicBezTo>
                <a:cubicBezTo>
                  <a:pt x="204841" y="915052"/>
                  <a:pt x="0" y="710211"/>
                  <a:pt x="0" y="457526"/>
                </a:cubicBezTo>
                <a:cubicBezTo>
                  <a:pt x="0" y="204841"/>
                  <a:pt x="204841" y="0"/>
                  <a:pt x="457526" y="0"/>
                </a:cubicBezTo>
                <a:close/>
              </a:path>
            </a:pathLst>
          </a:custGeom>
          <a:ln w="9525">
            <a:solidFill>
              <a:schemeClr val="accent1"/>
            </a:solidFill>
          </a:ln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0" name="图片占位符 79"/>
          <p:cNvSpPr>
            <a:spLocks noGrp="1"/>
          </p:cNvSpPr>
          <p:nvPr>
            <p:ph type="pic" sz="quarter" idx="15"/>
          </p:nvPr>
        </p:nvSpPr>
        <p:spPr>
          <a:xfrm>
            <a:off x="4457375" y="4304975"/>
            <a:ext cx="915052" cy="915052"/>
          </a:xfrm>
          <a:custGeom>
            <a:avLst/>
            <a:gdLst>
              <a:gd name="connsiteX0" fmla="*/ 457526 w 915052"/>
              <a:gd name="connsiteY0" fmla="*/ 0 h 915052"/>
              <a:gd name="connsiteX1" fmla="*/ 915052 w 915052"/>
              <a:gd name="connsiteY1" fmla="*/ 457526 h 915052"/>
              <a:gd name="connsiteX2" fmla="*/ 457526 w 915052"/>
              <a:gd name="connsiteY2" fmla="*/ 915052 h 915052"/>
              <a:gd name="connsiteX3" fmla="*/ 0 w 915052"/>
              <a:gd name="connsiteY3" fmla="*/ 457526 h 915052"/>
              <a:gd name="connsiteX4" fmla="*/ 457526 w 915052"/>
              <a:gd name="connsiteY4" fmla="*/ 0 h 9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052" h="915052">
                <a:moveTo>
                  <a:pt x="457526" y="0"/>
                </a:moveTo>
                <a:cubicBezTo>
                  <a:pt x="710211" y="0"/>
                  <a:pt x="915052" y="204841"/>
                  <a:pt x="915052" y="457526"/>
                </a:cubicBezTo>
                <a:cubicBezTo>
                  <a:pt x="915052" y="710211"/>
                  <a:pt x="710211" y="915052"/>
                  <a:pt x="457526" y="915052"/>
                </a:cubicBezTo>
                <a:cubicBezTo>
                  <a:pt x="204841" y="915052"/>
                  <a:pt x="0" y="710211"/>
                  <a:pt x="0" y="457526"/>
                </a:cubicBezTo>
                <a:cubicBezTo>
                  <a:pt x="0" y="204841"/>
                  <a:pt x="204841" y="0"/>
                  <a:pt x="457526" y="0"/>
                </a:cubicBezTo>
                <a:close/>
              </a:path>
            </a:pathLst>
          </a:custGeom>
          <a:ln w="9525">
            <a:solidFill>
              <a:schemeClr val="accent2"/>
            </a:solidFill>
          </a:ln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2" name="文本占位符 2"/>
          <p:cNvSpPr>
            <a:spLocks noGrp="1"/>
          </p:cNvSpPr>
          <p:nvPr>
            <p:ph type="body" idx="19" hasCustomPrompt="1"/>
          </p:nvPr>
        </p:nvSpPr>
        <p:spPr>
          <a:xfrm>
            <a:off x="6359525" y="2766819"/>
            <a:ext cx="5099050" cy="310213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84" name="文本占位符 2"/>
          <p:cNvSpPr>
            <a:spLocks noGrp="1"/>
          </p:cNvSpPr>
          <p:nvPr>
            <p:ph type="body" idx="21" hasCustomPrompt="1"/>
          </p:nvPr>
        </p:nvSpPr>
        <p:spPr>
          <a:xfrm>
            <a:off x="6359525" y="4662294"/>
            <a:ext cx="5099050" cy="310213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85" name="文本占位符 2"/>
          <p:cNvSpPr>
            <a:spLocks noGrp="1"/>
          </p:cNvSpPr>
          <p:nvPr>
            <p:ph type="body" idx="22" hasCustomPrompt="1"/>
          </p:nvPr>
        </p:nvSpPr>
        <p:spPr>
          <a:xfrm>
            <a:off x="971492" y="3709794"/>
            <a:ext cx="800219" cy="2585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lvl="0" algn="ctr"/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86" name="文本占位符 2"/>
          <p:cNvSpPr>
            <a:spLocks noGrp="1"/>
          </p:cNvSpPr>
          <p:nvPr>
            <p:ph type="body" idx="23" hasCustomPrompt="1"/>
          </p:nvPr>
        </p:nvSpPr>
        <p:spPr>
          <a:xfrm>
            <a:off x="971492" y="5510019"/>
            <a:ext cx="800219" cy="2585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lvl="0" algn="ctr"/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idx="24" hasCustomPrompt="1"/>
          </p:nvPr>
        </p:nvSpPr>
        <p:spPr>
          <a:xfrm>
            <a:off x="2743142" y="3709794"/>
            <a:ext cx="800219" cy="2585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lvl="0" algn="ctr"/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88" name="文本占位符 2"/>
          <p:cNvSpPr>
            <a:spLocks noGrp="1"/>
          </p:cNvSpPr>
          <p:nvPr>
            <p:ph type="body" idx="25" hasCustomPrompt="1"/>
          </p:nvPr>
        </p:nvSpPr>
        <p:spPr>
          <a:xfrm>
            <a:off x="2743142" y="5510019"/>
            <a:ext cx="800219" cy="2585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lvl="0" algn="ctr"/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89" name="文本占位符 2"/>
          <p:cNvSpPr>
            <a:spLocks noGrp="1"/>
          </p:cNvSpPr>
          <p:nvPr>
            <p:ph type="body" idx="26" hasCustomPrompt="1"/>
          </p:nvPr>
        </p:nvSpPr>
        <p:spPr>
          <a:xfrm>
            <a:off x="4514792" y="3709794"/>
            <a:ext cx="800219" cy="2585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lvl="0" algn="ctr"/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90" name="文本占位符 2"/>
          <p:cNvSpPr>
            <a:spLocks noGrp="1"/>
          </p:cNvSpPr>
          <p:nvPr>
            <p:ph type="body" idx="27" hasCustomPrompt="1"/>
          </p:nvPr>
        </p:nvSpPr>
        <p:spPr>
          <a:xfrm>
            <a:off x="4514792" y="5510019"/>
            <a:ext cx="800219" cy="2585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marL="0" lvl="0" algn="ctr"/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163" name="图文框 16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35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4" name="矩形 163"/>
          <p:cNvSpPr/>
          <p:nvPr userDrawn="1"/>
        </p:nvSpPr>
        <p:spPr>
          <a:xfrm>
            <a:off x="5864645" y="1100249"/>
            <a:ext cx="46271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任意多边形: 形状 165"/>
          <p:cNvSpPr/>
          <p:nvPr userDrawn="1"/>
        </p:nvSpPr>
        <p:spPr>
          <a:xfrm>
            <a:off x="9944100" y="-2251455"/>
            <a:ext cx="3505200" cy="3512310"/>
          </a:xfrm>
          <a:custGeom>
            <a:avLst/>
            <a:gdLst>
              <a:gd name="connsiteX0" fmla="*/ 1303390 w 3505200"/>
              <a:gd name="connsiteY0" fmla="*/ 3373829 h 3512310"/>
              <a:gd name="connsiteX1" fmla="*/ 1397000 w 3505200"/>
              <a:gd name="connsiteY1" fmla="*/ 3443679 h 3512310"/>
              <a:gd name="connsiteX2" fmla="*/ 1307081 w 3505200"/>
              <a:gd name="connsiteY2" fmla="*/ 3464193 h 3512310"/>
              <a:gd name="connsiteX3" fmla="*/ 1263923 w 3505200"/>
              <a:gd name="connsiteY3" fmla="*/ 3393201 h 3512310"/>
              <a:gd name="connsiteX4" fmla="*/ 1303390 w 3505200"/>
              <a:gd name="connsiteY4" fmla="*/ 3373829 h 3512310"/>
              <a:gd name="connsiteX5" fmla="*/ 1752696 w 3505200"/>
              <a:gd name="connsiteY5" fmla="*/ 3373411 h 3512310"/>
              <a:gd name="connsiteX6" fmla="*/ 1808843 w 3505200"/>
              <a:gd name="connsiteY6" fmla="*/ 3392567 h 3512310"/>
              <a:gd name="connsiteX7" fmla="*/ 1813560 w 3505200"/>
              <a:gd name="connsiteY7" fmla="*/ 3497070 h 3512310"/>
              <a:gd name="connsiteX8" fmla="*/ 1752600 w 3505200"/>
              <a:gd name="connsiteY8" fmla="*/ 3512310 h 3512310"/>
              <a:gd name="connsiteX9" fmla="*/ 1691640 w 3505200"/>
              <a:gd name="connsiteY9" fmla="*/ 3497070 h 3512310"/>
              <a:gd name="connsiteX10" fmla="*/ 1697418 w 3505200"/>
              <a:gd name="connsiteY10" fmla="*/ 3395835 h 3512310"/>
              <a:gd name="connsiteX11" fmla="*/ 1752696 w 3505200"/>
              <a:gd name="connsiteY11" fmla="*/ 3373411 h 3512310"/>
              <a:gd name="connsiteX12" fmla="*/ 1110745 w 3505200"/>
              <a:gd name="connsiteY12" fmla="*/ 3372918 h 3512310"/>
              <a:gd name="connsiteX13" fmla="*/ 1149872 w 3505200"/>
              <a:gd name="connsiteY13" fmla="*/ 3386155 h 3512310"/>
              <a:gd name="connsiteX14" fmla="*/ 1151213 w 3505200"/>
              <a:gd name="connsiteY14" fmla="*/ 3406730 h 3512310"/>
              <a:gd name="connsiteX15" fmla="*/ 1079500 w 3505200"/>
              <a:gd name="connsiteY15" fmla="*/ 3385068 h 3512310"/>
              <a:gd name="connsiteX16" fmla="*/ 1110745 w 3505200"/>
              <a:gd name="connsiteY16" fmla="*/ 3372918 h 3512310"/>
              <a:gd name="connsiteX17" fmla="*/ 2190628 w 3505200"/>
              <a:gd name="connsiteY17" fmla="*/ 3371705 h 3512310"/>
              <a:gd name="connsiteX18" fmla="*/ 2253168 w 3505200"/>
              <a:gd name="connsiteY18" fmla="*/ 3400320 h 3512310"/>
              <a:gd name="connsiteX19" fmla="*/ 2259386 w 3505200"/>
              <a:gd name="connsiteY19" fmla="*/ 3443923 h 3512310"/>
              <a:gd name="connsiteX20" fmla="*/ 2118146 w 3505200"/>
              <a:gd name="connsiteY20" fmla="*/ 3478858 h 3512310"/>
              <a:gd name="connsiteX21" fmla="*/ 2127970 w 3505200"/>
              <a:gd name="connsiteY21" fmla="*/ 3400836 h 3512310"/>
              <a:gd name="connsiteX22" fmla="*/ 2190628 w 3505200"/>
              <a:gd name="connsiteY22" fmla="*/ 3371705 h 3512310"/>
              <a:gd name="connsiteX23" fmla="*/ 1980833 w 3505200"/>
              <a:gd name="connsiteY23" fmla="*/ 3371630 h 3512310"/>
              <a:gd name="connsiteX24" fmla="*/ 2052257 w 3505200"/>
              <a:gd name="connsiteY24" fmla="*/ 3467574 h 3512310"/>
              <a:gd name="connsiteX25" fmla="*/ 1941693 w 3505200"/>
              <a:gd name="connsiteY25" fmla="*/ 3503777 h 3512310"/>
              <a:gd name="connsiteX26" fmla="*/ 1909537 w 3505200"/>
              <a:gd name="connsiteY26" fmla="*/ 3405344 h 3512310"/>
              <a:gd name="connsiteX27" fmla="*/ 1980833 w 3505200"/>
              <a:gd name="connsiteY27" fmla="*/ 3371630 h 3512310"/>
              <a:gd name="connsiteX28" fmla="*/ 2395965 w 3505200"/>
              <a:gd name="connsiteY28" fmla="*/ 3366543 h 3512310"/>
              <a:gd name="connsiteX29" fmla="*/ 2425700 w 3505200"/>
              <a:gd name="connsiteY29" fmla="*/ 3385068 h 3512310"/>
              <a:gd name="connsiteX30" fmla="*/ 2352451 w 3505200"/>
              <a:gd name="connsiteY30" fmla="*/ 3405195 h 3512310"/>
              <a:gd name="connsiteX31" fmla="*/ 2356218 w 3505200"/>
              <a:gd name="connsiteY31" fmla="*/ 3378464 h 3512310"/>
              <a:gd name="connsiteX32" fmla="*/ 2395965 w 3505200"/>
              <a:gd name="connsiteY32" fmla="*/ 3366543 h 3512310"/>
              <a:gd name="connsiteX33" fmla="*/ 1500695 w 3505200"/>
              <a:gd name="connsiteY33" fmla="*/ 3364160 h 3512310"/>
              <a:gd name="connsiteX34" fmla="*/ 1589675 w 3505200"/>
              <a:gd name="connsiteY34" fmla="*/ 3393628 h 3512310"/>
              <a:gd name="connsiteX35" fmla="*/ 1597660 w 3505200"/>
              <a:gd name="connsiteY35" fmla="*/ 3497070 h 3512310"/>
              <a:gd name="connsiteX36" fmla="*/ 1534453 w 3505200"/>
              <a:gd name="connsiteY36" fmla="*/ 3512310 h 3512310"/>
              <a:gd name="connsiteX37" fmla="*/ 1466240 w 3505200"/>
              <a:gd name="connsiteY37" fmla="*/ 3481411 h 3512310"/>
              <a:gd name="connsiteX38" fmla="*/ 1478276 w 3505200"/>
              <a:gd name="connsiteY38" fmla="*/ 3369630 h 3512310"/>
              <a:gd name="connsiteX39" fmla="*/ 1500695 w 3505200"/>
              <a:gd name="connsiteY39" fmla="*/ 3364160 h 3512310"/>
              <a:gd name="connsiteX40" fmla="*/ 2410695 w 3505200"/>
              <a:gd name="connsiteY40" fmla="*/ 3145440 h 3512310"/>
              <a:gd name="connsiteX41" fmla="*/ 2463800 w 3505200"/>
              <a:gd name="connsiteY41" fmla="*/ 3169410 h 3512310"/>
              <a:gd name="connsiteX42" fmla="*/ 2435340 w 3505200"/>
              <a:gd name="connsiteY42" fmla="*/ 3288544 h 3512310"/>
              <a:gd name="connsiteX43" fmla="*/ 2375015 w 3505200"/>
              <a:gd name="connsiteY43" fmla="*/ 3290119 h 3512310"/>
              <a:gd name="connsiteX44" fmla="*/ 2336800 w 3505200"/>
              <a:gd name="connsiteY44" fmla="*/ 3259023 h 3512310"/>
              <a:gd name="connsiteX45" fmla="*/ 2329308 w 3505200"/>
              <a:gd name="connsiteY45" fmla="*/ 3228163 h 3512310"/>
              <a:gd name="connsiteX46" fmla="*/ 2354131 w 3505200"/>
              <a:gd name="connsiteY46" fmla="*/ 3176325 h 3512310"/>
              <a:gd name="connsiteX47" fmla="*/ 2410695 w 3505200"/>
              <a:gd name="connsiteY47" fmla="*/ 3145440 h 3512310"/>
              <a:gd name="connsiteX48" fmla="*/ 1534669 w 3505200"/>
              <a:gd name="connsiteY48" fmla="*/ 3145382 h 3512310"/>
              <a:gd name="connsiteX49" fmla="*/ 1587501 w 3505200"/>
              <a:gd name="connsiteY49" fmla="*/ 3169410 h 3512310"/>
              <a:gd name="connsiteX50" fmla="*/ 1579155 w 3505200"/>
              <a:gd name="connsiteY50" fmla="*/ 3283011 h 3512310"/>
              <a:gd name="connsiteX51" fmla="*/ 1512480 w 3505200"/>
              <a:gd name="connsiteY51" fmla="*/ 3295529 h 3512310"/>
              <a:gd name="connsiteX52" fmla="*/ 1478974 w 3505200"/>
              <a:gd name="connsiteY52" fmla="*/ 3175183 h 3512310"/>
              <a:gd name="connsiteX53" fmla="*/ 1534669 w 3505200"/>
              <a:gd name="connsiteY53" fmla="*/ 3145382 h 3512310"/>
              <a:gd name="connsiteX54" fmla="*/ 1748183 w 3505200"/>
              <a:gd name="connsiteY54" fmla="*/ 3145216 h 3512310"/>
              <a:gd name="connsiteX55" fmla="*/ 1800574 w 3505200"/>
              <a:gd name="connsiteY55" fmla="*/ 3163780 h 3512310"/>
              <a:gd name="connsiteX56" fmla="*/ 1773239 w 3505200"/>
              <a:gd name="connsiteY56" fmla="*/ 3289454 h 3512310"/>
              <a:gd name="connsiteX57" fmla="*/ 1709739 w 3505200"/>
              <a:gd name="connsiteY57" fmla="*/ 3280575 h 3512310"/>
              <a:gd name="connsiteX58" fmla="*/ 1701032 w 3505200"/>
              <a:gd name="connsiteY58" fmla="*/ 3170179 h 3512310"/>
              <a:gd name="connsiteX59" fmla="*/ 1748183 w 3505200"/>
              <a:gd name="connsiteY59" fmla="*/ 3145216 h 3512310"/>
              <a:gd name="connsiteX60" fmla="*/ 2624684 w 3505200"/>
              <a:gd name="connsiteY60" fmla="*/ 3145174 h 3512310"/>
              <a:gd name="connsiteX61" fmla="*/ 2676874 w 3505200"/>
              <a:gd name="connsiteY61" fmla="*/ 3163780 h 3512310"/>
              <a:gd name="connsiteX62" fmla="*/ 2668215 w 3505200"/>
              <a:gd name="connsiteY62" fmla="*/ 3274622 h 3512310"/>
              <a:gd name="connsiteX63" fmla="*/ 2575925 w 3505200"/>
              <a:gd name="connsiteY63" fmla="*/ 3275392 h 3512310"/>
              <a:gd name="connsiteX64" fmla="*/ 2578100 w 3505200"/>
              <a:gd name="connsiteY64" fmla="*/ 3169410 h 3512310"/>
              <a:gd name="connsiteX65" fmla="*/ 2624684 w 3505200"/>
              <a:gd name="connsiteY65" fmla="*/ 3145174 h 3512310"/>
              <a:gd name="connsiteX66" fmla="*/ 872084 w 3505200"/>
              <a:gd name="connsiteY66" fmla="*/ 3145174 h 3512310"/>
              <a:gd name="connsiteX67" fmla="*/ 924275 w 3505200"/>
              <a:gd name="connsiteY67" fmla="*/ 3163780 h 3512310"/>
              <a:gd name="connsiteX68" fmla="*/ 891269 w 3505200"/>
              <a:gd name="connsiteY68" fmla="*/ 3290013 h 3512310"/>
              <a:gd name="connsiteX69" fmla="*/ 825501 w 3505200"/>
              <a:gd name="connsiteY69" fmla="*/ 3169410 h 3512310"/>
              <a:gd name="connsiteX70" fmla="*/ 872084 w 3505200"/>
              <a:gd name="connsiteY70" fmla="*/ 3145174 h 3512310"/>
              <a:gd name="connsiteX71" fmla="*/ 1320564 w 3505200"/>
              <a:gd name="connsiteY71" fmla="*/ 3144988 h 3512310"/>
              <a:gd name="connsiteX72" fmla="*/ 1368775 w 3505200"/>
              <a:gd name="connsiteY72" fmla="*/ 3163780 h 3512310"/>
              <a:gd name="connsiteX73" fmla="*/ 1343141 w 3505200"/>
              <a:gd name="connsiteY73" fmla="*/ 3288544 h 3512310"/>
              <a:gd name="connsiteX74" fmla="*/ 1282816 w 3505200"/>
              <a:gd name="connsiteY74" fmla="*/ 3290119 h 3512310"/>
              <a:gd name="connsiteX75" fmla="*/ 1265777 w 3505200"/>
              <a:gd name="connsiteY75" fmla="*/ 3159885 h 3512310"/>
              <a:gd name="connsiteX76" fmla="*/ 1320564 w 3505200"/>
              <a:gd name="connsiteY76" fmla="*/ 3144988 h 3512310"/>
              <a:gd name="connsiteX77" fmla="*/ 1973070 w 3505200"/>
              <a:gd name="connsiteY77" fmla="*/ 3144010 h 3512310"/>
              <a:gd name="connsiteX78" fmla="*/ 2057400 w 3505200"/>
              <a:gd name="connsiteY78" fmla="*/ 3221017 h 3512310"/>
              <a:gd name="connsiteX79" fmla="*/ 1915292 w 3505200"/>
              <a:gd name="connsiteY79" fmla="*/ 3271191 h 3512310"/>
              <a:gd name="connsiteX80" fmla="*/ 1919914 w 3505200"/>
              <a:gd name="connsiteY80" fmla="*/ 3173404 h 3512310"/>
              <a:gd name="connsiteX81" fmla="*/ 1973070 w 3505200"/>
              <a:gd name="connsiteY81" fmla="*/ 3144010 h 3512310"/>
              <a:gd name="connsiteX82" fmla="*/ 1098551 w 3505200"/>
              <a:gd name="connsiteY82" fmla="*/ 3144010 h 3512310"/>
              <a:gd name="connsiteX83" fmla="*/ 1181101 w 3505200"/>
              <a:gd name="connsiteY83" fmla="*/ 3226866 h 3512310"/>
              <a:gd name="connsiteX84" fmla="*/ 1098551 w 3505200"/>
              <a:gd name="connsiteY84" fmla="*/ 3299585 h 3512310"/>
              <a:gd name="connsiteX85" fmla="*/ 1016001 w 3505200"/>
              <a:gd name="connsiteY85" fmla="*/ 3226866 h 3512310"/>
              <a:gd name="connsiteX86" fmla="*/ 1042323 w 3505200"/>
              <a:gd name="connsiteY86" fmla="*/ 3177473 h 3512310"/>
              <a:gd name="connsiteX87" fmla="*/ 1098551 w 3505200"/>
              <a:gd name="connsiteY87" fmla="*/ 3144010 h 3512310"/>
              <a:gd name="connsiteX88" fmla="*/ 2192008 w 3505200"/>
              <a:gd name="connsiteY88" fmla="*/ 3141733 h 3512310"/>
              <a:gd name="connsiteX89" fmla="*/ 2246383 w 3505200"/>
              <a:gd name="connsiteY89" fmla="*/ 3179517 h 3512310"/>
              <a:gd name="connsiteX90" fmla="*/ 2253989 w 3505200"/>
              <a:gd name="connsiteY90" fmla="*/ 3248038 h 3512310"/>
              <a:gd name="connsiteX91" fmla="*/ 2157872 w 3505200"/>
              <a:gd name="connsiteY91" fmla="*/ 3291877 h 3512310"/>
              <a:gd name="connsiteX92" fmla="*/ 2115549 w 3505200"/>
              <a:gd name="connsiteY92" fmla="*/ 3242349 h 3512310"/>
              <a:gd name="connsiteX93" fmla="*/ 2133970 w 3505200"/>
              <a:gd name="connsiteY93" fmla="*/ 3175367 h 3512310"/>
              <a:gd name="connsiteX94" fmla="*/ 2192008 w 3505200"/>
              <a:gd name="connsiteY94" fmla="*/ 3141733 h 3512310"/>
              <a:gd name="connsiteX95" fmla="*/ 3039965 w 3505200"/>
              <a:gd name="connsiteY95" fmla="*/ 2929142 h 3512310"/>
              <a:gd name="connsiteX96" fmla="*/ 3060700 w 3505200"/>
              <a:gd name="connsiteY96" fmla="*/ 2940315 h 3512310"/>
              <a:gd name="connsiteX97" fmla="*/ 2994848 w 3505200"/>
              <a:gd name="connsiteY97" fmla="*/ 2994338 h 3512310"/>
              <a:gd name="connsiteX98" fmla="*/ 3004388 w 3505200"/>
              <a:gd name="connsiteY98" fmla="*/ 2956168 h 3512310"/>
              <a:gd name="connsiteX99" fmla="*/ 3039965 w 3505200"/>
              <a:gd name="connsiteY99" fmla="*/ 2929142 h 3512310"/>
              <a:gd name="connsiteX100" fmla="*/ 461732 w 3505200"/>
              <a:gd name="connsiteY100" fmla="*/ 2928950 h 3512310"/>
              <a:gd name="connsiteX101" fmla="*/ 497475 w 3505200"/>
              <a:gd name="connsiteY101" fmla="*/ 2949128 h 3512310"/>
              <a:gd name="connsiteX102" fmla="*/ 511995 w 3505200"/>
              <a:gd name="connsiteY102" fmla="*/ 3004310 h 3512310"/>
              <a:gd name="connsiteX103" fmla="*/ 444501 w 3505200"/>
              <a:gd name="connsiteY103" fmla="*/ 2938596 h 3512310"/>
              <a:gd name="connsiteX104" fmla="*/ 461732 w 3505200"/>
              <a:gd name="connsiteY104" fmla="*/ 2928950 h 3512310"/>
              <a:gd name="connsiteX105" fmla="*/ 2854501 w 3505200"/>
              <a:gd name="connsiteY105" fmla="*/ 2921289 h 3512310"/>
              <a:gd name="connsiteX106" fmla="*/ 2883613 w 3505200"/>
              <a:gd name="connsiteY106" fmla="*/ 2928110 h 3512310"/>
              <a:gd name="connsiteX107" fmla="*/ 2915531 w 3505200"/>
              <a:gd name="connsiteY107" fmla="*/ 2967914 h 3512310"/>
              <a:gd name="connsiteX108" fmla="*/ 2905076 w 3505200"/>
              <a:gd name="connsiteY108" fmla="*/ 3034589 h 3512310"/>
              <a:gd name="connsiteX109" fmla="*/ 2792877 w 3505200"/>
              <a:gd name="connsiteY109" fmla="*/ 3060444 h 3512310"/>
              <a:gd name="connsiteX110" fmla="*/ 2802662 w 3505200"/>
              <a:gd name="connsiteY110" fmla="*/ 2941260 h 3512310"/>
              <a:gd name="connsiteX111" fmla="*/ 2854501 w 3505200"/>
              <a:gd name="connsiteY111" fmla="*/ 2921289 h 3512310"/>
              <a:gd name="connsiteX112" fmla="*/ 685339 w 3505200"/>
              <a:gd name="connsiteY112" fmla="*/ 2919474 h 3512310"/>
              <a:gd name="connsiteX113" fmla="*/ 735461 w 3505200"/>
              <a:gd name="connsiteY113" fmla="*/ 2980089 h 3512310"/>
              <a:gd name="connsiteX114" fmla="*/ 723202 w 3505200"/>
              <a:gd name="connsiteY114" fmla="*/ 3046764 h 3512310"/>
              <a:gd name="connsiteX115" fmla="*/ 663655 w 3505200"/>
              <a:gd name="connsiteY115" fmla="*/ 3080510 h 3512310"/>
              <a:gd name="connsiteX116" fmla="*/ 617948 w 3505200"/>
              <a:gd name="connsiteY116" fmla="*/ 2941509 h 3512310"/>
              <a:gd name="connsiteX117" fmla="*/ 685339 w 3505200"/>
              <a:gd name="connsiteY117" fmla="*/ 2919474 h 3512310"/>
              <a:gd name="connsiteX118" fmla="*/ 1762963 w 3505200"/>
              <a:gd name="connsiteY118" fmla="*/ 2917800 h 3512310"/>
              <a:gd name="connsiteX119" fmla="*/ 1806575 w 3505200"/>
              <a:gd name="connsiteY119" fmla="*/ 2944520 h 3512310"/>
              <a:gd name="connsiteX120" fmla="*/ 1754807 w 3505200"/>
              <a:gd name="connsiteY120" fmla="*/ 3080510 h 3512310"/>
              <a:gd name="connsiteX121" fmla="*/ 1710147 w 3505200"/>
              <a:gd name="connsiteY121" fmla="*/ 2941509 h 3512310"/>
              <a:gd name="connsiteX122" fmla="*/ 1762963 w 3505200"/>
              <a:gd name="connsiteY122" fmla="*/ 2917800 h 3512310"/>
              <a:gd name="connsiteX123" fmla="*/ 886665 w 3505200"/>
              <a:gd name="connsiteY123" fmla="*/ 2917800 h 3512310"/>
              <a:gd name="connsiteX124" fmla="*/ 930276 w 3505200"/>
              <a:gd name="connsiteY124" fmla="*/ 2944520 h 3512310"/>
              <a:gd name="connsiteX125" fmla="*/ 878508 w 3505200"/>
              <a:gd name="connsiteY125" fmla="*/ 3080510 h 3512310"/>
              <a:gd name="connsiteX126" fmla="*/ 833847 w 3505200"/>
              <a:gd name="connsiteY126" fmla="*/ 2941509 h 3512310"/>
              <a:gd name="connsiteX127" fmla="*/ 886665 w 3505200"/>
              <a:gd name="connsiteY127" fmla="*/ 2917800 h 3512310"/>
              <a:gd name="connsiteX128" fmla="*/ 1098295 w 3505200"/>
              <a:gd name="connsiteY128" fmla="*/ 2917146 h 3512310"/>
              <a:gd name="connsiteX129" fmla="*/ 1149928 w 3505200"/>
              <a:gd name="connsiteY129" fmla="*/ 2946583 h 3512310"/>
              <a:gd name="connsiteX130" fmla="*/ 1155701 w 3505200"/>
              <a:gd name="connsiteY130" fmla="*/ 3055110 h 3512310"/>
              <a:gd name="connsiteX131" fmla="*/ 1044523 w 3505200"/>
              <a:gd name="connsiteY131" fmla="*/ 3058285 h 3512310"/>
              <a:gd name="connsiteX132" fmla="*/ 1045957 w 3505200"/>
              <a:gd name="connsiteY132" fmla="*/ 2947799 h 3512310"/>
              <a:gd name="connsiteX133" fmla="*/ 1098295 w 3505200"/>
              <a:gd name="connsiteY133" fmla="*/ 2917146 h 3512310"/>
              <a:gd name="connsiteX134" fmla="*/ 2640421 w 3505200"/>
              <a:gd name="connsiteY134" fmla="*/ 2916742 h 3512310"/>
              <a:gd name="connsiteX135" fmla="*/ 2627652 w 3505200"/>
              <a:gd name="connsiteY135" fmla="*/ 3080510 h 3512310"/>
              <a:gd name="connsiteX136" fmla="*/ 2586446 w 3505200"/>
              <a:gd name="connsiteY136" fmla="*/ 2941509 h 3512310"/>
              <a:gd name="connsiteX137" fmla="*/ 2640421 w 3505200"/>
              <a:gd name="connsiteY137" fmla="*/ 2916742 h 3512310"/>
              <a:gd name="connsiteX138" fmla="*/ 2190750 w 3505200"/>
              <a:gd name="connsiteY138" fmla="*/ 2915410 h 3512310"/>
              <a:gd name="connsiteX139" fmla="*/ 2273300 w 3505200"/>
              <a:gd name="connsiteY139" fmla="*/ 3003733 h 3512310"/>
              <a:gd name="connsiteX140" fmla="*/ 2190750 w 3505200"/>
              <a:gd name="connsiteY140" fmla="*/ 3080510 h 3512310"/>
              <a:gd name="connsiteX141" fmla="*/ 2108200 w 3505200"/>
              <a:gd name="connsiteY141" fmla="*/ 3003733 h 3512310"/>
              <a:gd name="connsiteX142" fmla="*/ 2139373 w 3505200"/>
              <a:gd name="connsiteY142" fmla="*/ 2946583 h 3512310"/>
              <a:gd name="connsiteX143" fmla="*/ 2190750 w 3505200"/>
              <a:gd name="connsiteY143" fmla="*/ 2915410 h 3512310"/>
              <a:gd name="connsiteX144" fmla="*/ 1974850 w 3505200"/>
              <a:gd name="connsiteY144" fmla="*/ 2915410 h 3512310"/>
              <a:gd name="connsiteX145" fmla="*/ 2057400 w 3505200"/>
              <a:gd name="connsiteY145" fmla="*/ 3003733 h 3512310"/>
              <a:gd name="connsiteX146" fmla="*/ 1974850 w 3505200"/>
              <a:gd name="connsiteY146" fmla="*/ 3080510 h 3512310"/>
              <a:gd name="connsiteX147" fmla="*/ 1892300 w 3505200"/>
              <a:gd name="connsiteY147" fmla="*/ 3003733 h 3512310"/>
              <a:gd name="connsiteX148" fmla="*/ 1923473 w 3505200"/>
              <a:gd name="connsiteY148" fmla="*/ 2946583 h 3512310"/>
              <a:gd name="connsiteX149" fmla="*/ 1974850 w 3505200"/>
              <a:gd name="connsiteY149" fmla="*/ 2915410 h 3512310"/>
              <a:gd name="connsiteX150" fmla="*/ 1312111 w 3505200"/>
              <a:gd name="connsiteY150" fmla="*/ 2910533 h 3512310"/>
              <a:gd name="connsiteX151" fmla="*/ 1343861 w 3505200"/>
              <a:gd name="connsiteY151" fmla="*/ 2923661 h 3512310"/>
              <a:gd name="connsiteX152" fmla="*/ 1372724 w 3505200"/>
              <a:gd name="connsiteY152" fmla="*/ 3060444 h 3512310"/>
              <a:gd name="connsiteX153" fmla="*/ 1247825 w 3505200"/>
              <a:gd name="connsiteY153" fmla="*/ 3034589 h 3512310"/>
              <a:gd name="connsiteX154" fmla="*/ 1249571 w 3505200"/>
              <a:gd name="connsiteY154" fmla="*/ 2968879 h 3512310"/>
              <a:gd name="connsiteX155" fmla="*/ 1285703 w 3505200"/>
              <a:gd name="connsiteY155" fmla="*/ 2917848 h 3512310"/>
              <a:gd name="connsiteX156" fmla="*/ 1312111 w 3505200"/>
              <a:gd name="connsiteY156" fmla="*/ 2910533 h 3512310"/>
              <a:gd name="connsiteX157" fmla="*/ 2392199 w 3505200"/>
              <a:gd name="connsiteY157" fmla="*/ 2910510 h 3512310"/>
              <a:gd name="connsiteX158" fmla="*/ 2455737 w 3505200"/>
              <a:gd name="connsiteY158" fmla="*/ 2941732 h 3512310"/>
              <a:gd name="connsiteX159" fmla="*/ 2464923 w 3505200"/>
              <a:gd name="connsiteY159" fmla="*/ 3060444 h 3512310"/>
              <a:gd name="connsiteX160" fmla="*/ 2340024 w 3505200"/>
              <a:gd name="connsiteY160" fmla="*/ 3034589 h 3512310"/>
              <a:gd name="connsiteX161" fmla="*/ 2341770 w 3505200"/>
              <a:gd name="connsiteY161" fmla="*/ 2968879 h 3512310"/>
              <a:gd name="connsiteX162" fmla="*/ 2377902 w 3505200"/>
              <a:gd name="connsiteY162" fmla="*/ 2917848 h 3512310"/>
              <a:gd name="connsiteX163" fmla="*/ 2392199 w 3505200"/>
              <a:gd name="connsiteY163" fmla="*/ 2910510 h 3512310"/>
              <a:gd name="connsiteX164" fmla="*/ 1529170 w 3505200"/>
              <a:gd name="connsiteY164" fmla="*/ 2910442 h 3512310"/>
              <a:gd name="connsiteX165" fmla="*/ 1579438 w 3505200"/>
              <a:gd name="connsiteY165" fmla="*/ 2941732 h 3512310"/>
              <a:gd name="connsiteX166" fmla="*/ 1523205 w 3505200"/>
              <a:gd name="connsiteY166" fmla="*/ 3071937 h 3512310"/>
              <a:gd name="connsiteX167" fmla="*/ 1495241 w 3505200"/>
              <a:gd name="connsiteY167" fmla="*/ 2922224 h 3512310"/>
              <a:gd name="connsiteX168" fmla="*/ 1529170 w 3505200"/>
              <a:gd name="connsiteY168" fmla="*/ 2910442 h 3512310"/>
              <a:gd name="connsiteX169" fmla="*/ 468680 w 3505200"/>
              <a:gd name="connsiteY169" fmla="*/ 2704004 h 3512310"/>
              <a:gd name="connsiteX170" fmla="*/ 520700 w 3505200"/>
              <a:gd name="connsiteY170" fmla="*/ 2773503 h 3512310"/>
              <a:gd name="connsiteX171" fmla="*/ 381924 w 3505200"/>
              <a:gd name="connsiteY171" fmla="*/ 2818447 h 3512310"/>
              <a:gd name="connsiteX172" fmla="*/ 355600 w 3505200"/>
              <a:gd name="connsiteY172" fmla="*/ 2775710 h 3512310"/>
              <a:gd name="connsiteX173" fmla="*/ 381924 w 3505200"/>
              <a:gd name="connsiteY173" fmla="*/ 2732973 h 3512310"/>
              <a:gd name="connsiteX174" fmla="*/ 468680 w 3505200"/>
              <a:gd name="connsiteY174" fmla="*/ 2704004 h 3512310"/>
              <a:gd name="connsiteX175" fmla="*/ 1560848 w 3505200"/>
              <a:gd name="connsiteY175" fmla="*/ 2703968 h 3512310"/>
              <a:gd name="connsiteX176" fmla="*/ 1612902 w 3505200"/>
              <a:gd name="connsiteY176" fmla="*/ 2773503 h 3512310"/>
              <a:gd name="connsiteX177" fmla="*/ 1476912 w 3505200"/>
              <a:gd name="connsiteY177" fmla="*/ 2829685 h 3512310"/>
              <a:gd name="connsiteX178" fmla="*/ 1473901 w 3505200"/>
              <a:gd name="connsiteY178" fmla="*/ 2733256 h 3512310"/>
              <a:gd name="connsiteX179" fmla="*/ 1560848 w 3505200"/>
              <a:gd name="connsiteY179" fmla="*/ 2703968 h 3512310"/>
              <a:gd name="connsiteX180" fmla="*/ 860556 w 3505200"/>
              <a:gd name="connsiteY180" fmla="*/ 2700730 h 3512310"/>
              <a:gd name="connsiteX181" fmla="*/ 952502 w 3505200"/>
              <a:gd name="connsiteY181" fmla="*/ 2776771 h 3512310"/>
              <a:gd name="connsiteX182" fmla="*/ 879570 w 3505200"/>
              <a:gd name="connsiteY182" fmla="*/ 2851910 h 3512310"/>
              <a:gd name="connsiteX183" fmla="*/ 821120 w 3505200"/>
              <a:gd name="connsiteY183" fmla="*/ 2722735 h 3512310"/>
              <a:gd name="connsiteX184" fmla="*/ 860556 w 3505200"/>
              <a:gd name="connsiteY184" fmla="*/ 2700730 h 3512310"/>
              <a:gd name="connsiteX185" fmla="*/ 2416549 w 3505200"/>
              <a:gd name="connsiteY185" fmla="*/ 2700429 h 3512310"/>
              <a:gd name="connsiteX186" fmla="*/ 2468182 w 3505200"/>
              <a:gd name="connsiteY186" fmla="*/ 2828685 h 3512310"/>
              <a:gd name="connsiteX187" fmla="*/ 2331764 w 3505200"/>
              <a:gd name="connsiteY187" fmla="*/ 2797673 h 3512310"/>
              <a:gd name="connsiteX188" fmla="*/ 2353400 w 3505200"/>
              <a:gd name="connsiteY188" fmla="*/ 2715385 h 3512310"/>
              <a:gd name="connsiteX189" fmla="*/ 2416549 w 3505200"/>
              <a:gd name="connsiteY189" fmla="*/ 2700429 h 3512310"/>
              <a:gd name="connsiteX190" fmla="*/ 1324351 w 3505200"/>
              <a:gd name="connsiteY190" fmla="*/ 2700429 h 3512310"/>
              <a:gd name="connsiteX191" fmla="*/ 1375984 w 3505200"/>
              <a:gd name="connsiteY191" fmla="*/ 2828685 h 3512310"/>
              <a:gd name="connsiteX192" fmla="*/ 1239566 w 3505200"/>
              <a:gd name="connsiteY192" fmla="*/ 2797673 h 3512310"/>
              <a:gd name="connsiteX193" fmla="*/ 1261202 w 3505200"/>
              <a:gd name="connsiteY193" fmla="*/ 2715385 h 3512310"/>
              <a:gd name="connsiteX194" fmla="*/ 1324351 w 3505200"/>
              <a:gd name="connsiteY194" fmla="*/ 2700429 h 3512310"/>
              <a:gd name="connsiteX195" fmla="*/ 2626108 w 3505200"/>
              <a:gd name="connsiteY195" fmla="*/ 2700378 h 3512310"/>
              <a:gd name="connsiteX196" fmla="*/ 2681875 w 3505200"/>
              <a:gd name="connsiteY196" fmla="*/ 2720528 h 3512310"/>
              <a:gd name="connsiteX197" fmla="*/ 2631107 w 3505200"/>
              <a:gd name="connsiteY197" fmla="*/ 2851910 h 3512310"/>
              <a:gd name="connsiteX198" fmla="*/ 2573718 w 3505200"/>
              <a:gd name="connsiteY198" fmla="*/ 2722735 h 3512310"/>
              <a:gd name="connsiteX199" fmla="*/ 2626108 w 3505200"/>
              <a:gd name="connsiteY199" fmla="*/ 2700378 h 3512310"/>
              <a:gd name="connsiteX200" fmla="*/ 1749810 w 3505200"/>
              <a:gd name="connsiteY200" fmla="*/ 2700378 h 3512310"/>
              <a:gd name="connsiteX201" fmla="*/ 1805575 w 3505200"/>
              <a:gd name="connsiteY201" fmla="*/ 2720528 h 3512310"/>
              <a:gd name="connsiteX202" fmla="*/ 1754807 w 3505200"/>
              <a:gd name="connsiteY202" fmla="*/ 2851910 h 3512310"/>
              <a:gd name="connsiteX203" fmla="*/ 1697420 w 3505200"/>
              <a:gd name="connsiteY203" fmla="*/ 2722735 h 3512310"/>
              <a:gd name="connsiteX204" fmla="*/ 1749810 w 3505200"/>
              <a:gd name="connsiteY204" fmla="*/ 2700378 h 3512310"/>
              <a:gd name="connsiteX205" fmla="*/ 3067050 w 3505200"/>
              <a:gd name="connsiteY205" fmla="*/ 2699510 h 3512310"/>
              <a:gd name="connsiteX206" fmla="*/ 3149600 w 3505200"/>
              <a:gd name="connsiteY206" fmla="*/ 2772884 h 3512310"/>
              <a:gd name="connsiteX207" fmla="*/ 3004270 w 3505200"/>
              <a:gd name="connsiteY207" fmla="*/ 2823684 h 3512310"/>
              <a:gd name="connsiteX208" fmla="*/ 3009900 w 3505200"/>
              <a:gd name="connsiteY208" fmla="*/ 2724910 h 3512310"/>
              <a:gd name="connsiteX209" fmla="*/ 3067050 w 3505200"/>
              <a:gd name="connsiteY209" fmla="*/ 2699510 h 3512310"/>
              <a:gd name="connsiteX210" fmla="*/ 2190750 w 3505200"/>
              <a:gd name="connsiteY210" fmla="*/ 2699510 h 3512310"/>
              <a:gd name="connsiteX211" fmla="*/ 2273300 w 3505200"/>
              <a:gd name="connsiteY211" fmla="*/ 2772884 h 3512310"/>
              <a:gd name="connsiteX212" fmla="*/ 2127970 w 3505200"/>
              <a:gd name="connsiteY212" fmla="*/ 2823684 h 3512310"/>
              <a:gd name="connsiteX213" fmla="*/ 2133600 w 3505200"/>
              <a:gd name="connsiteY213" fmla="*/ 2724910 h 3512310"/>
              <a:gd name="connsiteX214" fmla="*/ 2190750 w 3505200"/>
              <a:gd name="connsiteY214" fmla="*/ 2699510 h 3512310"/>
              <a:gd name="connsiteX215" fmla="*/ 1974850 w 3505200"/>
              <a:gd name="connsiteY215" fmla="*/ 2699510 h 3512310"/>
              <a:gd name="connsiteX216" fmla="*/ 2057400 w 3505200"/>
              <a:gd name="connsiteY216" fmla="*/ 2772884 h 3512310"/>
              <a:gd name="connsiteX217" fmla="*/ 1912070 w 3505200"/>
              <a:gd name="connsiteY217" fmla="*/ 2823684 h 3512310"/>
              <a:gd name="connsiteX218" fmla="*/ 1917700 w 3505200"/>
              <a:gd name="connsiteY218" fmla="*/ 2724910 h 3512310"/>
              <a:gd name="connsiteX219" fmla="*/ 1974850 w 3505200"/>
              <a:gd name="connsiteY219" fmla="*/ 2699510 h 3512310"/>
              <a:gd name="connsiteX220" fmla="*/ 1098552 w 3505200"/>
              <a:gd name="connsiteY220" fmla="*/ 2699510 h 3512310"/>
              <a:gd name="connsiteX221" fmla="*/ 1181102 w 3505200"/>
              <a:gd name="connsiteY221" fmla="*/ 2772884 h 3512310"/>
              <a:gd name="connsiteX222" fmla="*/ 1035772 w 3505200"/>
              <a:gd name="connsiteY222" fmla="*/ 2823684 h 3512310"/>
              <a:gd name="connsiteX223" fmla="*/ 1041402 w 3505200"/>
              <a:gd name="connsiteY223" fmla="*/ 2724910 h 3512310"/>
              <a:gd name="connsiteX224" fmla="*/ 1098552 w 3505200"/>
              <a:gd name="connsiteY224" fmla="*/ 2699510 h 3512310"/>
              <a:gd name="connsiteX225" fmla="*/ 663089 w 3505200"/>
              <a:gd name="connsiteY225" fmla="*/ 2696031 h 3512310"/>
              <a:gd name="connsiteX226" fmla="*/ 720767 w 3505200"/>
              <a:gd name="connsiteY226" fmla="*/ 2732849 h 3512310"/>
              <a:gd name="connsiteX227" fmla="*/ 729646 w 3505200"/>
              <a:gd name="connsiteY227" fmla="*/ 2796349 h 3512310"/>
              <a:gd name="connsiteX228" fmla="*/ 607427 w 3505200"/>
              <a:gd name="connsiteY228" fmla="*/ 2830892 h 3512310"/>
              <a:gd name="connsiteX229" fmla="*/ 605778 w 3505200"/>
              <a:gd name="connsiteY229" fmla="*/ 2722119 h 3512310"/>
              <a:gd name="connsiteX230" fmla="*/ 663089 w 3505200"/>
              <a:gd name="connsiteY230" fmla="*/ 2696031 h 3512310"/>
              <a:gd name="connsiteX231" fmla="*/ 2847813 w 3505200"/>
              <a:gd name="connsiteY231" fmla="*/ 2696028 h 3512310"/>
              <a:gd name="connsiteX232" fmla="*/ 2906349 w 3505200"/>
              <a:gd name="connsiteY232" fmla="*/ 2734435 h 3512310"/>
              <a:gd name="connsiteX233" fmla="*/ 2938659 w 3505200"/>
              <a:gd name="connsiteY233" fmla="*/ 2775710 h 3512310"/>
              <a:gd name="connsiteX234" fmla="*/ 2906349 w 3505200"/>
              <a:gd name="connsiteY234" fmla="*/ 2804285 h 3512310"/>
              <a:gd name="connsiteX235" fmla="*/ 2792877 w 3505200"/>
              <a:gd name="connsiteY235" fmla="*/ 2831844 h 3512310"/>
              <a:gd name="connsiteX236" fmla="*/ 2790176 w 3505200"/>
              <a:gd name="connsiteY236" fmla="*/ 2722119 h 3512310"/>
              <a:gd name="connsiteX237" fmla="*/ 2847813 w 3505200"/>
              <a:gd name="connsiteY237" fmla="*/ 2696028 h 3512310"/>
              <a:gd name="connsiteX238" fmla="*/ 2619443 w 3505200"/>
              <a:gd name="connsiteY238" fmla="*/ 2473292 h 3512310"/>
              <a:gd name="connsiteX239" fmla="*/ 2705100 w 3505200"/>
              <a:gd name="connsiteY239" fmla="*/ 2552888 h 3512310"/>
              <a:gd name="connsiteX240" fmla="*/ 2636885 w 3505200"/>
              <a:gd name="connsiteY240" fmla="*/ 2623310 h 3512310"/>
              <a:gd name="connsiteX241" fmla="*/ 2578100 w 3505200"/>
              <a:gd name="connsiteY241" fmla="*/ 2496310 h 3512310"/>
              <a:gd name="connsiteX242" fmla="*/ 2619443 w 3505200"/>
              <a:gd name="connsiteY242" fmla="*/ 2473292 h 3512310"/>
              <a:gd name="connsiteX243" fmla="*/ 2401252 w 3505200"/>
              <a:gd name="connsiteY243" fmla="*/ 2472452 h 3512310"/>
              <a:gd name="connsiteX244" fmla="*/ 2460974 w 3505200"/>
              <a:gd name="connsiteY244" fmla="*/ 2490680 h 3512310"/>
              <a:gd name="connsiteX245" fmla="*/ 2406237 w 3505200"/>
              <a:gd name="connsiteY245" fmla="*/ 2623310 h 3512310"/>
              <a:gd name="connsiteX246" fmla="*/ 2350199 w 3505200"/>
              <a:gd name="connsiteY246" fmla="*/ 2504656 h 3512310"/>
              <a:gd name="connsiteX247" fmla="*/ 2401252 w 3505200"/>
              <a:gd name="connsiteY247" fmla="*/ 2472452 h 3512310"/>
              <a:gd name="connsiteX248" fmla="*/ 1525021 w 3505200"/>
              <a:gd name="connsiteY248" fmla="*/ 2472431 h 3512310"/>
              <a:gd name="connsiteX249" fmla="*/ 1584677 w 3505200"/>
              <a:gd name="connsiteY249" fmla="*/ 2490680 h 3512310"/>
              <a:gd name="connsiteX250" fmla="*/ 1591885 w 3505200"/>
              <a:gd name="connsiteY250" fmla="*/ 2600085 h 3512310"/>
              <a:gd name="connsiteX251" fmla="*/ 1467573 w 3505200"/>
              <a:gd name="connsiteY251" fmla="*/ 2595084 h 3512310"/>
              <a:gd name="connsiteX252" fmla="*/ 1474125 w 3505200"/>
              <a:gd name="connsiteY252" fmla="*/ 2504373 h 3512310"/>
              <a:gd name="connsiteX253" fmla="*/ 1525021 w 3505200"/>
              <a:gd name="connsiteY253" fmla="*/ 2472431 h 3512310"/>
              <a:gd name="connsiteX254" fmla="*/ 432820 w 3505200"/>
              <a:gd name="connsiteY254" fmla="*/ 2472431 h 3512310"/>
              <a:gd name="connsiteX255" fmla="*/ 492475 w 3505200"/>
              <a:gd name="connsiteY255" fmla="*/ 2490680 h 3512310"/>
              <a:gd name="connsiteX256" fmla="*/ 499682 w 3505200"/>
              <a:gd name="connsiteY256" fmla="*/ 2600085 h 3512310"/>
              <a:gd name="connsiteX257" fmla="*/ 375371 w 3505200"/>
              <a:gd name="connsiteY257" fmla="*/ 2595084 h 3512310"/>
              <a:gd name="connsiteX258" fmla="*/ 381924 w 3505200"/>
              <a:gd name="connsiteY258" fmla="*/ 2504373 h 3512310"/>
              <a:gd name="connsiteX259" fmla="*/ 432820 w 3505200"/>
              <a:gd name="connsiteY259" fmla="*/ 2472431 h 3512310"/>
              <a:gd name="connsiteX260" fmla="*/ 1756723 w 3505200"/>
              <a:gd name="connsiteY260" fmla="*/ 2472290 h 3512310"/>
              <a:gd name="connsiteX261" fmla="*/ 1811935 w 3505200"/>
              <a:gd name="connsiteY261" fmla="*/ 2603420 h 3512310"/>
              <a:gd name="connsiteX262" fmla="*/ 1676401 w 3505200"/>
              <a:gd name="connsiteY262" fmla="*/ 2551492 h 3512310"/>
              <a:gd name="connsiteX263" fmla="*/ 1701800 w 3505200"/>
              <a:gd name="connsiteY263" fmla="*/ 2496310 h 3512310"/>
              <a:gd name="connsiteX264" fmla="*/ 1756723 w 3505200"/>
              <a:gd name="connsiteY264" fmla="*/ 2472290 h 3512310"/>
              <a:gd name="connsiteX265" fmla="*/ 225638 w 3505200"/>
              <a:gd name="connsiteY265" fmla="*/ 2471978 h 3512310"/>
              <a:gd name="connsiteX266" fmla="*/ 277005 w 3505200"/>
              <a:gd name="connsiteY266" fmla="*/ 2496805 h 3512310"/>
              <a:gd name="connsiteX267" fmla="*/ 283782 w 3505200"/>
              <a:gd name="connsiteY267" fmla="*/ 2600085 h 3512310"/>
              <a:gd name="connsiteX268" fmla="*/ 186504 w 3505200"/>
              <a:gd name="connsiteY268" fmla="*/ 2578429 h 3512310"/>
              <a:gd name="connsiteX269" fmla="*/ 180340 w 3505200"/>
              <a:gd name="connsiteY269" fmla="*/ 2486150 h 3512310"/>
              <a:gd name="connsiteX270" fmla="*/ 225638 w 3505200"/>
              <a:gd name="connsiteY270" fmla="*/ 2471978 h 3512310"/>
              <a:gd name="connsiteX271" fmla="*/ 1312255 w 3505200"/>
              <a:gd name="connsiteY271" fmla="*/ 2471956 h 3512310"/>
              <a:gd name="connsiteX272" fmla="*/ 1368777 w 3505200"/>
              <a:gd name="connsiteY272" fmla="*/ 2490680 h 3512310"/>
              <a:gd name="connsiteX273" fmla="*/ 1377046 w 3505200"/>
              <a:gd name="connsiteY273" fmla="*/ 2603353 h 3512310"/>
              <a:gd name="connsiteX274" fmla="*/ 1257271 w 3505200"/>
              <a:gd name="connsiteY274" fmla="*/ 2604221 h 3512310"/>
              <a:gd name="connsiteX275" fmla="*/ 1264034 w 3505200"/>
              <a:gd name="connsiteY275" fmla="*/ 2495889 h 3512310"/>
              <a:gd name="connsiteX276" fmla="*/ 1312255 w 3505200"/>
              <a:gd name="connsiteY276" fmla="*/ 2471956 h 3512310"/>
              <a:gd name="connsiteX277" fmla="*/ 3283240 w 3505200"/>
              <a:gd name="connsiteY277" fmla="*/ 2471877 h 3512310"/>
              <a:gd name="connsiteX278" fmla="*/ 3332779 w 3505200"/>
              <a:gd name="connsiteY278" fmla="*/ 2495237 h 3512310"/>
              <a:gd name="connsiteX279" fmla="*/ 3318872 w 3505200"/>
              <a:gd name="connsiteY279" fmla="*/ 2564989 h 3512310"/>
              <a:gd name="connsiteX280" fmla="*/ 3228340 w 3505200"/>
              <a:gd name="connsiteY280" fmla="*/ 2608070 h 3512310"/>
              <a:gd name="connsiteX281" fmla="*/ 3234118 w 3505200"/>
              <a:gd name="connsiteY281" fmla="*/ 2494135 h 3512310"/>
              <a:gd name="connsiteX282" fmla="*/ 3283240 w 3505200"/>
              <a:gd name="connsiteY282" fmla="*/ 2471877 h 3512310"/>
              <a:gd name="connsiteX283" fmla="*/ 878616 w 3505200"/>
              <a:gd name="connsiteY283" fmla="*/ 2471281 h 3512310"/>
              <a:gd name="connsiteX284" fmla="*/ 939356 w 3505200"/>
              <a:gd name="connsiteY284" fmla="*/ 2598745 h 3512310"/>
              <a:gd name="connsiteX285" fmla="*/ 886381 w 3505200"/>
              <a:gd name="connsiteY285" fmla="*/ 2623310 h 3512310"/>
              <a:gd name="connsiteX286" fmla="*/ 825503 w 3505200"/>
              <a:gd name="connsiteY286" fmla="*/ 2496310 h 3512310"/>
              <a:gd name="connsiteX287" fmla="*/ 878616 w 3505200"/>
              <a:gd name="connsiteY287" fmla="*/ 2471281 h 3512310"/>
              <a:gd name="connsiteX288" fmla="*/ 3067050 w 3505200"/>
              <a:gd name="connsiteY288" fmla="*/ 2470910 h 3512310"/>
              <a:gd name="connsiteX289" fmla="*/ 3149600 w 3505200"/>
              <a:gd name="connsiteY289" fmla="*/ 2546198 h 3512310"/>
              <a:gd name="connsiteX290" fmla="*/ 3069037 w 3505200"/>
              <a:gd name="connsiteY290" fmla="*/ 2626485 h 3512310"/>
              <a:gd name="connsiteX291" fmla="*/ 3012295 w 3505200"/>
              <a:gd name="connsiteY291" fmla="*/ 2496805 h 3512310"/>
              <a:gd name="connsiteX292" fmla="*/ 3067050 w 3505200"/>
              <a:gd name="connsiteY292" fmla="*/ 2470910 h 3512310"/>
              <a:gd name="connsiteX293" fmla="*/ 1974850 w 3505200"/>
              <a:gd name="connsiteY293" fmla="*/ 2470910 h 3512310"/>
              <a:gd name="connsiteX294" fmla="*/ 2057400 w 3505200"/>
              <a:gd name="connsiteY294" fmla="*/ 2544779 h 3512310"/>
              <a:gd name="connsiteX295" fmla="*/ 1912070 w 3505200"/>
              <a:gd name="connsiteY295" fmla="*/ 2595084 h 3512310"/>
              <a:gd name="connsiteX296" fmla="*/ 1920095 w 3505200"/>
              <a:gd name="connsiteY296" fmla="*/ 2496805 h 3512310"/>
              <a:gd name="connsiteX297" fmla="*/ 1974850 w 3505200"/>
              <a:gd name="connsiteY297" fmla="*/ 2470910 h 3512310"/>
              <a:gd name="connsiteX298" fmla="*/ 2183786 w 3505200"/>
              <a:gd name="connsiteY298" fmla="*/ 2465638 h 3512310"/>
              <a:gd name="connsiteX299" fmla="*/ 2230177 w 3505200"/>
              <a:gd name="connsiteY299" fmla="*/ 2480888 h 3512310"/>
              <a:gd name="connsiteX300" fmla="*/ 2191177 w 3505200"/>
              <a:gd name="connsiteY300" fmla="*/ 2623310 h 3512310"/>
              <a:gd name="connsiteX301" fmla="*/ 2133600 w 3505200"/>
              <a:gd name="connsiteY301" fmla="*/ 2496310 h 3512310"/>
              <a:gd name="connsiteX302" fmla="*/ 2183786 w 3505200"/>
              <a:gd name="connsiteY302" fmla="*/ 2465638 h 3512310"/>
              <a:gd name="connsiteX303" fmla="*/ 661159 w 3505200"/>
              <a:gd name="connsiteY303" fmla="*/ 2462374 h 3512310"/>
              <a:gd name="connsiteX304" fmla="*/ 722386 w 3505200"/>
              <a:gd name="connsiteY304" fmla="*/ 2506417 h 3512310"/>
              <a:gd name="connsiteX305" fmla="*/ 755131 w 3505200"/>
              <a:gd name="connsiteY305" fmla="*/ 2548274 h 3512310"/>
              <a:gd name="connsiteX306" fmla="*/ 729596 w 3505200"/>
              <a:gd name="connsiteY306" fmla="*/ 2576267 h 3512310"/>
              <a:gd name="connsiteX307" fmla="*/ 668344 w 3505200"/>
              <a:gd name="connsiteY307" fmla="*/ 2614678 h 3512310"/>
              <a:gd name="connsiteX308" fmla="*/ 606428 w 3505200"/>
              <a:gd name="connsiteY308" fmla="*/ 2483911 h 3512310"/>
              <a:gd name="connsiteX309" fmla="*/ 661159 w 3505200"/>
              <a:gd name="connsiteY309" fmla="*/ 2462374 h 3512310"/>
              <a:gd name="connsiteX310" fmla="*/ 2845160 w 3505200"/>
              <a:gd name="connsiteY310" fmla="*/ 2462236 h 3512310"/>
              <a:gd name="connsiteX311" fmla="*/ 2905260 w 3505200"/>
              <a:gd name="connsiteY311" fmla="*/ 2504378 h 3512310"/>
              <a:gd name="connsiteX312" fmla="*/ 2912778 w 3505200"/>
              <a:gd name="connsiteY312" fmla="*/ 2574228 h 3512310"/>
              <a:gd name="connsiteX313" fmla="*/ 2792812 w 3505200"/>
              <a:gd name="connsiteY313" fmla="*/ 2603185 h 3512310"/>
              <a:gd name="connsiteX314" fmla="*/ 2790825 w 3505200"/>
              <a:gd name="connsiteY314" fmla="*/ 2483911 h 3512310"/>
              <a:gd name="connsiteX315" fmla="*/ 2845160 w 3505200"/>
              <a:gd name="connsiteY315" fmla="*/ 2462236 h 3512310"/>
              <a:gd name="connsiteX316" fmla="*/ 1076138 w 3505200"/>
              <a:gd name="connsiteY316" fmla="*/ 2461629 h 3512310"/>
              <a:gd name="connsiteX317" fmla="*/ 1174693 w 3505200"/>
              <a:gd name="connsiteY317" fmla="*/ 2535998 h 3512310"/>
              <a:gd name="connsiteX318" fmla="*/ 1038214 w 3505200"/>
              <a:gd name="connsiteY318" fmla="*/ 2597126 h 3512310"/>
              <a:gd name="connsiteX319" fmla="*/ 1045420 w 3505200"/>
              <a:gd name="connsiteY319" fmla="*/ 2481623 h 3512310"/>
              <a:gd name="connsiteX320" fmla="*/ 1076138 w 3505200"/>
              <a:gd name="connsiteY320" fmla="*/ 2461629 h 3512310"/>
              <a:gd name="connsiteX321" fmla="*/ 464488 w 3505200"/>
              <a:gd name="connsiteY321" fmla="*/ 2246127 h 3512310"/>
              <a:gd name="connsiteX322" fmla="*/ 520700 w 3505200"/>
              <a:gd name="connsiteY322" fmla="*/ 2324860 h 3512310"/>
              <a:gd name="connsiteX323" fmla="*/ 381924 w 3505200"/>
              <a:gd name="connsiteY323" fmla="*/ 2373947 h 3512310"/>
              <a:gd name="connsiteX324" fmla="*/ 386773 w 3505200"/>
              <a:gd name="connsiteY324" fmla="*/ 2273483 h 3512310"/>
              <a:gd name="connsiteX325" fmla="*/ 431311 w 3505200"/>
              <a:gd name="connsiteY325" fmla="*/ 2247011 h 3512310"/>
              <a:gd name="connsiteX326" fmla="*/ 464488 w 3505200"/>
              <a:gd name="connsiteY326" fmla="*/ 2246127 h 3512310"/>
              <a:gd name="connsiteX327" fmla="*/ 2862979 w 3505200"/>
              <a:gd name="connsiteY327" fmla="*/ 2245580 h 3512310"/>
              <a:gd name="connsiteX328" fmla="*/ 2920119 w 3505200"/>
              <a:gd name="connsiteY328" fmla="*/ 2306989 h 3512310"/>
              <a:gd name="connsiteX329" fmla="*/ 2907601 w 3505200"/>
              <a:gd name="connsiteY329" fmla="*/ 2373664 h 3512310"/>
              <a:gd name="connsiteX330" fmla="*/ 2796826 w 3505200"/>
              <a:gd name="connsiteY330" fmla="*/ 2387640 h 3512310"/>
              <a:gd name="connsiteX331" fmla="*/ 2794000 w 3505200"/>
              <a:gd name="connsiteY331" fmla="*/ 2267710 h 3512310"/>
              <a:gd name="connsiteX332" fmla="*/ 2862979 w 3505200"/>
              <a:gd name="connsiteY332" fmla="*/ 2245580 h 3512310"/>
              <a:gd name="connsiteX333" fmla="*/ 1313468 w 3505200"/>
              <a:gd name="connsiteY333" fmla="*/ 2245229 h 3512310"/>
              <a:gd name="connsiteX334" fmla="*/ 1397003 w 3505200"/>
              <a:gd name="connsiteY334" fmla="*/ 2324860 h 3512310"/>
              <a:gd name="connsiteX335" fmla="*/ 1264035 w 3505200"/>
              <a:gd name="connsiteY335" fmla="*/ 2382431 h 3512310"/>
              <a:gd name="connsiteX336" fmla="*/ 1269822 w 3505200"/>
              <a:gd name="connsiteY336" fmla="*/ 2265302 h 3512310"/>
              <a:gd name="connsiteX337" fmla="*/ 1313468 w 3505200"/>
              <a:gd name="connsiteY337" fmla="*/ 2245229 h 3512310"/>
              <a:gd name="connsiteX338" fmla="*/ 2408790 w 3505200"/>
              <a:gd name="connsiteY338" fmla="*/ 2243768 h 3512310"/>
              <a:gd name="connsiteX339" fmla="*/ 2461405 w 3505200"/>
              <a:gd name="connsiteY339" fmla="*/ 2268205 h 3512310"/>
              <a:gd name="connsiteX340" fmla="*/ 2463800 w 3505200"/>
              <a:gd name="connsiteY340" fmla="*/ 2382010 h 3512310"/>
              <a:gd name="connsiteX341" fmla="*/ 2350422 w 3505200"/>
              <a:gd name="connsiteY341" fmla="*/ 2373947 h 3512310"/>
              <a:gd name="connsiteX342" fmla="*/ 2355273 w 3505200"/>
              <a:gd name="connsiteY342" fmla="*/ 2273483 h 3512310"/>
              <a:gd name="connsiteX343" fmla="*/ 2408790 w 3505200"/>
              <a:gd name="connsiteY343" fmla="*/ 2243768 h 3512310"/>
              <a:gd name="connsiteX344" fmla="*/ 1532494 w 3505200"/>
              <a:gd name="connsiteY344" fmla="*/ 2243768 h 3512310"/>
              <a:gd name="connsiteX345" fmla="*/ 1585108 w 3505200"/>
              <a:gd name="connsiteY345" fmla="*/ 2268205 h 3512310"/>
              <a:gd name="connsiteX346" fmla="*/ 1587503 w 3505200"/>
              <a:gd name="connsiteY346" fmla="*/ 2382010 h 3512310"/>
              <a:gd name="connsiteX347" fmla="*/ 1474125 w 3505200"/>
              <a:gd name="connsiteY347" fmla="*/ 2373947 h 3512310"/>
              <a:gd name="connsiteX348" fmla="*/ 1478976 w 3505200"/>
              <a:gd name="connsiteY348" fmla="*/ 2273483 h 3512310"/>
              <a:gd name="connsiteX349" fmla="*/ 1532494 w 3505200"/>
              <a:gd name="connsiteY349" fmla="*/ 2243768 h 3512310"/>
              <a:gd name="connsiteX350" fmla="*/ 664614 w 3505200"/>
              <a:gd name="connsiteY350" fmla="*/ 2243768 h 3512310"/>
              <a:gd name="connsiteX351" fmla="*/ 718131 w 3505200"/>
              <a:gd name="connsiteY351" fmla="*/ 2273483 h 3512310"/>
              <a:gd name="connsiteX352" fmla="*/ 722982 w 3505200"/>
              <a:gd name="connsiteY352" fmla="*/ 2373947 h 3512310"/>
              <a:gd name="connsiteX353" fmla="*/ 609604 w 3505200"/>
              <a:gd name="connsiteY353" fmla="*/ 2382010 h 3512310"/>
              <a:gd name="connsiteX354" fmla="*/ 611999 w 3505200"/>
              <a:gd name="connsiteY354" fmla="*/ 2268205 h 3512310"/>
              <a:gd name="connsiteX355" fmla="*/ 664614 w 3505200"/>
              <a:gd name="connsiteY355" fmla="*/ 2243768 h 3512310"/>
              <a:gd name="connsiteX356" fmla="*/ 1970596 w 3505200"/>
              <a:gd name="connsiteY356" fmla="*/ 2243766 h 3512310"/>
              <a:gd name="connsiteX357" fmla="*/ 2028006 w 3505200"/>
              <a:gd name="connsiteY357" fmla="*/ 2269924 h 3512310"/>
              <a:gd name="connsiteX358" fmla="*/ 2031505 w 3505200"/>
              <a:gd name="connsiteY358" fmla="*/ 2379615 h 3512310"/>
              <a:gd name="connsiteX359" fmla="*/ 1921694 w 3505200"/>
              <a:gd name="connsiteY359" fmla="*/ 2379796 h 3512310"/>
              <a:gd name="connsiteX360" fmla="*/ 1918622 w 3505200"/>
              <a:gd name="connsiteY360" fmla="*/ 2275773 h 3512310"/>
              <a:gd name="connsiteX361" fmla="*/ 1970596 w 3505200"/>
              <a:gd name="connsiteY361" fmla="*/ 2243766 h 3512310"/>
              <a:gd name="connsiteX362" fmla="*/ 217996 w 3505200"/>
              <a:gd name="connsiteY362" fmla="*/ 2243766 h 3512310"/>
              <a:gd name="connsiteX363" fmla="*/ 275408 w 3505200"/>
              <a:gd name="connsiteY363" fmla="*/ 2269924 h 3512310"/>
              <a:gd name="connsiteX364" fmla="*/ 277188 w 3505200"/>
              <a:gd name="connsiteY364" fmla="*/ 2378016 h 3512310"/>
              <a:gd name="connsiteX365" fmla="*/ 169094 w 3505200"/>
              <a:gd name="connsiteY365" fmla="*/ 2379796 h 3512310"/>
              <a:gd name="connsiteX366" fmla="*/ 166022 w 3505200"/>
              <a:gd name="connsiteY366" fmla="*/ 2275773 h 3512310"/>
              <a:gd name="connsiteX367" fmla="*/ 217996 w 3505200"/>
              <a:gd name="connsiteY367" fmla="*/ 2243766 h 3512310"/>
              <a:gd name="connsiteX368" fmla="*/ 2626982 w 3505200"/>
              <a:gd name="connsiteY368" fmla="*/ 2243569 h 3512310"/>
              <a:gd name="connsiteX369" fmla="*/ 2676874 w 3505200"/>
              <a:gd name="connsiteY369" fmla="*/ 2262080 h 3512310"/>
              <a:gd name="connsiteX370" fmla="*/ 2633282 w 3505200"/>
              <a:gd name="connsiteY370" fmla="*/ 2407410 h 3512310"/>
              <a:gd name="connsiteX371" fmla="*/ 2552700 w 3505200"/>
              <a:gd name="connsiteY371" fmla="*/ 2325355 h 3512310"/>
              <a:gd name="connsiteX372" fmla="*/ 2580495 w 3505200"/>
              <a:gd name="connsiteY372" fmla="*/ 2268205 h 3512310"/>
              <a:gd name="connsiteX373" fmla="*/ 2626982 w 3505200"/>
              <a:gd name="connsiteY373" fmla="*/ 2243569 h 3512310"/>
              <a:gd name="connsiteX374" fmla="*/ 1750684 w 3505200"/>
              <a:gd name="connsiteY374" fmla="*/ 2243569 h 3512310"/>
              <a:gd name="connsiteX375" fmla="*/ 1800574 w 3505200"/>
              <a:gd name="connsiteY375" fmla="*/ 2262080 h 3512310"/>
              <a:gd name="connsiteX376" fmla="*/ 1756982 w 3505200"/>
              <a:gd name="connsiteY376" fmla="*/ 2407410 h 3512310"/>
              <a:gd name="connsiteX377" fmla="*/ 1676401 w 3505200"/>
              <a:gd name="connsiteY377" fmla="*/ 2325355 h 3512310"/>
              <a:gd name="connsiteX378" fmla="*/ 1704197 w 3505200"/>
              <a:gd name="connsiteY378" fmla="*/ 2268205 h 3512310"/>
              <a:gd name="connsiteX379" fmla="*/ 1750684 w 3505200"/>
              <a:gd name="connsiteY379" fmla="*/ 2243569 h 3512310"/>
              <a:gd name="connsiteX380" fmla="*/ 874386 w 3505200"/>
              <a:gd name="connsiteY380" fmla="*/ 2243569 h 3512310"/>
              <a:gd name="connsiteX381" fmla="*/ 924278 w 3505200"/>
              <a:gd name="connsiteY381" fmla="*/ 2262080 h 3512310"/>
              <a:gd name="connsiteX382" fmla="*/ 880686 w 3505200"/>
              <a:gd name="connsiteY382" fmla="*/ 2407410 h 3512310"/>
              <a:gd name="connsiteX383" fmla="*/ 800104 w 3505200"/>
              <a:gd name="connsiteY383" fmla="*/ 2325355 h 3512310"/>
              <a:gd name="connsiteX384" fmla="*/ 827899 w 3505200"/>
              <a:gd name="connsiteY384" fmla="*/ 2268205 h 3512310"/>
              <a:gd name="connsiteX385" fmla="*/ 874386 w 3505200"/>
              <a:gd name="connsiteY385" fmla="*/ 2243569 h 3512310"/>
              <a:gd name="connsiteX386" fmla="*/ 3291204 w 3505200"/>
              <a:gd name="connsiteY386" fmla="*/ 2242310 h 3512310"/>
              <a:gd name="connsiteX387" fmla="*/ 3365500 w 3505200"/>
              <a:gd name="connsiteY387" fmla="*/ 2324860 h 3512310"/>
              <a:gd name="connsiteX388" fmla="*/ 3286203 w 3505200"/>
              <a:gd name="connsiteY388" fmla="*/ 2407410 h 3512310"/>
              <a:gd name="connsiteX389" fmla="*/ 3241326 w 3505200"/>
              <a:gd name="connsiteY389" fmla="*/ 2262080 h 3512310"/>
              <a:gd name="connsiteX390" fmla="*/ 3291204 w 3505200"/>
              <a:gd name="connsiteY390" fmla="*/ 2242310 h 3512310"/>
              <a:gd name="connsiteX391" fmla="*/ 3068342 w 3505200"/>
              <a:gd name="connsiteY391" fmla="*/ 2242310 h 3512310"/>
              <a:gd name="connsiteX392" fmla="*/ 3149600 w 3505200"/>
              <a:gd name="connsiteY392" fmla="*/ 2330528 h 3512310"/>
              <a:gd name="connsiteX393" fmla="*/ 3067050 w 3505200"/>
              <a:gd name="connsiteY393" fmla="*/ 2407410 h 3512310"/>
              <a:gd name="connsiteX394" fmla="*/ 2984500 w 3505200"/>
              <a:gd name="connsiteY394" fmla="*/ 2326459 h 3512310"/>
              <a:gd name="connsiteX395" fmla="*/ 3012114 w 3505200"/>
              <a:gd name="connsiteY395" fmla="*/ 2271704 h 3512310"/>
              <a:gd name="connsiteX396" fmla="*/ 3068342 w 3505200"/>
              <a:gd name="connsiteY396" fmla="*/ 2242310 h 3512310"/>
              <a:gd name="connsiteX397" fmla="*/ 2190750 w 3505200"/>
              <a:gd name="connsiteY397" fmla="*/ 2242310 h 3512310"/>
              <a:gd name="connsiteX398" fmla="*/ 2273300 w 3505200"/>
              <a:gd name="connsiteY398" fmla="*/ 2324860 h 3512310"/>
              <a:gd name="connsiteX399" fmla="*/ 2189828 w 3505200"/>
              <a:gd name="connsiteY399" fmla="*/ 2407410 h 3512310"/>
              <a:gd name="connsiteX400" fmla="*/ 2108200 w 3505200"/>
              <a:gd name="connsiteY400" fmla="*/ 2332923 h 3512310"/>
              <a:gd name="connsiteX401" fmla="*/ 2134522 w 3505200"/>
              <a:gd name="connsiteY401" fmla="*/ 2275773 h 3512310"/>
              <a:gd name="connsiteX402" fmla="*/ 2190750 w 3505200"/>
              <a:gd name="connsiteY402" fmla="*/ 2242310 h 3512310"/>
              <a:gd name="connsiteX403" fmla="*/ 1095597 w 3505200"/>
              <a:gd name="connsiteY403" fmla="*/ 2238434 h 3512310"/>
              <a:gd name="connsiteX404" fmla="*/ 1175262 w 3505200"/>
              <a:gd name="connsiteY404" fmla="*/ 2342309 h 3512310"/>
              <a:gd name="connsiteX405" fmla="*/ 1042326 w 3505200"/>
              <a:gd name="connsiteY405" fmla="*/ 2373947 h 3512310"/>
              <a:gd name="connsiteX406" fmla="*/ 1042877 w 3505200"/>
              <a:gd name="connsiteY406" fmla="*/ 2275071 h 3512310"/>
              <a:gd name="connsiteX407" fmla="*/ 1095597 w 3505200"/>
              <a:gd name="connsiteY407" fmla="*/ 2238434 h 3512310"/>
              <a:gd name="connsiteX408" fmla="*/ 30015 w 3505200"/>
              <a:gd name="connsiteY408" fmla="*/ 2026410 h 3512310"/>
              <a:gd name="connsiteX409" fmla="*/ 81724 w 3505200"/>
              <a:gd name="connsiteY409" fmla="*/ 2120435 h 3512310"/>
              <a:gd name="connsiteX410" fmla="*/ 12303 w 3505200"/>
              <a:gd name="connsiteY410" fmla="*/ 2080385 h 3512310"/>
              <a:gd name="connsiteX411" fmla="*/ 30015 w 3505200"/>
              <a:gd name="connsiteY411" fmla="*/ 2026410 h 3512310"/>
              <a:gd name="connsiteX412" fmla="*/ 685342 w 3505200"/>
              <a:gd name="connsiteY412" fmla="*/ 2017774 h 3512310"/>
              <a:gd name="connsiteX413" fmla="*/ 735464 w 3505200"/>
              <a:gd name="connsiteY413" fmla="*/ 2078389 h 3512310"/>
              <a:gd name="connsiteX414" fmla="*/ 723206 w 3505200"/>
              <a:gd name="connsiteY414" fmla="*/ 2145064 h 3512310"/>
              <a:gd name="connsiteX415" fmla="*/ 663658 w 3505200"/>
              <a:gd name="connsiteY415" fmla="*/ 2178810 h 3512310"/>
              <a:gd name="connsiteX416" fmla="*/ 617951 w 3505200"/>
              <a:gd name="connsiteY416" fmla="*/ 2039809 h 3512310"/>
              <a:gd name="connsiteX417" fmla="*/ 685342 w 3505200"/>
              <a:gd name="connsiteY417" fmla="*/ 2017774 h 3512310"/>
              <a:gd name="connsiteX418" fmla="*/ 2624436 w 3505200"/>
              <a:gd name="connsiteY418" fmla="*/ 2015754 h 3512310"/>
              <a:gd name="connsiteX419" fmla="*/ 2667631 w 3505200"/>
              <a:gd name="connsiteY419" fmla="*/ 2033086 h 3512310"/>
              <a:gd name="connsiteX420" fmla="*/ 2705100 w 3505200"/>
              <a:gd name="connsiteY420" fmla="*/ 2092411 h 3512310"/>
              <a:gd name="connsiteX421" fmla="*/ 2572470 w 3505200"/>
              <a:gd name="connsiteY421" fmla="*/ 2150584 h 3512310"/>
              <a:gd name="connsiteX422" fmla="*/ 2586163 w 3505200"/>
              <a:gd name="connsiteY422" fmla="*/ 2040032 h 3512310"/>
              <a:gd name="connsiteX423" fmla="*/ 2624436 w 3505200"/>
              <a:gd name="connsiteY423" fmla="*/ 2015754 h 3512310"/>
              <a:gd name="connsiteX424" fmla="*/ 1745938 w 3505200"/>
              <a:gd name="connsiteY424" fmla="*/ 2015656 h 3512310"/>
              <a:gd name="connsiteX425" fmla="*/ 1775660 w 3505200"/>
              <a:gd name="connsiteY425" fmla="*/ 2021961 h 3512310"/>
              <a:gd name="connsiteX426" fmla="*/ 1822255 w 3505200"/>
              <a:gd name="connsiteY426" fmla="*/ 2095260 h 3512310"/>
              <a:gd name="connsiteX427" fmla="*/ 1754807 w 3505200"/>
              <a:gd name="connsiteY427" fmla="*/ 2178810 h 3512310"/>
              <a:gd name="connsiteX428" fmla="*/ 1709864 w 3505200"/>
              <a:gd name="connsiteY428" fmla="*/ 2040032 h 3512310"/>
              <a:gd name="connsiteX429" fmla="*/ 1745938 w 3505200"/>
              <a:gd name="connsiteY429" fmla="*/ 2015656 h 3512310"/>
              <a:gd name="connsiteX430" fmla="*/ 869642 w 3505200"/>
              <a:gd name="connsiteY430" fmla="*/ 2015656 h 3512310"/>
              <a:gd name="connsiteX431" fmla="*/ 899364 w 3505200"/>
              <a:gd name="connsiteY431" fmla="*/ 2021961 h 3512310"/>
              <a:gd name="connsiteX432" fmla="*/ 945961 w 3505200"/>
              <a:gd name="connsiteY432" fmla="*/ 2095260 h 3512310"/>
              <a:gd name="connsiteX433" fmla="*/ 878512 w 3505200"/>
              <a:gd name="connsiteY433" fmla="*/ 2178810 h 3512310"/>
              <a:gd name="connsiteX434" fmla="*/ 833567 w 3505200"/>
              <a:gd name="connsiteY434" fmla="*/ 2040032 h 3512310"/>
              <a:gd name="connsiteX435" fmla="*/ 869642 w 3505200"/>
              <a:gd name="connsiteY435" fmla="*/ 2015656 h 3512310"/>
              <a:gd name="connsiteX436" fmla="*/ 1098298 w 3505200"/>
              <a:gd name="connsiteY436" fmla="*/ 2015446 h 3512310"/>
              <a:gd name="connsiteX437" fmla="*/ 1149931 w 3505200"/>
              <a:gd name="connsiteY437" fmla="*/ 2044883 h 3512310"/>
              <a:gd name="connsiteX438" fmla="*/ 1155704 w 3505200"/>
              <a:gd name="connsiteY438" fmla="*/ 2153410 h 3512310"/>
              <a:gd name="connsiteX439" fmla="*/ 1044526 w 3505200"/>
              <a:gd name="connsiteY439" fmla="*/ 2156585 h 3512310"/>
              <a:gd name="connsiteX440" fmla="*/ 1045960 w 3505200"/>
              <a:gd name="connsiteY440" fmla="*/ 2046099 h 3512310"/>
              <a:gd name="connsiteX441" fmla="*/ 1098298 w 3505200"/>
              <a:gd name="connsiteY441" fmla="*/ 2015446 h 3512310"/>
              <a:gd name="connsiteX442" fmla="*/ 3468473 w 3505200"/>
              <a:gd name="connsiteY442" fmla="*/ 2015254 h 3512310"/>
              <a:gd name="connsiteX443" fmla="*/ 3487754 w 3505200"/>
              <a:gd name="connsiteY443" fmla="*/ 2086222 h 3512310"/>
              <a:gd name="connsiteX444" fmla="*/ 3435630 w 3505200"/>
              <a:gd name="connsiteY444" fmla="*/ 2136569 h 3512310"/>
              <a:gd name="connsiteX445" fmla="*/ 3446776 w 3505200"/>
              <a:gd name="connsiteY445" fmla="*/ 2023430 h 3512310"/>
              <a:gd name="connsiteX446" fmla="*/ 3468473 w 3505200"/>
              <a:gd name="connsiteY446" fmla="*/ 2015254 h 3512310"/>
              <a:gd name="connsiteX447" fmla="*/ 3067050 w 3505200"/>
              <a:gd name="connsiteY447" fmla="*/ 2013710 h 3512310"/>
              <a:gd name="connsiteX448" fmla="*/ 3149600 w 3505200"/>
              <a:gd name="connsiteY448" fmla="*/ 2102033 h 3512310"/>
              <a:gd name="connsiteX449" fmla="*/ 3067050 w 3505200"/>
              <a:gd name="connsiteY449" fmla="*/ 2178810 h 3512310"/>
              <a:gd name="connsiteX450" fmla="*/ 2984500 w 3505200"/>
              <a:gd name="connsiteY450" fmla="*/ 2102033 h 3512310"/>
              <a:gd name="connsiteX451" fmla="*/ 3015673 w 3505200"/>
              <a:gd name="connsiteY451" fmla="*/ 2044883 h 3512310"/>
              <a:gd name="connsiteX452" fmla="*/ 3067050 w 3505200"/>
              <a:gd name="connsiteY452" fmla="*/ 2013710 h 3512310"/>
              <a:gd name="connsiteX453" fmla="*/ 2190750 w 3505200"/>
              <a:gd name="connsiteY453" fmla="*/ 2013710 h 3512310"/>
              <a:gd name="connsiteX454" fmla="*/ 2273300 w 3505200"/>
              <a:gd name="connsiteY454" fmla="*/ 2102033 h 3512310"/>
              <a:gd name="connsiteX455" fmla="*/ 2190750 w 3505200"/>
              <a:gd name="connsiteY455" fmla="*/ 2178810 h 3512310"/>
              <a:gd name="connsiteX456" fmla="*/ 2108200 w 3505200"/>
              <a:gd name="connsiteY456" fmla="*/ 2102033 h 3512310"/>
              <a:gd name="connsiteX457" fmla="*/ 2139373 w 3505200"/>
              <a:gd name="connsiteY457" fmla="*/ 2044883 h 3512310"/>
              <a:gd name="connsiteX458" fmla="*/ 2190750 w 3505200"/>
              <a:gd name="connsiteY458" fmla="*/ 2013710 h 3512310"/>
              <a:gd name="connsiteX459" fmla="*/ 1974850 w 3505200"/>
              <a:gd name="connsiteY459" fmla="*/ 2013710 h 3512310"/>
              <a:gd name="connsiteX460" fmla="*/ 2057400 w 3505200"/>
              <a:gd name="connsiteY460" fmla="*/ 2102033 h 3512310"/>
              <a:gd name="connsiteX461" fmla="*/ 1974850 w 3505200"/>
              <a:gd name="connsiteY461" fmla="*/ 2178810 h 3512310"/>
              <a:gd name="connsiteX462" fmla="*/ 1892300 w 3505200"/>
              <a:gd name="connsiteY462" fmla="*/ 2102033 h 3512310"/>
              <a:gd name="connsiteX463" fmla="*/ 1923473 w 3505200"/>
              <a:gd name="connsiteY463" fmla="*/ 2044883 h 3512310"/>
              <a:gd name="connsiteX464" fmla="*/ 1974850 w 3505200"/>
              <a:gd name="connsiteY464" fmla="*/ 2013710 h 3512310"/>
              <a:gd name="connsiteX465" fmla="*/ 222250 w 3505200"/>
              <a:gd name="connsiteY465" fmla="*/ 2013710 h 3512310"/>
              <a:gd name="connsiteX466" fmla="*/ 304800 w 3505200"/>
              <a:gd name="connsiteY466" fmla="*/ 2102033 h 3512310"/>
              <a:gd name="connsiteX467" fmla="*/ 222746 w 3505200"/>
              <a:gd name="connsiteY467" fmla="*/ 2178810 h 3512310"/>
              <a:gd name="connsiteX468" fmla="*/ 139701 w 3505200"/>
              <a:gd name="connsiteY468" fmla="*/ 2099638 h 3512310"/>
              <a:gd name="connsiteX469" fmla="*/ 170873 w 3505200"/>
              <a:gd name="connsiteY469" fmla="*/ 2044883 h 3512310"/>
              <a:gd name="connsiteX470" fmla="*/ 222250 w 3505200"/>
              <a:gd name="connsiteY470" fmla="*/ 2013710 h 3512310"/>
              <a:gd name="connsiteX471" fmla="*/ 2405463 w 3505200"/>
              <a:gd name="connsiteY471" fmla="*/ 2008863 h 3512310"/>
              <a:gd name="connsiteX472" fmla="*/ 2455737 w 3505200"/>
              <a:gd name="connsiteY472" fmla="*/ 2040032 h 3512310"/>
              <a:gd name="connsiteX473" fmla="*/ 2407857 w 3505200"/>
              <a:gd name="connsiteY473" fmla="*/ 2172265 h 3512310"/>
              <a:gd name="connsiteX474" fmla="*/ 2332293 w 3505200"/>
              <a:gd name="connsiteY474" fmla="*/ 2125561 h 3512310"/>
              <a:gd name="connsiteX475" fmla="*/ 2373174 w 3505200"/>
              <a:gd name="connsiteY475" fmla="*/ 2022214 h 3512310"/>
              <a:gd name="connsiteX476" fmla="*/ 2405463 w 3505200"/>
              <a:gd name="connsiteY476" fmla="*/ 2008863 h 3512310"/>
              <a:gd name="connsiteX477" fmla="*/ 1527607 w 3505200"/>
              <a:gd name="connsiteY477" fmla="*/ 2008587 h 3512310"/>
              <a:gd name="connsiteX478" fmla="*/ 1579441 w 3505200"/>
              <a:gd name="connsiteY478" fmla="*/ 2040032 h 3512310"/>
              <a:gd name="connsiteX479" fmla="*/ 1588627 w 3505200"/>
              <a:gd name="connsiteY479" fmla="*/ 2158744 h 3512310"/>
              <a:gd name="connsiteX480" fmla="*/ 1458753 w 3505200"/>
              <a:gd name="connsiteY480" fmla="*/ 2128010 h 3512310"/>
              <a:gd name="connsiteX481" fmla="*/ 1490673 w 3505200"/>
              <a:gd name="connsiteY481" fmla="*/ 2026489 h 3512310"/>
              <a:gd name="connsiteX482" fmla="*/ 1527607 w 3505200"/>
              <a:gd name="connsiteY482" fmla="*/ 2008587 h 3512310"/>
              <a:gd name="connsiteX483" fmla="*/ 1312114 w 3505200"/>
              <a:gd name="connsiteY483" fmla="*/ 2008219 h 3512310"/>
              <a:gd name="connsiteX484" fmla="*/ 1343864 w 3505200"/>
              <a:gd name="connsiteY484" fmla="*/ 2021961 h 3512310"/>
              <a:gd name="connsiteX485" fmla="*/ 1372727 w 3505200"/>
              <a:gd name="connsiteY485" fmla="*/ 2158744 h 3512310"/>
              <a:gd name="connsiteX486" fmla="*/ 1248264 w 3505200"/>
              <a:gd name="connsiteY486" fmla="*/ 2133474 h 3512310"/>
              <a:gd name="connsiteX487" fmla="*/ 1280978 w 3505200"/>
              <a:gd name="connsiteY487" fmla="*/ 2022214 h 3512310"/>
              <a:gd name="connsiteX488" fmla="*/ 1312114 w 3505200"/>
              <a:gd name="connsiteY488" fmla="*/ 2008219 h 3512310"/>
              <a:gd name="connsiteX489" fmla="*/ 435812 w 3505200"/>
              <a:gd name="connsiteY489" fmla="*/ 2007868 h 3512310"/>
              <a:gd name="connsiteX490" fmla="*/ 467561 w 3505200"/>
              <a:gd name="connsiteY490" fmla="*/ 2021961 h 3512310"/>
              <a:gd name="connsiteX491" fmla="*/ 514158 w 3505200"/>
              <a:gd name="connsiteY491" fmla="*/ 2097467 h 3512310"/>
              <a:gd name="connsiteX492" fmla="*/ 366550 w 3505200"/>
              <a:gd name="connsiteY492" fmla="*/ 2128010 h 3512310"/>
              <a:gd name="connsiteX493" fmla="*/ 398469 w 3505200"/>
              <a:gd name="connsiteY493" fmla="*/ 2026489 h 3512310"/>
              <a:gd name="connsiteX494" fmla="*/ 435812 w 3505200"/>
              <a:gd name="connsiteY494" fmla="*/ 2007868 h 3512310"/>
              <a:gd name="connsiteX495" fmla="*/ 3263580 w 3505200"/>
              <a:gd name="connsiteY495" fmla="*/ 2007781 h 3512310"/>
              <a:gd name="connsiteX496" fmla="*/ 3335544 w 3505200"/>
              <a:gd name="connsiteY496" fmla="*/ 2046099 h 3512310"/>
              <a:gd name="connsiteX497" fmla="*/ 3353321 w 3505200"/>
              <a:gd name="connsiteY497" fmla="*/ 2106424 h 3512310"/>
              <a:gd name="connsiteX498" fmla="*/ 3281430 w 3505200"/>
              <a:gd name="connsiteY498" fmla="*/ 2178810 h 3512310"/>
              <a:gd name="connsiteX499" fmla="*/ 3209253 w 3505200"/>
              <a:gd name="connsiteY499" fmla="*/ 2085447 h 3512310"/>
              <a:gd name="connsiteX500" fmla="*/ 3238500 w 3505200"/>
              <a:gd name="connsiteY500" fmla="*/ 2017364 h 3512310"/>
              <a:gd name="connsiteX501" fmla="*/ 3263580 w 3505200"/>
              <a:gd name="connsiteY501" fmla="*/ 2007781 h 3512310"/>
              <a:gd name="connsiteX502" fmla="*/ 2834677 w 3505200"/>
              <a:gd name="connsiteY502" fmla="*/ 2007746 h 3512310"/>
              <a:gd name="connsiteX503" fmla="*/ 2874552 w 3505200"/>
              <a:gd name="connsiteY503" fmla="*/ 2027810 h 3512310"/>
              <a:gd name="connsiteX504" fmla="*/ 2920370 w 3505200"/>
              <a:gd name="connsiteY504" fmla="*/ 2074550 h 3512310"/>
              <a:gd name="connsiteX505" fmla="*/ 2904640 w 3505200"/>
              <a:gd name="connsiteY505" fmla="*/ 2133474 h 3512310"/>
              <a:gd name="connsiteX506" fmla="*/ 2762445 w 3505200"/>
              <a:gd name="connsiteY506" fmla="*/ 2097467 h 3512310"/>
              <a:gd name="connsiteX507" fmla="*/ 2800350 w 3505200"/>
              <a:gd name="connsiteY507" fmla="*/ 2016186 h 3512310"/>
              <a:gd name="connsiteX508" fmla="*/ 2834677 w 3505200"/>
              <a:gd name="connsiteY508" fmla="*/ 2007746 h 3512310"/>
              <a:gd name="connsiteX509" fmla="*/ 2618698 w 3505200"/>
              <a:gd name="connsiteY509" fmla="*/ 1800816 h 3512310"/>
              <a:gd name="connsiteX510" fmla="*/ 2705100 w 3505200"/>
              <a:gd name="connsiteY510" fmla="*/ 1875071 h 3512310"/>
              <a:gd name="connsiteX511" fmla="*/ 2632168 w 3505200"/>
              <a:gd name="connsiteY511" fmla="*/ 1950210 h 3512310"/>
              <a:gd name="connsiteX512" fmla="*/ 2578100 w 3505200"/>
              <a:gd name="connsiteY512" fmla="*/ 1823210 h 3512310"/>
              <a:gd name="connsiteX513" fmla="*/ 2618698 w 3505200"/>
              <a:gd name="connsiteY513" fmla="*/ 1800816 h 3512310"/>
              <a:gd name="connsiteX514" fmla="*/ 1748086 w 3505200"/>
              <a:gd name="connsiteY514" fmla="*/ 1800383 h 3512310"/>
              <a:gd name="connsiteX515" fmla="*/ 1828800 w 3505200"/>
              <a:gd name="connsiteY515" fmla="*/ 1875071 h 3512310"/>
              <a:gd name="connsiteX516" fmla="*/ 1755868 w 3505200"/>
              <a:gd name="connsiteY516" fmla="*/ 1950210 h 3512310"/>
              <a:gd name="connsiteX517" fmla="*/ 1704626 w 3505200"/>
              <a:gd name="connsiteY517" fmla="*/ 1817580 h 3512310"/>
              <a:gd name="connsiteX518" fmla="*/ 1748086 w 3505200"/>
              <a:gd name="connsiteY518" fmla="*/ 1800383 h 3512310"/>
              <a:gd name="connsiteX519" fmla="*/ 871791 w 3505200"/>
              <a:gd name="connsiteY519" fmla="*/ 1800383 h 3512310"/>
              <a:gd name="connsiteX520" fmla="*/ 952505 w 3505200"/>
              <a:gd name="connsiteY520" fmla="*/ 1875071 h 3512310"/>
              <a:gd name="connsiteX521" fmla="*/ 879573 w 3505200"/>
              <a:gd name="connsiteY521" fmla="*/ 1950210 h 3512310"/>
              <a:gd name="connsiteX522" fmla="*/ 828331 w 3505200"/>
              <a:gd name="connsiteY522" fmla="*/ 1817580 h 3512310"/>
              <a:gd name="connsiteX523" fmla="*/ 871791 w 3505200"/>
              <a:gd name="connsiteY523" fmla="*/ 1800383 h 3512310"/>
              <a:gd name="connsiteX524" fmla="*/ 1539625 w 3505200"/>
              <a:gd name="connsiteY524" fmla="*/ 1799183 h 3512310"/>
              <a:gd name="connsiteX525" fmla="*/ 1591887 w 3505200"/>
              <a:gd name="connsiteY525" fmla="*/ 1926985 h 3512310"/>
              <a:gd name="connsiteX526" fmla="*/ 1455469 w 3505200"/>
              <a:gd name="connsiteY526" fmla="*/ 1895973 h 3512310"/>
              <a:gd name="connsiteX527" fmla="*/ 1477105 w 3505200"/>
              <a:gd name="connsiteY527" fmla="*/ 1813685 h 3512310"/>
              <a:gd name="connsiteX528" fmla="*/ 1539625 w 3505200"/>
              <a:gd name="connsiteY528" fmla="*/ 1799183 h 3512310"/>
              <a:gd name="connsiteX529" fmla="*/ 447420 w 3505200"/>
              <a:gd name="connsiteY529" fmla="*/ 1799183 h 3512310"/>
              <a:gd name="connsiteX530" fmla="*/ 499682 w 3505200"/>
              <a:gd name="connsiteY530" fmla="*/ 1926985 h 3512310"/>
              <a:gd name="connsiteX531" fmla="*/ 363265 w 3505200"/>
              <a:gd name="connsiteY531" fmla="*/ 1895973 h 3512310"/>
              <a:gd name="connsiteX532" fmla="*/ 384901 w 3505200"/>
              <a:gd name="connsiteY532" fmla="*/ 1813685 h 3512310"/>
              <a:gd name="connsiteX533" fmla="*/ 447420 w 3505200"/>
              <a:gd name="connsiteY533" fmla="*/ 1799183 h 3512310"/>
              <a:gd name="connsiteX534" fmla="*/ 3067050 w 3505200"/>
              <a:gd name="connsiteY534" fmla="*/ 1797810 h 3512310"/>
              <a:gd name="connsiteX535" fmla="*/ 3149600 w 3505200"/>
              <a:gd name="connsiteY535" fmla="*/ 1871184 h 3512310"/>
              <a:gd name="connsiteX536" fmla="*/ 3004270 w 3505200"/>
              <a:gd name="connsiteY536" fmla="*/ 1921984 h 3512310"/>
              <a:gd name="connsiteX537" fmla="*/ 3009900 w 3505200"/>
              <a:gd name="connsiteY537" fmla="*/ 1823210 h 3512310"/>
              <a:gd name="connsiteX538" fmla="*/ 3067050 w 3505200"/>
              <a:gd name="connsiteY538" fmla="*/ 1797810 h 3512310"/>
              <a:gd name="connsiteX539" fmla="*/ 2190750 w 3505200"/>
              <a:gd name="connsiteY539" fmla="*/ 1797810 h 3512310"/>
              <a:gd name="connsiteX540" fmla="*/ 2273300 w 3505200"/>
              <a:gd name="connsiteY540" fmla="*/ 1871184 h 3512310"/>
              <a:gd name="connsiteX541" fmla="*/ 2127970 w 3505200"/>
              <a:gd name="connsiteY541" fmla="*/ 1921984 h 3512310"/>
              <a:gd name="connsiteX542" fmla="*/ 2133600 w 3505200"/>
              <a:gd name="connsiteY542" fmla="*/ 1823210 h 3512310"/>
              <a:gd name="connsiteX543" fmla="*/ 2190750 w 3505200"/>
              <a:gd name="connsiteY543" fmla="*/ 1797810 h 3512310"/>
              <a:gd name="connsiteX544" fmla="*/ 1974850 w 3505200"/>
              <a:gd name="connsiteY544" fmla="*/ 1797810 h 3512310"/>
              <a:gd name="connsiteX545" fmla="*/ 2057400 w 3505200"/>
              <a:gd name="connsiteY545" fmla="*/ 1871184 h 3512310"/>
              <a:gd name="connsiteX546" fmla="*/ 1912070 w 3505200"/>
              <a:gd name="connsiteY546" fmla="*/ 1921984 h 3512310"/>
              <a:gd name="connsiteX547" fmla="*/ 1917700 w 3505200"/>
              <a:gd name="connsiteY547" fmla="*/ 1823210 h 3512310"/>
              <a:gd name="connsiteX548" fmla="*/ 1974850 w 3505200"/>
              <a:gd name="connsiteY548" fmla="*/ 1797810 h 3512310"/>
              <a:gd name="connsiteX549" fmla="*/ 1098555 w 3505200"/>
              <a:gd name="connsiteY549" fmla="*/ 1797810 h 3512310"/>
              <a:gd name="connsiteX550" fmla="*/ 1181105 w 3505200"/>
              <a:gd name="connsiteY550" fmla="*/ 1871184 h 3512310"/>
              <a:gd name="connsiteX551" fmla="*/ 1035775 w 3505200"/>
              <a:gd name="connsiteY551" fmla="*/ 1921984 h 3512310"/>
              <a:gd name="connsiteX552" fmla="*/ 1041405 w 3505200"/>
              <a:gd name="connsiteY552" fmla="*/ 1823210 h 3512310"/>
              <a:gd name="connsiteX553" fmla="*/ 1098555 w 3505200"/>
              <a:gd name="connsiteY553" fmla="*/ 1797810 h 3512310"/>
              <a:gd name="connsiteX554" fmla="*/ 222250 w 3505200"/>
              <a:gd name="connsiteY554" fmla="*/ 1797810 h 3512310"/>
              <a:gd name="connsiteX555" fmla="*/ 304800 w 3505200"/>
              <a:gd name="connsiteY555" fmla="*/ 1871184 h 3512310"/>
              <a:gd name="connsiteX556" fmla="*/ 159472 w 3505200"/>
              <a:gd name="connsiteY556" fmla="*/ 1921984 h 3512310"/>
              <a:gd name="connsiteX557" fmla="*/ 165100 w 3505200"/>
              <a:gd name="connsiteY557" fmla="*/ 1823210 h 3512310"/>
              <a:gd name="connsiteX558" fmla="*/ 222250 w 3505200"/>
              <a:gd name="connsiteY558" fmla="*/ 1797810 h 3512310"/>
              <a:gd name="connsiteX559" fmla="*/ 19050 w 3505200"/>
              <a:gd name="connsiteY559" fmla="*/ 1797810 h 3512310"/>
              <a:gd name="connsiteX560" fmla="*/ 88900 w 3505200"/>
              <a:gd name="connsiteY560" fmla="*/ 1871184 h 3512310"/>
              <a:gd name="connsiteX561" fmla="*/ 24680 w 3505200"/>
              <a:gd name="connsiteY561" fmla="*/ 1950210 h 3512310"/>
              <a:gd name="connsiteX562" fmla="*/ 0 w 3505200"/>
              <a:gd name="connsiteY562" fmla="*/ 1874010 h 3512310"/>
              <a:gd name="connsiteX563" fmla="*/ 19050 w 3505200"/>
              <a:gd name="connsiteY563" fmla="*/ 1797810 h 3512310"/>
              <a:gd name="connsiteX564" fmla="*/ 3284584 w 3505200"/>
              <a:gd name="connsiteY564" fmla="*/ 1796269 h 3512310"/>
              <a:gd name="connsiteX565" fmla="*/ 3346737 w 3505200"/>
              <a:gd name="connsiteY565" fmla="*/ 1919805 h 3512310"/>
              <a:gd name="connsiteX566" fmla="*/ 3228340 w 3505200"/>
              <a:gd name="connsiteY566" fmla="*/ 1934970 h 3512310"/>
              <a:gd name="connsiteX567" fmla="*/ 3233057 w 3505200"/>
              <a:gd name="connsiteY567" fmla="*/ 1817767 h 3512310"/>
              <a:gd name="connsiteX568" fmla="*/ 3284584 w 3505200"/>
              <a:gd name="connsiteY568" fmla="*/ 1796269 h 3512310"/>
              <a:gd name="connsiteX569" fmla="*/ 679285 w 3505200"/>
              <a:gd name="connsiteY569" fmla="*/ 1790419 h 3512310"/>
              <a:gd name="connsiteX570" fmla="*/ 728801 w 3505200"/>
              <a:gd name="connsiteY570" fmla="*/ 1839085 h 3512310"/>
              <a:gd name="connsiteX571" fmla="*/ 728801 w 3505200"/>
              <a:gd name="connsiteY571" fmla="*/ 1896235 h 3512310"/>
              <a:gd name="connsiteX572" fmla="*/ 607430 w 3505200"/>
              <a:gd name="connsiteY572" fmla="*/ 1929192 h 3512310"/>
              <a:gd name="connsiteX573" fmla="*/ 612431 w 3505200"/>
              <a:gd name="connsiteY573" fmla="*/ 1817580 h 3512310"/>
              <a:gd name="connsiteX574" fmla="*/ 679285 w 3505200"/>
              <a:gd name="connsiteY574" fmla="*/ 1790419 h 3512310"/>
              <a:gd name="connsiteX575" fmla="*/ 3463174 w 3505200"/>
              <a:gd name="connsiteY575" fmla="*/ 1790048 h 3512310"/>
              <a:gd name="connsiteX576" fmla="*/ 3482975 w 3505200"/>
              <a:gd name="connsiteY576" fmla="*/ 1791655 h 3512310"/>
              <a:gd name="connsiteX577" fmla="*/ 3505200 w 3505200"/>
              <a:gd name="connsiteY577" fmla="*/ 1874010 h 3512310"/>
              <a:gd name="connsiteX578" fmla="*/ 3482975 w 3505200"/>
              <a:gd name="connsiteY578" fmla="*/ 1943665 h 3512310"/>
              <a:gd name="connsiteX579" fmla="*/ 3424105 w 3505200"/>
              <a:gd name="connsiteY579" fmla="*/ 1896235 h 3512310"/>
              <a:gd name="connsiteX580" fmla="*/ 3446776 w 3505200"/>
              <a:gd name="connsiteY580" fmla="*/ 1794830 h 3512310"/>
              <a:gd name="connsiteX581" fmla="*/ 3463174 w 3505200"/>
              <a:gd name="connsiteY581" fmla="*/ 1790048 h 3512310"/>
              <a:gd name="connsiteX582" fmla="*/ 2374371 w 3505200"/>
              <a:gd name="connsiteY582" fmla="*/ 1789654 h 3512310"/>
              <a:gd name="connsiteX583" fmla="*/ 2460974 w 3505200"/>
              <a:gd name="connsiteY583" fmla="*/ 1817580 h 3512310"/>
              <a:gd name="connsiteX584" fmla="*/ 2407857 w 3505200"/>
              <a:gd name="connsiteY584" fmla="*/ 1943665 h 3512310"/>
              <a:gd name="connsiteX585" fmla="*/ 2331904 w 3505200"/>
              <a:gd name="connsiteY585" fmla="*/ 1896235 h 3512310"/>
              <a:gd name="connsiteX586" fmla="*/ 2354576 w 3505200"/>
              <a:gd name="connsiteY586" fmla="*/ 1794830 h 3512310"/>
              <a:gd name="connsiteX587" fmla="*/ 2374371 w 3505200"/>
              <a:gd name="connsiteY587" fmla="*/ 1789654 h 3512310"/>
              <a:gd name="connsiteX588" fmla="*/ 1282177 w 3505200"/>
              <a:gd name="connsiteY588" fmla="*/ 1789654 h 3512310"/>
              <a:gd name="connsiteX589" fmla="*/ 1368779 w 3505200"/>
              <a:gd name="connsiteY589" fmla="*/ 1817580 h 3512310"/>
              <a:gd name="connsiteX590" fmla="*/ 1315662 w 3505200"/>
              <a:gd name="connsiteY590" fmla="*/ 1943665 h 3512310"/>
              <a:gd name="connsiteX591" fmla="*/ 1239709 w 3505200"/>
              <a:gd name="connsiteY591" fmla="*/ 1896235 h 3512310"/>
              <a:gd name="connsiteX592" fmla="*/ 1262381 w 3505200"/>
              <a:gd name="connsiteY592" fmla="*/ 1794830 h 3512310"/>
              <a:gd name="connsiteX593" fmla="*/ 1282177 w 3505200"/>
              <a:gd name="connsiteY593" fmla="*/ 1789654 h 3512310"/>
              <a:gd name="connsiteX594" fmla="*/ 2845134 w 3505200"/>
              <a:gd name="connsiteY594" fmla="*/ 1789127 h 3512310"/>
              <a:gd name="connsiteX595" fmla="*/ 2905165 w 3505200"/>
              <a:gd name="connsiteY595" fmla="*/ 1831149 h 3512310"/>
              <a:gd name="connsiteX596" fmla="*/ 2914044 w 3505200"/>
              <a:gd name="connsiteY596" fmla="*/ 1894649 h 3512310"/>
              <a:gd name="connsiteX597" fmla="*/ 2791825 w 3505200"/>
              <a:gd name="connsiteY597" fmla="*/ 1929192 h 3512310"/>
              <a:gd name="connsiteX598" fmla="*/ 2790825 w 3505200"/>
              <a:gd name="connsiteY598" fmla="*/ 1810811 h 3512310"/>
              <a:gd name="connsiteX599" fmla="*/ 2845134 w 3505200"/>
              <a:gd name="connsiteY599" fmla="*/ 1789127 h 3512310"/>
              <a:gd name="connsiteX600" fmla="*/ 2618863 w 3505200"/>
              <a:gd name="connsiteY600" fmla="*/ 1572325 h 3512310"/>
              <a:gd name="connsiteX601" fmla="*/ 2705100 w 3505200"/>
              <a:gd name="connsiteY601" fmla="*/ 1649941 h 3512310"/>
              <a:gd name="connsiteX602" fmla="*/ 2636885 w 3505200"/>
              <a:gd name="connsiteY602" fmla="*/ 1721610 h 3512310"/>
              <a:gd name="connsiteX603" fmla="*/ 2578100 w 3505200"/>
              <a:gd name="connsiteY603" fmla="*/ 1594611 h 3512310"/>
              <a:gd name="connsiteX604" fmla="*/ 2618863 w 3505200"/>
              <a:gd name="connsiteY604" fmla="*/ 1572325 h 3512310"/>
              <a:gd name="connsiteX605" fmla="*/ 438036 w 3505200"/>
              <a:gd name="connsiteY605" fmla="*/ 1570774 h 3512310"/>
              <a:gd name="connsiteX606" fmla="*/ 492475 w 3505200"/>
              <a:gd name="connsiteY606" fmla="*/ 1588981 h 3512310"/>
              <a:gd name="connsiteX607" fmla="*/ 500745 w 3505200"/>
              <a:gd name="connsiteY607" fmla="*/ 1701653 h 3512310"/>
              <a:gd name="connsiteX608" fmla="*/ 377761 w 3505200"/>
              <a:gd name="connsiteY608" fmla="*/ 1699385 h 3512310"/>
              <a:gd name="connsiteX609" fmla="*/ 385985 w 3505200"/>
              <a:gd name="connsiteY609" fmla="*/ 1601172 h 3512310"/>
              <a:gd name="connsiteX610" fmla="*/ 438036 w 3505200"/>
              <a:gd name="connsiteY610" fmla="*/ 1570774 h 3512310"/>
              <a:gd name="connsiteX611" fmla="*/ 1534674 w 3505200"/>
              <a:gd name="connsiteY611" fmla="*/ 1570583 h 3512310"/>
              <a:gd name="connsiteX612" fmla="*/ 1587506 w 3505200"/>
              <a:gd name="connsiteY612" fmla="*/ 1594611 h 3512310"/>
              <a:gd name="connsiteX613" fmla="*/ 1529108 w 3505200"/>
              <a:gd name="connsiteY613" fmla="*/ 1721610 h 3512310"/>
              <a:gd name="connsiteX614" fmla="*/ 1467576 w 3505200"/>
              <a:gd name="connsiteY614" fmla="*/ 1693384 h 3512310"/>
              <a:gd name="connsiteX615" fmla="*/ 1478979 w 3505200"/>
              <a:gd name="connsiteY615" fmla="*/ 1600384 h 3512310"/>
              <a:gd name="connsiteX616" fmla="*/ 1534674 w 3505200"/>
              <a:gd name="connsiteY616" fmla="*/ 1570583 h 3512310"/>
              <a:gd name="connsiteX617" fmla="*/ 662438 w 3505200"/>
              <a:gd name="connsiteY617" fmla="*/ 1570583 h 3512310"/>
              <a:gd name="connsiteX618" fmla="*/ 718133 w 3505200"/>
              <a:gd name="connsiteY618" fmla="*/ 1600384 h 3512310"/>
              <a:gd name="connsiteX619" fmla="*/ 729536 w 3505200"/>
              <a:gd name="connsiteY619" fmla="*/ 1693384 h 3512310"/>
              <a:gd name="connsiteX620" fmla="*/ 670211 w 3505200"/>
              <a:gd name="connsiteY620" fmla="*/ 1721610 h 3512310"/>
              <a:gd name="connsiteX621" fmla="*/ 609606 w 3505200"/>
              <a:gd name="connsiteY621" fmla="*/ 1594611 h 3512310"/>
              <a:gd name="connsiteX622" fmla="*/ 662438 w 3505200"/>
              <a:gd name="connsiteY622" fmla="*/ 1570583 h 3512310"/>
              <a:gd name="connsiteX623" fmla="*/ 1748384 w 3505200"/>
              <a:gd name="connsiteY623" fmla="*/ 1570375 h 3512310"/>
              <a:gd name="connsiteX624" fmla="*/ 1800574 w 3505200"/>
              <a:gd name="connsiteY624" fmla="*/ 1588981 h 3512310"/>
              <a:gd name="connsiteX625" fmla="*/ 1762678 w 3505200"/>
              <a:gd name="connsiteY625" fmla="*/ 1721610 h 3512310"/>
              <a:gd name="connsiteX626" fmla="*/ 1701801 w 3505200"/>
              <a:gd name="connsiteY626" fmla="*/ 1594611 h 3512310"/>
              <a:gd name="connsiteX627" fmla="*/ 1748384 w 3505200"/>
              <a:gd name="connsiteY627" fmla="*/ 1570375 h 3512310"/>
              <a:gd name="connsiteX628" fmla="*/ 872090 w 3505200"/>
              <a:gd name="connsiteY628" fmla="*/ 1570375 h 3512310"/>
              <a:gd name="connsiteX629" fmla="*/ 924280 w 3505200"/>
              <a:gd name="connsiteY629" fmla="*/ 1588981 h 3512310"/>
              <a:gd name="connsiteX630" fmla="*/ 886384 w 3505200"/>
              <a:gd name="connsiteY630" fmla="*/ 1721610 h 3512310"/>
              <a:gd name="connsiteX631" fmla="*/ 825506 w 3505200"/>
              <a:gd name="connsiteY631" fmla="*/ 1594611 h 3512310"/>
              <a:gd name="connsiteX632" fmla="*/ 872090 w 3505200"/>
              <a:gd name="connsiteY632" fmla="*/ 1570375 h 3512310"/>
              <a:gd name="connsiteX633" fmla="*/ 222127 w 3505200"/>
              <a:gd name="connsiteY633" fmla="*/ 1570326 h 3512310"/>
              <a:gd name="connsiteX634" fmla="*/ 279401 w 3505200"/>
              <a:gd name="connsiteY634" fmla="*/ 1594611 h 3512310"/>
              <a:gd name="connsiteX635" fmla="*/ 221002 w 3505200"/>
              <a:gd name="connsiteY635" fmla="*/ 1721610 h 3512310"/>
              <a:gd name="connsiteX636" fmla="*/ 159472 w 3505200"/>
              <a:gd name="connsiteY636" fmla="*/ 1693384 h 3512310"/>
              <a:gd name="connsiteX637" fmla="*/ 165596 w 3505200"/>
              <a:gd name="connsiteY637" fmla="*/ 1597006 h 3512310"/>
              <a:gd name="connsiteX638" fmla="*/ 222127 w 3505200"/>
              <a:gd name="connsiteY638" fmla="*/ 1570326 h 3512310"/>
              <a:gd name="connsiteX639" fmla="*/ 2839959 w 3505200"/>
              <a:gd name="connsiteY639" fmla="*/ 1570219 h 3512310"/>
              <a:gd name="connsiteX640" fmla="*/ 2883444 w 3505200"/>
              <a:gd name="connsiteY640" fmla="*/ 1582202 h 3512310"/>
              <a:gd name="connsiteX641" fmla="*/ 2914709 w 3505200"/>
              <a:gd name="connsiteY641" fmla="*/ 1683395 h 3512310"/>
              <a:gd name="connsiteX642" fmla="*/ 2851731 w 3505200"/>
              <a:gd name="connsiteY642" fmla="*/ 1721610 h 3512310"/>
              <a:gd name="connsiteX643" fmla="*/ 2788557 w 3505200"/>
              <a:gd name="connsiteY643" fmla="*/ 1701653 h 3512310"/>
              <a:gd name="connsiteX644" fmla="*/ 2796826 w 3505200"/>
              <a:gd name="connsiteY644" fmla="*/ 1588981 h 3512310"/>
              <a:gd name="connsiteX645" fmla="*/ 2839959 w 3505200"/>
              <a:gd name="connsiteY645" fmla="*/ 1570219 h 3512310"/>
              <a:gd name="connsiteX646" fmla="*/ 23198 w 3505200"/>
              <a:gd name="connsiteY646" fmla="*/ 1569980 h 3512310"/>
              <a:gd name="connsiteX647" fmla="*/ 50174 w 3505200"/>
              <a:gd name="connsiteY647" fmla="*/ 1581576 h 3512310"/>
              <a:gd name="connsiteX648" fmla="*/ 25107 w 3505200"/>
              <a:gd name="connsiteY648" fmla="*/ 1721610 h 3512310"/>
              <a:gd name="connsiteX649" fmla="*/ 0 w 3505200"/>
              <a:gd name="connsiteY649" fmla="*/ 1653877 h 3512310"/>
              <a:gd name="connsiteX650" fmla="*/ 8467 w 3505200"/>
              <a:gd name="connsiteY650" fmla="*/ 1577678 h 3512310"/>
              <a:gd name="connsiteX651" fmla="*/ 23198 w 3505200"/>
              <a:gd name="connsiteY651" fmla="*/ 1569980 h 3512310"/>
              <a:gd name="connsiteX652" fmla="*/ 2188829 w 3505200"/>
              <a:gd name="connsiteY652" fmla="*/ 1569452 h 3512310"/>
              <a:gd name="connsiteX653" fmla="*/ 2254537 w 3505200"/>
              <a:gd name="connsiteY653" fmla="*/ 1691205 h 3512310"/>
              <a:gd name="connsiteX654" fmla="*/ 2127970 w 3505200"/>
              <a:gd name="connsiteY654" fmla="*/ 1693384 h 3512310"/>
              <a:gd name="connsiteX655" fmla="*/ 2133600 w 3505200"/>
              <a:gd name="connsiteY655" fmla="*/ 1594611 h 3512310"/>
              <a:gd name="connsiteX656" fmla="*/ 2188829 w 3505200"/>
              <a:gd name="connsiteY656" fmla="*/ 1569452 h 3512310"/>
              <a:gd name="connsiteX657" fmla="*/ 3067050 w 3505200"/>
              <a:gd name="connsiteY657" fmla="*/ 1569211 h 3512310"/>
              <a:gd name="connsiteX658" fmla="*/ 3149600 w 3505200"/>
              <a:gd name="connsiteY658" fmla="*/ 1642585 h 3512310"/>
              <a:gd name="connsiteX659" fmla="*/ 3070505 w 3505200"/>
              <a:gd name="connsiteY659" fmla="*/ 1721610 h 3512310"/>
              <a:gd name="connsiteX660" fmla="*/ 3009900 w 3505200"/>
              <a:gd name="connsiteY660" fmla="*/ 1594611 h 3512310"/>
              <a:gd name="connsiteX661" fmla="*/ 3067050 w 3505200"/>
              <a:gd name="connsiteY661" fmla="*/ 1569211 h 3512310"/>
              <a:gd name="connsiteX662" fmla="*/ 1974850 w 3505200"/>
              <a:gd name="connsiteY662" fmla="*/ 1569211 h 3512310"/>
              <a:gd name="connsiteX663" fmla="*/ 2057400 w 3505200"/>
              <a:gd name="connsiteY663" fmla="*/ 1642585 h 3512310"/>
              <a:gd name="connsiteX664" fmla="*/ 1912070 w 3505200"/>
              <a:gd name="connsiteY664" fmla="*/ 1693384 h 3512310"/>
              <a:gd name="connsiteX665" fmla="*/ 1917700 w 3505200"/>
              <a:gd name="connsiteY665" fmla="*/ 1594611 h 3512310"/>
              <a:gd name="connsiteX666" fmla="*/ 1974850 w 3505200"/>
              <a:gd name="connsiteY666" fmla="*/ 1569211 h 3512310"/>
              <a:gd name="connsiteX667" fmla="*/ 3284712 w 3505200"/>
              <a:gd name="connsiteY667" fmla="*/ 1568411 h 3512310"/>
              <a:gd name="connsiteX668" fmla="*/ 3346737 w 3505200"/>
              <a:gd name="connsiteY668" fmla="*/ 1691205 h 3512310"/>
              <a:gd name="connsiteX669" fmla="*/ 3228340 w 3505200"/>
              <a:gd name="connsiteY669" fmla="*/ 1706370 h 3512310"/>
              <a:gd name="connsiteX670" fmla="*/ 3234118 w 3505200"/>
              <a:gd name="connsiteY670" fmla="*/ 1592436 h 3512310"/>
              <a:gd name="connsiteX671" fmla="*/ 3284712 w 3505200"/>
              <a:gd name="connsiteY671" fmla="*/ 1568411 h 3512310"/>
              <a:gd name="connsiteX672" fmla="*/ 2398526 w 3505200"/>
              <a:gd name="connsiteY672" fmla="*/ 1562424 h 3512310"/>
              <a:gd name="connsiteX673" fmla="*/ 2489200 w 3505200"/>
              <a:gd name="connsiteY673" fmla="*/ 1645224 h 3512310"/>
              <a:gd name="connsiteX674" fmla="*/ 2406069 w 3505200"/>
              <a:gd name="connsiteY674" fmla="*/ 1721610 h 3512310"/>
              <a:gd name="connsiteX675" fmla="*/ 2343091 w 3505200"/>
              <a:gd name="connsiteY675" fmla="*/ 1683395 h 3512310"/>
              <a:gd name="connsiteX676" fmla="*/ 2365531 w 3505200"/>
              <a:gd name="connsiteY676" fmla="*/ 1576491 h 3512310"/>
              <a:gd name="connsiteX677" fmla="*/ 2398526 w 3505200"/>
              <a:gd name="connsiteY677" fmla="*/ 1562424 h 3512310"/>
              <a:gd name="connsiteX678" fmla="*/ 1306332 w 3505200"/>
              <a:gd name="connsiteY678" fmla="*/ 1562424 h 3512310"/>
              <a:gd name="connsiteX679" fmla="*/ 1397006 w 3505200"/>
              <a:gd name="connsiteY679" fmla="*/ 1645224 h 3512310"/>
              <a:gd name="connsiteX680" fmla="*/ 1313875 w 3505200"/>
              <a:gd name="connsiteY680" fmla="*/ 1721610 h 3512310"/>
              <a:gd name="connsiteX681" fmla="*/ 1250897 w 3505200"/>
              <a:gd name="connsiteY681" fmla="*/ 1683395 h 3512310"/>
              <a:gd name="connsiteX682" fmla="*/ 1273337 w 3505200"/>
              <a:gd name="connsiteY682" fmla="*/ 1576491 h 3512310"/>
              <a:gd name="connsiteX683" fmla="*/ 1306332 w 3505200"/>
              <a:gd name="connsiteY683" fmla="*/ 1562424 h 3512310"/>
              <a:gd name="connsiteX684" fmla="*/ 1080003 w 3505200"/>
              <a:gd name="connsiteY684" fmla="*/ 1562096 h 3512310"/>
              <a:gd name="connsiteX685" fmla="*/ 1181106 w 3505200"/>
              <a:gd name="connsiteY685" fmla="*/ 1642585 h 3512310"/>
              <a:gd name="connsiteX686" fmla="*/ 1034769 w 3505200"/>
              <a:gd name="connsiteY686" fmla="*/ 1691205 h 3512310"/>
              <a:gd name="connsiteX687" fmla="*/ 1045998 w 3505200"/>
              <a:gd name="connsiteY687" fmla="*/ 1575785 h 3512310"/>
              <a:gd name="connsiteX688" fmla="*/ 1080003 w 3505200"/>
              <a:gd name="connsiteY688" fmla="*/ 1562096 h 3512310"/>
              <a:gd name="connsiteX689" fmla="*/ 3477696 w 3505200"/>
              <a:gd name="connsiteY689" fmla="*/ 1560743 h 3512310"/>
              <a:gd name="connsiteX690" fmla="*/ 3505200 w 3505200"/>
              <a:gd name="connsiteY690" fmla="*/ 1645411 h 3512310"/>
              <a:gd name="connsiteX691" fmla="*/ 3480126 w 3505200"/>
              <a:gd name="connsiteY691" fmla="*/ 1721610 h 3512310"/>
              <a:gd name="connsiteX692" fmla="*/ 3435291 w 3505200"/>
              <a:gd name="connsiteY692" fmla="*/ 1683395 h 3512310"/>
              <a:gd name="connsiteX693" fmla="*/ 3457731 w 3505200"/>
              <a:gd name="connsiteY693" fmla="*/ 1576491 h 3512310"/>
              <a:gd name="connsiteX694" fmla="*/ 3477696 w 3505200"/>
              <a:gd name="connsiteY694" fmla="*/ 1560743 h 3512310"/>
              <a:gd name="connsiteX695" fmla="*/ 3457382 w 3505200"/>
              <a:gd name="connsiteY695" fmla="*/ 1360125 h 3512310"/>
              <a:gd name="connsiteX696" fmla="*/ 3487754 w 3505200"/>
              <a:gd name="connsiteY696" fmla="*/ 1433199 h 3512310"/>
              <a:gd name="connsiteX697" fmla="*/ 3476731 w 3505200"/>
              <a:gd name="connsiteY697" fmla="*/ 1493011 h 3512310"/>
              <a:gd name="connsiteX698" fmla="*/ 3442114 w 3505200"/>
              <a:gd name="connsiteY698" fmla="*/ 1371863 h 3512310"/>
              <a:gd name="connsiteX699" fmla="*/ 3457382 w 3505200"/>
              <a:gd name="connsiteY699" fmla="*/ 1360125 h 3512310"/>
              <a:gd name="connsiteX700" fmla="*/ 46583 w 3505200"/>
              <a:gd name="connsiteY700" fmla="*/ 1355374 h 3512310"/>
              <a:gd name="connsiteX701" fmla="*/ 71068 w 3505200"/>
              <a:gd name="connsiteY701" fmla="*/ 1385137 h 3512310"/>
              <a:gd name="connsiteX702" fmla="*/ 76170 w 3505200"/>
              <a:gd name="connsiteY702" fmla="*/ 1454986 h 3512310"/>
              <a:gd name="connsiteX703" fmla="*/ 35146 w 3505200"/>
              <a:gd name="connsiteY703" fmla="*/ 1493011 h 3512310"/>
              <a:gd name="connsiteX704" fmla="*/ 11964 w 3505200"/>
              <a:gd name="connsiteY704" fmla="*/ 1439036 h 3512310"/>
              <a:gd name="connsiteX705" fmla="*/ 26933 w 3505200"/>
              <a:gd name="connsiteY705" fmla="*/ 1369187 h 3512310"/>
              <a:gd name="connsiteX706" fmla="*/ 46583 w 3505200"/>
              <a:gd name="connsiteY706" fmla="*/ 1355374 h 3512310"/>
              <a:gd name="connsiteX707" fmla="*/ 866582 w 3505200"/>
              <a:gd name="connsiteY707" fmla="*/ 1343449 h 3512310"/>
              <a:gd name="connsiteX708" fmla="*/ 952507 w 3505200"/>
              <a:gd name="connsiteY708" fmla="*/ 1423162 h 3512310"/>
              <a:gd name="connsiteX709" fmla="*/ 873481 w 3505200"/>
              <a:gd name="connsiteY709" fmla="*/ 1505711 h 3512310"/>
              <a:gd name="connsiteX710" fmla="*/ 800107 w 3505200"/>
              <a:gd name="connsiteY710" fmla="*/ 1423162 h 3512310"/>
              <a:gd name="connsiteX711" fmla="*/ 825507 w 3505200"/>
              <a:gd name="connsiteY711" fmla="*/ 1366012 h 3512310"/>
              <a:gd name="connsiteX712" fmla="*/ 866582 w 3505200"/>
              <a:gd name="connsiteY712" fmla="*/ 1343449 h 3512310"/>
              <a:gd name="connsiteX713" fmla="*/ 218936 w 3505200"/>
              <a:gd name="connsiteY713" fmla="*/ 1342354 h 3512310"/>
              <a:gd name="connsiteX714" fmla="*/ 271338 w 3505200"/>
              <a:gd name="connsiteY714" fmla="*/ 1366934 h 3512310"/>
              <a:gd name="connsiteX715" fmla="*/ 239701 w 3505200"/>
              <a:gd name="connsiteY715" fmla="*/ 1499869 h 3512310"/>
              <a:gd name="connsiteX716" fmla="*/ 135678 w 3505200"/>
              <a:gd name="connsiteY716" fmla="*/ 1425333 h 3512310"/>
              <a:gd name="connsiteX717" fmla="*/ 170026 w 3505200"/>
              <a:gd name="connsiteY717" fmla="*/ 1372633 h 3512310"/>
              <a:gd name="connsiteX718" fmla="*/ 218936 w 3505200"/>
              <a:gd name="connsiteY718" fmla="*/ 1342354 h 3512310"/>
              <a:gd name="connsiteX719" fmla="*/ 2191007 w 3505200"/>
              <a:gd name="connsiteY719" fmla="*/ 1342348 h 3512310"/>
              <a:gd name="connsiteX720" fmla="*/ 2243344 w 3505200"/>
              <a:gd name="connsiteY720" fmla="*/ 1373001 h 3512310"/>
              <a:gd name="connsiteX721" fmla="*/ 2260918 w 3505200"/>
              <a:gd name="connsiteY721" fmla="*/ 1433325 h 3512310"/>
              <a:gd name="connsiteX722" fmla="*/ 2243429 w 3505200"/>
              <a:gd name="connsiteY722" fmla="*/ 1476898 h 3512310"/>
              <a:gd name="connsiteX723" fmla="*/ 2201201 w 3505200"/>
              <a:gd name="connsiteY723" fmla="*/ 1500446 h 3512310"/>
              <a:gd name="connsiteX724" fmla="*/ 2134923 w 3505200"/>
              <a:gd name="connsiteY724" fmla="*/ 1481634 h 3512310"/>
              <a:gd name="connsiteX725" fmla="*/ 2139373 w 3505200"/>
              <a:gd name="connsiteY725" fmla="*/ 1371785 h 3512310"/>
              <a:gd name="connsiteX726" fmla="*/ 2191007 w 3505200"/>
              <a:gd name="connsiteY726" fmla="*/ 1342348 h 3512310"/>
              <a:gd name="connsiteX727" fmla="*/ 1098814 w 3505200"/>
              <a:gd name="connsiteY727" fmla="*/ 1342348 h 3512310"/>
              <a:gd name="connsiteX728" fmla="*/ 1151151 w 3505200"/>
              <a:gd name="connsiteY728" fmla="*/ 1373001 h 3512310"/>
              <a:gd name="connsiteX729" fmla="*/ 1168725 w 3505200"/>
              <a:gd name="connsiteY729" fmla="*/ 1433325 h 3512310"/>
              <a:gd name="connsiteX730" fmla="*/ 1108721 w 3505200"/>
              <a:gd name="connsiteY730" fmla="*/ 1493329 h 3512310"/>
              <a:gd name="connsiteX731" fmla="*/ 1048396 w 3505200"/>
              <a:gd name="connsiteY731" fmla="*/ 1475755 h 3512310"/>
              <a:gd name="connsiteX732" fmla="*/ 1047180 w 3505200"/>
              <a:gd name="connsiteY732" fmla="*/ 1371785 h 3512310"/>
              <a:gd name="connsiteX733" fmla="*/ 1098814 w 3505200"/>
              <a:gd name="connsiteY733" fmla="*/ 1342348 h 3512310"/>
              <a:gd name="connsiteX734" fmla="*/ 1971709 w 3505200"/>
              <a:gd name="connsiteY734" fmla="*/ 1342309 h 3512310"/>
              <a:gd name="connsiteX735" fmla="*/ 2023937 w 3505200"/>
              <a:gd name="connsiteY735" fmla="*/ 1366934 h 3512310"/>
              <a:gd name="connsiteX736" fmla="*/ 2033987 w 3505200"/>
              <a:gd name="connsiteY736" fmla="*/ 1463594 h 3512310"/>
              <a:gd name="connsiteX737" fmla="*/ 1926675 w 3505200"/>
              <a:gd name="connsiteY737" fmla="*/ 1480107 h 3512310"/>
              <a:gd name="connsiteX738" fmla="*/ 1923473 w 3505200"/>
              <a:gd name="connsiteY738" fmla="*/ 1371785 h 3512310"/>
              <a:gd name="connsiteX739" fmla="*/ 1971709 w 3505200"/>
              <a:gd name="connsiteY739" fmla="*/ 1342309 h 3512310"/>
              <a:gd name="connsiteX740" fmla="*/ 442470 w 3505200"/>
              <a:gd name="connsiteY740" fmla="*/ 1341984 h 3512310"/>
              <a:gd name="connsiteX741" fmla="*/ 495301 w 3505200"/>
              <a:gd name="connsiteY741" fmla="*/ 1366012 h 3512310"/>
              <a:gd name="connsiteX742" fmla="*/ 441099 w 3505200"/>
              <a:gd name="connsiteY742" fmla="*/ 1505711 h 3512310"/>
              <a:gd name="connsiteX743" fmla="*/ 355601 w 3505200"/>
              <a:gd name="connsiteY743" fmla="*/ 1423162 h 3512310"/>
              <a:gd name="connsiteX744" fmla="*/ 386774 w 3505200"/>
              <a:gd name="connsiteY744" fmla="*/ 1371785 h 3512310"/>
              <a:gd name="connsiteX745" fmla="*/ 442470 w 3505200"/>
              <a:gd name="connsiteY745" fmla="*/ 1341984 h 3512310"/>
              <a:gd name="connsiteX746" fmla="*/ 2624684 w 3505200"/>
              <a:gd name="connsiteY746" fmla="*/ 1341776 h 3512310"/>
              <a:gd name="connsiteX747" fmla="*/ 2676874 w 3505200"/>
              <a:gd name="connsiteY747" fmla="*/ 1360382 h 3512310"/>
              <a:gd name="connsiteX748" fmla="*/ 2626074 w 3505200"/>
              <a:gd name="connsiteY748" fmla="*/ 1505711 h 3512310"/>
              <a:gd name="connsiteX749" fmla="*/ 2552700 w 3505200"/>
              <a:gd name="connsiteY749" fmla="*/ 1423162 h 3512310"/>
              <a:gd name="connsiteX750" fmla="*/ 2578100 w 3505200"/>
              <a:gd name="connsiteY750" fmla="*/ 1366012 h 3512310"/>
              <a:gd name="connsiteX751" fmla="*/ 2624684 w 3505200"/>
              <a:gd name="connsiteY751" fmla="*/ 1341776 h 3512310"/>
              <a:gd name="connsiteX752" fmla="*/ 1322744 w 3505200"/>
              <a:gd name="connsiteY752" fmla="*/ 1341771 h 3512310"/>
              <a:gd name="connsiteX753" fmla="*/ 1371607 w 3505200"/>
              <a:gd name="connsiteY753" fmla="*/ 1366012 h 3512310"/>
              <a:gd name="connsiteX754" fmla="*/ 1319388 w 3505200"/>
              <a:gd name="connsiteY754" fmla="*/ 1505711 h 3512310"/>
              <a:gd name="connsiteX755" fmla="*/ 1269826 w 3505200"/>
              <a:gd name="connsiteY755" fmla="*/ 1363604 h 3512310"/>
              <a:gd name="connsiteX756" fmla="*/ 1322744 w 3505200"/>
              <a:gd name="connsiteY756" fmla="*/ 1341771 h 3512310"/>
              <a:gd name="connsiteX757" fmla="*/ 1538319 w 3505200"/>
              <a:gd name="connsiteY757" fmla="*/ 1341394 h 3512310"/>
              <a:gd name="connsiteX758" fmla="*/ 1590682 w 3505200"/>
              <a:gd name="connsiteY758" fmla="*/ 1369134 h 3512310"/>
              <a:gd name="connsiteX759" fmla="*/ 1587507 w 3505200"/>
              <a:gd name="connsiteY759" fmla="*/ 1480311 h 3512310"/>
              <a:gd name="connsiteX760" fmla="*/ 1478980 w 3505200"/>
              <a:gd name="connsiteY760" fmla="*/ 1474538 h 3512310"/>
              <a:gd name="connsiteX761" fmla="*/ 1480196 w 3505200"/>
              <a:gd name="connsiteY761" fmla="*/ 1370568 h 3512310"/>
              <a:gd name="connsiteX762" fmla="*/ 1538319 w 3505200"/>
              <a:gd name="connsiteY762" fmla="*/ 1341394 h 3512310"/>
              <a:gd name="connsiteX763" fmla="*/ 3286353 w 3505200"/>
              <a:gd name="connsiteY763" fmla="*/ 1340612 h 3512310"/>
              <a:gd name="connsiteX764" fmla="*/ 3365500 w 3505200"/>
              <a:gd name="connsiteY764" fmla="*/ 1423162 h 3512310"/>
              <a:gd name="connsiteX765" fmla="*/ 3286353 w 3505200"/>
              <a:gd name="connsiteY765" fmla="*/ 1505711 h 3512310"/>
              <a:gd name="connsiteX766" fmla="*/ 3241326 w 3505200"/>
              <a:gd name="connsiteY766" fmla="*/ 1360382 h 3512310"/>
              <a:gd name="connsiteX767" fmla="*/ 3286353 w 3505200"/>
              <a:gd name="connsiteY767" fmla="*/ 1340612 h 3512310"/>
              <a:gd name="connsiteX768" fmla="*/ 3067050 w 3505200"/>
              <a:gd name="connsiteY768" fmla="*/ 1340612 h 3512310"/>
              <a:gd name="connsiteX769" fmla="*/ 3142846 w 3505200"/>
              <a:gd name="connsiteY769" fmla="*/ 1414559 h 3512310"/>
              <a:gd name="connsiteX770" fmla="*/ 3076530 w 3505200"/>
              <a:gd name="connsiteY770" fmla="*/ 1500640 h 3512310"/>
              <a:gd name="connsiteX771" fmla="*/ 3017963 w 3505200"/>
              <a:gd name="connsiteY771" fmla="*/ 1366934 h 3512310"/>
              <a:gd name="connsiteX772" fmla="*/ 3067050 w 3505200"/>
              <a:gd name="connsiteY772" fmla="*/ 1340612 h 3512310"/>
              <a:gd name="connsiteX773" fmla="*/ 2843393 w 3505200"/>
              <a:gd name="connsiteY773" fmla="*/ 1340612 h 3512310"/>
              <a:gd name="connsiteX774" fmla="*/ 2924175 w 3505200"/>
              <a:gd name="connsiteY774" fmla="*/ 1423162 h 3512310"/>
              <a:gd name="connsiteX775" fmla="*/ 2843393 w 3505200"/>
              <a:gd name="connsiteY775" fmla="*/ 1505711 h 3512310"/>
              <a:gd name="connsiteX776" fmla="*/ 2768600 w 3505200"/>
              <a:gd name="connsiteY776" fmla="*/ 1423162 h 3512310"/>
              <a:gd name="connsiteX777" fmla="*/ 2794000 w 3505200"/>
              <a:gd name="connsiteY777" fmla="*/ 1366012 h 3512310"/>
              <a:gd name="connsiteX778" fmla="*/ 2843393 w 3505200"/>
              <a:gd name="connsiteY778" fmla="*/ 1340612 h 3512310"/>
              <a:gd name="connsiteX779" fmla="*/ 2412423 w 3505200"/>
              <a:gd name="connsiteY779" fmla="*/ 1340612 h 3512310"/>
              <a:gd name="connsiteX780" fmla="*/ 2489200 w 3505200"/>
              <a:gd name="connsiteY780" fmla="*/ 1423162 h 3512310"/>
              <a:gd name="connsiteX781" fmla="*/ 2412423 w 3505200"/>
              <a:gd name="connsiteY781" fmla="*/ 1505711 h 3512310"/>
              <a:gd name="connsiteX782" fmla="*/ 2324100 w 3505200"/>
              <a:gd name="connsiteY782" fmla="*/ 1423162 h 3512310"/>
              <a:gd name="connsiteX783" fmla="*/ 2355273 w 3505200"/>
              <a:gd name="connsiteY783" fmla="*/ 1371785 h 3512310"/>
              <a:gd name="connsiteX784" fmla="*/ 2412423 w 3505200"/>
              <a:gd name="connsiteY784" fmla="*/ 1340612 h 3512310"/>
              <a:gd name="connsiteX785" fmla="*/ 660984 w 3505200"/>
              <a:gd name="connsiteY785" fmla="*/ 1340612 h 3512310"/>
              <a:gd name="connsiteX786" fmla="*/ 749307 w 3505200"/>
              <a:gd name="connsiteY786" fmla="*/ 1423162 h 3512310"/>
              <a:gd name="connsiteX787" fmla="*/ 660984 w 3505200"/>
              <a:gd name="connsiteY787" fmla="*/ 1505711 h 3512310"/>
              <a:gd name="connsiteX788" fmla="*/ 584201 w 3505200"/>
              <a:gd name="connsiteY788" fmla="*/ 1423162 h 3512310"/>
              <a:gd name="connsiteX789" fmla="*/ 609607 w 3505200"/>
              <a:gd name="connsiteY789" fmla="*/ 1366012 h 3512310"/>
              <a:gd name="connsiteX790" fmla="*/ 660984 w 3505200"/>
              <a:gd name="connsiteY790" fmla="*/ 1340612 h 3512310"/>
              <a:gd name="connsiteX791" fmla="*/ 1748368 w 3505200"/>
              <a:gd name="connsiteY791" fmla="*/ 1335321 h 3512310"/>
              <a:gd name="connsiteX792" fmla="*/ 1828800 w 3505200"/>
              <a:gd name="connsiteY792" fmla="*/ 1423589 h 3512310"/>
              <a:gd name="connsiteX793" fmla="*/ 1687057 w 3505200"/>
              <a:gd name="connsiteY793" fmla="*/ 1461847 h 3512310"/>
              <a:gd name="connsiteX794" fmla="*/ 1711707 w 3505200"/>
              <a:gd name="connsiteY794" fmla="*/ 1347217 h 3512310"/>
              <a:gd name="connsiteX795" fmla="*/ 1748368 w 3505200"/>
              <a:gd name="connsiteY795" fmla="*/ 1335321 h 3512310"/>
              <a:gd name="connsiteX796" fmla="*/ 3043161 w 3505200"/>
              <a:gd name="connsiteY796" fmla="*/ 1127849 h 3512310"/>
              <a:gd name="connsiteX797" fmla="*/ 3149600 w 3505200"/>
              <a:gd name="connsiteY797" fmla="*/ 1200913 h 3512310"/>
              <a:gd name="connsiteX798" fmla="*/ 3067050 w 3505200"/>
              <a:gd name="connsiteY798" fmla="*/ 1277113 h 3512310"/>
              <a:gd name="connsiteX799" fmla="*/ 2984500 w 3505200"/>
              <a:gd name="connsiteY799" fmla="*/ 1203739 h 3512310"/>
              <a:gd name="connsiteX800" fmla="*/ 3004270 w 3505200"/>
              <a:gd name="connsiteY800" fmla="*/ 1152939 h 3512310"/>
              <a:gd name="connsiteX801" fmla="*/ 3043161 w 3505200"/>
              <a:gd name="connsiteY801" fmla="*/ 1127849 h 3512310"/>
              <a:gd name="connsiteX802" fmla="*/ 458112 w 3505200"/>
              <a:gd name="connsiteY802" fmla="*/ 1126580 h 3512310"/>
              <a:gd name="connsiteX803" fmla="*/ 520701 w 3505200"/>
              <a:gd name="connsiteY803" fmla="*/ 1202161 h 3512310"/>
              <a:gd name="connsiteX804" fmla="*/ 436249 w 3505200"/>
              <a:gd name="connsiteY804" fmla="*/ 1277113 h 3512310"/>
              <a:gd name="connsiteX805" fmla="*/ 355602 w 3505200"/>
              <a:gd name="connsiteY805" fmla="*/ 1200913 h 3512310"/>
              <a:gd name="connsiteX806" fmla="*/ 381924 w 3505200"/>
              <a:gd name="connsiteY806" fmla="*/ 1158176 h 3512310"/>
              <a:gd name="connsiteX807" fmla="*/ 423665 w 3505200"/>
              <a:gd name="connsiteY807" fmla="*/ 1128934 h 3512310"/>
              <a:gd name="connsiteX808" fmla="*/ 458112 w 3505200"/>
              <a:gd name="connsiteY808" fmla="*/ 1126580 h 3512310"/>
              <a:gd name="connsiteX809" fmla="*/ 2612645 w 3505200"/>
              <a:gd name="connsiteY809" fmla="*/ 1126395 h 3512310"/>
              <a:gd name="connsiteX810" fmla="*/ 2705100 w 3505200"/>
              <a:gd name="connsiteY810" fmla="*/ 1198706 h 3512310"/>
              <a:gd name="connsiteX811" fmla="*/ 2578100 w 3505200"/>
              <a:gd name="connsiteY811" fmla="*/ 1251713 h 3512310"/>
              <a:gd name="connsiteX812" fmla="*/ 2573718 w 3505200"/>
              <a:gd name="connsiteY812" fmla="*/ 1147938 h 3512310"/>
              <a:gd name="connsiteX813" fmla="*/ 2612645 w 3505200"/>
              <a:gd name="connsiteY813" fmla="*/ 1126395 h 3512310"/>
              <a:gd name="connsiteX814" fmla="*/ 1736346 w 3505200"/>
              <a:gd name="connsiteY814" fmla="*/ 1126395 h 3512310"/>
              <a:gd name="connsiteX815" fmla="*/ 1828800 w 3505200"/>
              <a:gd name="connsiteY815" fmla="*/ 1198706 h 3512310"/>
              <a:gd name="connsiteX816" fmla="*/ 1759808 w 3505200"/>
              <a:gd name="connsiteY816" fmla="*/ 1277113 h 3512310"/>
              <a:gd name="connsiteX817" fmla="*/ 1697420 w 3505200"/>
              <a:gd name="connsiteY817" fmla="*/ 1147938 h 3512310"/>
              <a:gd name="connsiteX818" fmla="*/ 1736346 w 3505200"/>
              <a:gd name="connsiteY818" fmla="*/ 1126395 h 3512310"/>
              <a:gd name="connsiteX819" fmla="*/ 860561 w 3505200"/>
              <a:gd name="connsiteY819" fmla="*/ 1125933 h 3512310"/>
              <a:gd name="connsiteX820" fmla="*/ 952508 w 3505200"/>
              <a:gd name="connsiteY820" fmla="*/ 1201974 h 3512310"/>
              <a:gd name="connsiteX821" fmla="*/ 828334 w 3505200"/>
              <a:gd name="connsiteY821" fmla="*/ 1257343 h 3512310"/>
              <a:gd name="connsiteX822" fmla="*/ 821126 w 3505200"/>
              <a:gd name="connsiteY822" fmla="*/ 1147938 h 3512310"/>
              <a:gd name="connsiteX823" fmla="*/ 860561 w 3505200"/>
              <a:gd name="connsiteY823" fmla="*/ 1125933 h 3512310"/>
              <a:gd name="connsiteX824" fmla="*/ 1526715 w 3505200"/>
              <a:gd name="connsiteY824" fmla="*/ 1125172 h 3512310"/>
              <a:gd name="connsiteX825" fmla="*/ 1604335 w 3505200"/>
              <a:gd name="connsiteY825" fmla="*/ 1202564 h 3512310"/>
              <a:gd name="connsiteX826" fmla="*/ 1462524 w 3505200"/>
              <a:gd name="connsiteY826" fmla="*/ 1232016 h 3512310"/>
              <a:gd name="connsiteX827" fmla="*/ 1477108 w 3505200"/>
              <a:gd name="connsiteY827" fmla="*/ 1140588 h 3512310"/>
              <a:gd name="connsiteX828" fmla="*/ 1526715 w 3505200"/>
              <a:gd name="connsiteY828" fmla="*/ 1125172 h 3512310"/>
              <a:gd name="connsiteX829" fmla="*/ 2190750 w 3505200"/>
              <a:gd name="connsiteY829" fmla="*/ 1124713 h 3512310"/>
              <a:gd name="connsiteX830" fmla="*/ 2273300 w 3505200"/>
              <a:gd name="connsiteY830" fmla="*/ 1200913 h 3512310"/>
              <a:gd name="connsiteX831" fmla="*/ 2190750 w 3505200"/>
              <a:gd name="connsiteY831" fmla="*/ 1277113 h 3512310"/>
              <a:gd name="connsiteX832" fmla="*/ 2108200 w 3505200"/>
              <a:gd name="connsiteY832" fmla="*/ 1200913 h 3512310"/>
              <a:gd name="connsiteX833" fmla="*/ 2133600 w 3505200"/>
              <a:gd name="connsiteY833" fmla="*/ 1150113 h 3512310"/>
              <a:gd name="connsiteX834" fmla="*/ 2190750 w 3505200"/>
              <a:gd name="connsiteY834" fmla="*/ 1124713 h 3512310"/>
              <a:gd name="connsiteX835" fmla="*/ 1974850 w 3505200"/>
              <a:gd name="connsiteY835" fmla="*/ 1124713 h 3512310"/>
              <a:gd name="connsiteX836" fmla="*/ 2057400 w 3505200"/>
              <a:gd name="connsiteY836" fmla="*/ 1200913 h 3512310"/>
              <a:gd name="connsiteX837" fmla="*/ 1974850 w 3505200"/>
              <a:gd name="connsiteY837" fmla="*/ 1277113 h 3512310"/>
              <a:gd name="connsiteX838" fmla="*/ 1892300 w 3505200"/>
              <a:gd name="connsiteY838" fmla="*/ 1200913 h 3512310"/>
              <a:gd name="connsiteX839" fmla="*/ 1917700 w 3505200"/>
              <a:gd name="connsiteY839" fmla="*/ 1150113 h 3512310"/>
              <a:gd name="connsiteX840" fmla="*/ 1974850 w 3505200"/>
              <a:gd name="connsiteY840" fmla="*/ 1124713 h 3512310"/>
              <a:gd name="connsiteX841" fmla="*/ 1098558 w 3505200"/>
              <a:gd name="connsiteY841" fmla="*/ 1124713 h 3512310"/>
              <a:gd name="connsiteX842" fmla="*/ 1181108 w 3505200"/>
              <a:gd name="connsiteY842" fmla="*/ 1200913 h 3512310"/>
              <a:gd name="connsiteX843" fmla="*/ 1098558 w 3505200"/>
              <a:gd name="connsiteY843" fmla="*/ 1277113 h 3512310"/>
              <a:gd name="connsiteX844" fmla="*/ 1016008 w 3505200"/>
              <a:gd name="connsiteY844" fmla="*/ 1200913 h 3512310"/>
              <a:gd name="connsiteX845" fmla="*/ 1041408 w 3505200"/>
              <a:gd name="connsiteY845" fmla="*/ 1150113 h 3512310"/>
              <a:gd name="connsiteX846" fmla="*/ 1098558 w 3505200"/>
              <a:gd name="connsiteY846" fmla="*/ 1124713 h 3512310"/>
              <a:gd name="connsiteX847" fmla="*/ 222254 w 3505200"/>
              <a:gd name="connsiteY847" fmla="*/ 1124713 h 3512310"/>
              <a:gd name="connsiteX848" fmla="*/ 304803 w 3505200"/>
              <a:gd name="connsiteY848" fmla="*/ 1200913 h 3512310"/>
              <a:gd name="connsiteX849" fmla="*/ 222254 w 3505200"/>
              <a:gd name="connsiteY849" fmla="*/ 1277113 h 3512310"/>
              <a:gd name="connsiteX850" fmla="*/ 139701 w 3505200"/>
              <a:gd name="connsiteY850" fmla="*/ 1200913 h 3512310"/>
              <a:gd name="connsiteX851" fmla="*/ 165103 w 3505200"/>
              <a:gd name="connsiteY851" fmla="*/ 1150113 h 3512310"/>
              <a:gd name="connsiteX852" fmla="*/ 222254 w 3505200"/>
              <a:gd name="connsiteY852" fmla="*/ 1124713 h 3512310"/>
              <a:gd name="connsiteX853" fmla="*/ 3271957 w 3505200"/>
              <a:gd name="connsiteY853" fmla="*/ 1124467 h 3512310"/>
              <a:gd name="connsiteX854" fmla="*/ 3357033 w 3505200"/>
              <a:gd name="connsiteY854" fmla="*/ 1200913 h 3512310"/>
              <a:gd name="connsiteX855" fmla="*/ 3281430 w 3505200"/>
              <a:gd name="connsiteY855" fmla="*/ 1277113 h 3512310"/>
              <a:gd name="connsiteX856" fmla="*/ 3233057 w 3505200"/>
              <a:gd name="connsiteY856" fmla="*/ 1144670 h 3512310"/>
              <a:gd name="connsiteX857" fmla="*/ 3271957 w 3505200"/>
              <a:gd name="connsiteY857" fmla="*/ 1124467 h 3512310"/>
              <a:gd name="connsiteX858" fmla="*/ 662691 w 3505200"/>
              <a:gd name="connsiteY858" fmla="*/ 1121238 h 3512310"/>
              <a:gd name="connsiteX859" fmla="*/ 720248 w 3505200"/>
              <a:gd name="connsiteY859" fmla="*/ 1157349 h 3512310"/>
              <a:gd name="connsiteX860" fmla="*/ 735201 w 3505200"/>
              <a:gd name="connsiteY860" fmla="*/ 1230678 h 3512310"/>
              <a:gd name="connsiteX861" fmla="*/ 616838 w 3505200"/>
              <a:gd name="connsiteY861" fmla="*/ 1256440 h 3512310"/>
              <a:gd name="connsiteX862" fmla="*/ 604832 w 3505200"/>
              <a:gd name="connsiteY862" fmla="*/ 1148374 h 3512310"/>
              <a:gd name="connsiteX863" fmla="*/ 662691 w 3505200"/>
              <a:gd name="connsiteY863" fmla="*/ 1121238 h 3512310"/>
              <a:gd name="connsiteX864" fmla="*/ 2847813 w 3505200"/>
              <a:gd name="connsiteY864" fmla="*/ 1121231 h 3512310"/>
              <a:gd name="connsiteX865" fmla="*/ 2906349 w 3505200"/>
              <a:gd name="connsiteY865" fmla="*/ 1159638 h 3512310"/>
              <a:gd name="connsiteX866" fmla="*/ 2938659 w 3505200"/>
              <a:gd name="connsiteY866" fmla="*/ 1200913 h 3512310"/>
              <a:gd name="connsiteX867" fmla="*/ 2906349 w 3505200"/>
              <a:gd name="connsiteY867" fmla="*/ 1229488 h 3512310"/>
              <a:gd name="connsiteX868" fmla="*/ 2792877 w 3505200"/>
              <a:gd name="connsiteY868" fmla="*/ 1257047 h 3512310"/>
              <a:gd name="connsiteX869" fmla="*/ 2790176 w 3505200"/>
              <a:gd name="connsiteY869" fmla="*/ 1147322 h 3512310"/>
              <a:gd name="connsiteX870" fmla="*/ 2847813 w 3505200"/>
              <a:gd name="connsiteY870" fmla="*/ 1121231 h 3512310"/>
              <a:gd name="connsiteX871" fmla="*/ 1284802 w 3505200"/>
              <a:gd name="connsiteY871" fmla="*/ 1116263 h 3512310"/>
              <a:gd name="connsiteX872" fmla="*/ 1373783 w 3505200"/>
              <a:gd name="connsiteY872" fmla="*/ 1145731 h 3512310"/>
              <a:gd name="connsiteX873" fmla="*/ 1315665 w 3505200"/>
              <a:gd name="connsiteY873" fmla="*/ 1270569 h 3512310"/>
              <a:gd name="connsiteX874" fmla="*/ 1239712 w 3505200"/>
              <a:gd name="connsiteY874" fmla="*/ 1223138 h 3512310"/>
              <a:gd name="connsiteX875" fmla="*/ 1262384 w 3505200"/>
              <a:gd name="connsiteY875" fmla="*/ 1121732 h 3512310"/>
              <a:gd name="connsiteX876" fmla="*/ 1284802 w 3505200"/>
              <a:gd name="connsiteY876" fmla="*/ 1116263 h 3512310"/>
              <a:gd name="connsiteX877" fmla="*/ 2378718 w 3505200"/>
              <a:gd name="connsiteY877" fmla="*/ 1115912 h 3512310"/>
              <a:gd name="connsiteX878" fmla="*/ 2469134 w 3505200"/>
              <a:gd name="connsiteY878" fmla="*/ 1148990 h 3512310"/>
              <a:gd name="connsiteX879" fmla="*/ 2443870 w 3505200"/>
              <a:gd name="connsiteY879" fmla="*/ 1256440 h 3512310"/>
              <a:gd name="connsiteX880" fmla="*/ 2332293 w 3505200"/>
              <a:gd name="connsiteY880" fmla="*/ 1165262 h 3512310"/>
              <a:gd name="connsiteX881" fmla="*/ 2354576 w 3505200"/>
              <a:gd name="connsiteY881" fmla="*/ 1121732 h 3512310"/>
              <a:gd name="connsiteX882" fmla="*/ 2378718 w 3505200"/>
              <a:gd name="connsiteY882" fmla="*/ 1115912 h 3512310"/>
              <a:gd name="connsiteX883" fmla="*/ 2619175 w 3505200"/>
              <a:gd name="connsiteY883" fmla="*/ 898951 h 3512310"/>
              <a:gd name="connsiteX884" fmla="*/ 2705100 w 3505200"/>
              <a:gd name="connsiteY884" fmla="*/ 978664 h 3512310"/>
              <a:gd name="connsiteX885" fmla="*/ 2580495 w 3505200"/>
              <a:gd name="connsiteY885" fmla="*/ 1035319 h 3512310"/>
              <a:gd name="connsiteX886" fmla="*/ 2578100 w 3505200"/>
              <a:gd name="connsiteY886" fmla="*/ 921514 h 3512310"/>
              <a:gd name="connsiteX887" fmla="*/ 2619175 w 3505200"/>
              <a:gd name="connsiteY887" fmla="*/ 898951 h 3512310"/>
              <a:gd name="connsiteX888" fmla="*/ 1742876 w 3505200"/>
              <a:gd name="connsiteY888" fmla="*/ 898951 h 3512310"/>
              <a:gd name="connsiteX889" fmla="*/ 1828800 w 3505200"/>
              <a:gd name="connsiteY889" fmla="*/ 978664 h 3512310"/>
              <a:gd name="connsiteX890" fmla="*/ 1704197 w 3505200"/>
              <a:gd name="connsiteY890" fmla="*/ 1035319 h 3512310"/>
              <a:gd name="connsiteX891" fmla="*/ 1701803 w 3505200"/>
              <a:gd name="connsiteY891" fmla="*/ 921514 h 3512310"/>
              <a:gd name="connsiteX892" fmla="*/ 1742876 w 3505200"/>
              <a:gd name="connsiteY892" fmla="*/ 898951 h 3512310"/>
              <a:gd name="connsiteX893" fmla="*/ 866583 w 3505200"/>
              <a:gd name="connsiteY893" fmla="*/ 898951 h 3512310"/>
              <a:gd name="connsiteX894" fmla="*/ 952509 w 3505200"/>
              <a:gd name="connsiteY894" fmla="*/ 978664 h 3512310"/>
              <a:gd name="connsiteX895" fmla="*/ 827904 w 3505200"/>
              <a:gd name="connsiteY895" fmla="*/ 1035319 h 3512310"/>
              <a:gd name="connsiteX896" fmla="*/ 825508 w 3505200"/>
              <a:gd name="connsiteY896" fmla="*/ 921514 h 3512310"/>
              <a:gd name="connsiteX897" fmla="*/ 866583 w 3505200"/>
              <a:gd name="connsiteY897" fmla="*/ 898951 h 3512310"/>
              <a:gd name="connsiteX898" fmla="*/ 232247 w 3505200"/>
              <a:gd name="connsiteY898" fmla="*/ 898387 h 3512310"/>
              <a:gd name="connsiteX899" fmla="*/ 278235 w 3505200"/>
              <a:gd name="connsiteY899" fmla="*/ 926621 h 3512310"/>
              <a:gd name="connsiteX900" fmla="*/ 257545 w 3505200"/>
              <a:gd name="connsiteY900" fmla="*/ 1033571 h 3512310"/>
              <a:gd name="connsiteX901" fmla="*/ 197220 w 3505200"/>
              <a:gd name="connsiteY901" fmla="*/ 1050992 h 3512310"/>
              <a:gd name="connsiteX902" fmla="*/ 191540 w 3505200"/>
              <a:gd name="connsiteY902" fmla="*/ 938888 h 3512310"/>
              <a:gd name="connsiteX903" fmla="*/ 232247 w 3505200"/>
              <a:gd name="connsiteY903" fmla="*/ 898387 h 3512310"/>
              <a:gd name="connsiteX904" fmla="*/ 1973153 w 3505200"/>
              <a:gd name="connsiteY904" fmla="*/ 897884 h 3512310"/>
              <a:gd name="connsiteX905" fmla="*/ 2024639 w 3505200"/>
              <a:gd name="connsiteY905" fmla="*/ 922987 h 3512310"/>
              <a:gd name="connsiteX906" fmla="*/ 2009193 w 3505200"/>
              <a:gd name="connsiteY906" fmla="*/ 1034297 h 3512310"/>
              <a:gd name="connsiteX907" fmla="*/ 1945861 w 3505200"/>
              <a:gd name="connsiteY907" fmla="*/ 1047860 h 3512310"/>
              <a:gd name="connsiteX908" fmla="*/ 1899076 w 3505200"/>
              <a:gd name="connsiteY908" fmla="*/ 992824 h 3512310"/>
              <a:gd name="connsiteX909" fmla="*/ 1921842 w 3505200"/>
              <a:gd name="connsiteY909" fmla="*/ 926542 h 3512310"/>
              <a:gd name="connsiteX910" fmla="*/ 1973153 w 3505200"/>
              <a:gd name="connsiteY910" fmla="*/ 897884 h 3512310"/>
              <a:gd name="connsiteX911" fmla="*/ 2851267 w 3505200"/>
              <a:gd name="connsiteY911" fmla="*/ 897677 h 3512310"/>
              <a:gd name="connsiteX912" fmla="*/ 2903316 w 3505200"/>
              <a:gd name="connsiteY912" fmla="*/ 928075 h 3512310"/>
              <a:gd name="connsiteX913" fmla="*/ 2886739 w 3505200"/>
              <a:gd name="connsiteY913" fmla="*/ 1032639 h 3512310"/>
              <a:gd name="connsiteX914" fmla="*/ 2796395 w 3505200"/>
              <a:gd name="connsiteY914" fmla="*/ 1035319 h 3512310"/>
              <a:gd name="connsiteX915" fmla="*/ 2796826 w 3505200"/>
              <a:gd name="connsiteY915" fmla="*/ 915884 h 3512310"/>
              <a:gd name="connsiteX916" fmla="*/ 2851267 w 3505200"/>
              <a:gd name="connsiteY916" fmla="*/ 897677 h 3512310"/>
              <a:gd name="connsiteX917" fmla="*/ 438224 w 3505200"/>
              <a:gd name="connsiteY917" fmla="*/ 897622 h 3512310"/>
              <a:gd name="connsiteX918" fmla="*/ 492478 w 3505200"/>
              <a:gd name="connsiteY918" fmla="*/ 915884 h 3512310"/>
              <a:gd name="connsiteX919" fmla="*/ 441531 w 3505200"/>
              <a:gd name="connsiteY919" fmla="*/ 1061214 h 3512310"/>
              <a:gd name="connsiteX920" fmla="*/ 355604 w 3505200"/>
              <a:gd name="connsiteY920" fmla="*/ 978664 h 3512310"/>
              <a:gd name="connsiteX921" fmla="*/ 386775 w 3505200"/>
              <a:gd name="connsiteY921" fmla="*/ 927287 h 3512310"/>
              <a:gd name="connsiteX922" fmla="*/ 438224 w 3505200"/>
              <a:gd name="connsiteY922" fmla="*/ 897622 h 3512310"/>
              <a:gd name="connsiteX923" fmla="*/ 3067390 w 3505200"/>
              <a:gd name="connsiteY923" fmla="*/ 897569 h 3512310"/>
              <a:gd name="connsiteX924" fmla="*/ 3124373 w 3505200"/>
              <a:gd name="connsiteY924" fmla="*/ 928048 h 3512310"/>
              <a:gd name="connsiteX925" fmla="*/ 3142294 w 3505200"/>
              <a:gd name="connsiteY925" fmla="*/ 994330 h 3512310"/>
              <a:gd name="connsiteX926" fmla="*/ 3096039 w 3505200"/>
              <a:gd name="connsiteY926" fmla="*/ 1047860 h 3512310"/>
              <a:gd name="connsiteX927" fmla="*/ 3020007 w 3505200"/>
              <a:gd name="connsiteY927" fmla="*/ 1034279 h 3512310"/>
              <a:gd name="connsiteX928" fmla="*/ 3011068 w 3505200"/>
              <a:gd name="connsiteY928" fmla="*/ 926621 h 3512310"/>
              <a:gd name="connsiteX929" fmla="*/ 3067390 w 3505200"/>
              <a:gd name="connsiteY929" fmla="*/ 897569 h 3512310"/>
              <a:gd name="connsiteX930" fmla="*/ 1318518 w 3505200"/>
              <a:gd name="connsiteY930" fmla="*/ 897228 h 3512310"/>
              <a:gd name="connsiteX931" fmla="*/ 1368782 w 3505200"/>
              <a:gd name="connsiteY931" fmla="*/ 915884 h 3512310"/>
              <a:gd name="connsiteX932" fmla="*/ 1319820 w 3505200"/>
              <a:gd name="connsiteY932" fmla="*/ 1061214 h 3512310"/>
              <a:gd name="connsiteX933" fmla="*/ 1269827 w 3505200"/>
              <a:gd name="connsiteY933" fmla="*/ 919106 h 3512310"/>
              <a:gd name="connsiteX934" fmla="*/ 1318518 w 3505200"/>
              <a:gd name="connsiteY934" fmla="*/ 897228 h 3512310"/>
              <a:gd name="connsiteX935" fmla="*/ 2412423 w 3505200"/>
              <a:gd name="connsiteY935" fmla="*/ 896114 h 3512310"/>
              <a:gd name="connsiteX936" fmla="*/ 2489200 w 3505200"/>
              <a:gd name="connsiteY936" fmla="*/ 978169 h 3512310"/>
              <a:gd name="connsiteX937" fmla="*/ 2410028 w 3505200"/>
              <a:gd name="connsiteY937" fmla="*/ 1061214 h 3512310"/>
              <a:gd name="connsiteX938" fmla="*/ 2324100 w 3505200"/>
              <a:gd name="connsiteY938" fmla="*/ 978664 h 3512310"/>
              <a:gd name="connsiteX939" fmla="*/ 2355273 w 3505200"/>
              <a:gd name="connsiteY939" fmla="*/ 927287 h 3512310"/>
              <a:gd name="connsiteX940" fmla="*/ 2412423 w 3505200"/>
              <a:gd name="connsiteY940" fmla="*/ 896114 h 3512310"/>
              <a:gd name="connsiteX941" fmla="*/ 2187191 w 3505200"/>
              <a:gd name="connsiteY941" fmla="*/ 896114 h 3512310"/>
              <a:gd name="connsiteX942" fmla="*/ 2273300 w 3505200"/>
              <a:gd name="connsiteY942" fmla="*/ 978664 h 3512310"/>
              <a:gd name="connsiteX943" fmla="*/ 2242127 w 3505200"/>
              <a:gd name="connsiteY943" fmla="*/ 1030041 h 3512310"/>
              <a:gd name="connsiteX944" fmla="*/ 2190750 w 3505200"/>
              <a:gd name="connsiteY944" fmla="*/ 1061214 h 3512310"/>
              <a:gd name="connsiteX945" fmla="*/ 2108200 w 3505200"/>
              <a:gd name="connsiteY945" fmla="*/ 976885 h 3512310"/>
              <a:gd name="connsiteX946" fmla="*/ 2135814 w 3505200"/>
              <a:gd name="connsiteY946" fmla="*/ 925508 h 3512310"/>
              <a:gd name="connsiteX947" fmla="*/ 2187191 w 3505200"/>
              <a:gd name="connsiteY947" fmla="*/ 896114 h 3512310"/>
              <a:gd name="connsiteX948" fmla="*/ 1536131 w 3505200"/>
              <a:gd name="connsiteY948" fmla="*/ 896114 h 3512310"/>
              <a:gd name="connsiteX949" fmla="*/ 1612908 w 3505200"/>
              <a:gd name="connsiteY949" fmla="*/ 978169 h 3512310"/>
              <a:gd name="connsiteX950" fmla="*/ 1533736 w 3505200"/>
              <a:gd name="connsiteY950" fmla="*/ 1061214 h 3512310"/>
              <a:gd name="connsiteX951" fmla="*/ 1447808 w 3505200"/>
              <a:gd name="connsiteY951" fmla="*/ 978664 h 3512310"/>
              <a:gd name="connsiteX952" fmla="*/ 1478981 w 3505200"/>
              <a:gd name="connsiteY952" fmla="*/ 927287 h 3512310"/>
              <a:gd name="connsiteX953" fmla="*/ 1536131 w 3505200"/>
              <a:gd name="connsiteY953" fmla="*/ 896114 h 3512310"/>
              <a:gd name="connsiteX954" fmla="*/ 1098558 w 3505200"/>
              <a:gd name="connsiteY954" fmla="*/ 896114 h 3512310"/>
              <a:gd name="connsiteX955" fmla="*/ 1181109 w 3505200"/>
              <a:gd name="connsiteY955" fmla="*/ 980954 h 3512310"/>
              <a:gd name="connsiteX956" fmla="*/ 1098558 w 3505200"/>
              <a:gd name="connsiteY956" fmla="*/ 1061214 h 3512310"/>
              <a:gd name="connsiteX957" fmla="*/ 1016009 w 3505200"/>
              <a:gd name="connsiteY957" fmla="*/ 980954 h 3512310"/>
              <a:gd name="connsiteX958" fmla="*/ 1042330 w 3505200"/>
              <a:gd name="connsiteY958" fmla="*/ 929577 h 3512310"/>
              <a:gd name="connsiteX959" fmla="*/ 1098558 w 3505200"/>
              <a:gd name="connsiteY959" fmla="*/ 896114 h 3512310"/>
              <a:gd name="connsiteX960" fmla="*/ 660986 w 3505200"/>
              <a:gd name="connsiteY960" fmla="*/ 896114 h 3512310"/>
              <a:gd name="connsiteX961" fmla="*/ 749309 w 3505200"/>
              <a:gd name="connsiteY961" fmla="*/ 978664 h 3512310"/>
              <a:gd name="connsiteX962" fmla="*/ 663381 w 3505200"/>
              <a:gd name="connsiteY962" fmla="*/ 1061214 h 3512310"/>
              <a:gd name="connsiteX963" fmla="*/ 584202 w 3505200"/>
              <a:gd name="connsiteY963" fmla="*/ 978169 h 3512310"/>
              <a:gd name="connsiteX964" fmla="*/ 609609 w 3505200"/>
              <a:gd name="connsiteY964" fmla="*/ 921514 h 3512310"/>
              <a:gd name="connsiteX965" fmla="*/ 660986 w 3505200"/>
              <a:gd name="connsiteY965" fmla="*/ 896114 h 3512310"/>
              <a:gd name="connsiteX966" fmla="*/ 3276364 w 3505200"/>
              <a:gd name="connsiteY966" fmla="*/ 893793 h 3512310"/>
              <a:gd name="connsiteX967" fmla="*/ 3319941 w 3505200"/>
              <a:gd name="connsiteY967" fmla="*/ 953042 h 3512310"/>
              <a:gd name="connsiteX968" fmla="*/ 3356932 w 3505200"/>
              <a:gd name="connsiteY968" fmla="*/ 1014454 h 3512310"/>
              <a:gd name="connsiteX969" fmla="*/ 3328059 w 3505200"/>
              <a:gd name="connsiteY969" fmla="*/ 1037834 h 3512310"/>
              <a:gd name="connsiteX970" fmla="*/ 3241326 w 3505200"/>
              <a:gd name="connsiteY970" fmla="*/ 1041444 h 3512310"/>
              <a:gd name="connsiteX971" fmla="*/ 3241439 w 3505200"/>
              <a:gd name="connsiteY971" fmla="*/ 915805 h 3512310"/>
              <a:gd name="connsiteX972" fmla="*/ 3276364 w 3505200"/>
              <a:gd name="connsiteY972" fmla="*/ 893793 h 3512310"/>
              <a:gd name="connsiteX973" fmla="*/ 1098559 w 3505200"/>
              <a:gd name="connsiteY973" fmla="*/ 669294 h 3512310"/>
              <a:gd name="connsiteX974" fmla="*/ 1151153 w 3505200"/>
              <a:gd name="connsiteY974" fmla="*/ 699903 h 3512310"/>
              <a:gd name="connsiteX975" fmla="*/ 1085859 w 3505200"/>
              <a:gd name="connsiteY975" fmla="*/ 819106 h 3512310"/>
              <a:gd name="connsiteX976" fmla="*/ 1045965 w 3505200"/>
              <a:gd name="connsiteY976" fmla="*/ 699903 h 3512310"/>
              <a:gd name="connsiteX977" fmla="*/ 1098559 w 3505200"/>
              <a:gd name="connsiteY977" fmla="*/ 669294 h 3512310"/>
              <a:gd name="connsiteX978" fmla="*/ 2191007 w 3505200"/>
              <a:gd name="connsiteY978" fmla="*/ 669249 h 3512310"/>
              <a:gd name="connsiteX979" fmla="*/ 2243344 w 3505200"/>
              <a:gd name="connsiteY979" fmla="*/ 699903 h 3512310"/>
              <a:gd name="connsiteX980" fmla="*/ 2231183 w 3505200"/>
              <a:gd name="connsiteY980" fmla="*/ 809201 h 3512310"/>
              <a:gd name="connsiteX981" fmla="*/ 2183620 w 3505200"/>
              <a:gd name="connsiteY981" fmla="*/ 825861 h 3512310"/>
              <a:gd name="connsiteX982" fmla="*/ 2108200 w 3505200"/>
              <a:gd name="connsiteY982" fmla="*/ 755342 h 3512310"/>
              <a:gd name="connsiteX983" fmla="*/ 2139373 w 3505200"/>
              <a:gd name="connsiteY983" fmla="*/ 698687 h 3512310"/>
              <a:gd name="connsiteX984" fmla="*/ 2191007 w 3505200"/>
              <a:gd name="connsiteY984" fmla="*/ 669249 h 3512310"/>
              <a:gd name="connsiteX985" fmla="*/ 1527218 w 3505200"/>
              <a:gd name="connsiteY985" fmla="*/ 669209 h 3512310"/>
              <a:gd name="connsiteX986" fmla="*/ 1579446 w 3505200"/>
              <a:gd name="connsiteY986" fmla="*/ 693836 h 3512310"/>
              <a:gd name="connsiteX987" fmla="*/ 1528455 w 3505200"/>
              <a:gd name="connsiteY987" fmla="*/ 832615 h 3512310"/>
              <a:gd name="connsiteX988" fmla="*/ 1447809 w 3505200"/>
              <a:gd name="connsiteY988" fmla="*/ 747775 h 3512310"/>
              <a:gd name="connsiteX989" fmla="*/ 1478982 w 3505200"/>
              <a:gd name="connsiteY989" fmla="*/ 698687 h 3512310"/>
              <a:gd name="connsiteX990" fmla="*/ 1527218 w 3505200"/>
              <a:gd name="connsiteY990" fmla="*/ 669209 h 3512310"/>
              <a:gd name="connsiteX991" fmla="*/ 669900 w 3505200"/>
              <a:gd name="connsiteY991" fmla="*/ 669209 h 3512310"/>
              <a:gd name="connsiteX992" fmla="*/ 718136 w 3505200"/>
              <a:gd name="connsiteY992" fmla="*/ 698687 h 3512310"/>
              <a:gd name="connsiteX993" fmla="*/ 722987 w 3505200"/>
              <a:gd name="connsiteY993" fmla="*/ 799152 h 3512310"/>
              <a:gd name="connsiteX994" fmla="*/ 609609 w 3505200"/>
              <a:gd name="connsiteY994" fmla="*/ 807214 h 3512310"/>
              <a:gd name="connsiteX995" fmla="*/ 617672 w 3505200"/>
              <a:gd name="connsiteY995" fmla="*/ 693836 h 3512310"/>
              <a:gd name="connsiteX996" fmla="*/ 669900 w 3505200"/>
              <a:gd name="connsiteY996" fmla="*/ 669209 h 3512310"/>
              <a:gd name="connsiteX997" fmla="*/ 435012 w 3505200"/>
              <a:gd name="connsiteY997" fmla="*/ 669209 h 3512310"/>
              <a:gd name="connsiteX998" fmla="*/ 487240 w 3505200"/>
              <a:gd name="connsiteY998" fmla="*/ 693836 h 3512310"/>
              <a:gd name="connsiteX999" fmla="*/ 436249 w 3505200"/>
              <a:gd name="connsiteY999" fmla="*/ 832615 h 3512310"/>
              <a:gd name="connsiteX1000" fmla="*/ 355604 w 3505200"/>
              <a:gd name="connsiteY1000" fmla="*/ 747775 h 3512310"/>
              <a:gd name="connsiteX1001" fmla="*/ 386777 w 3505200"/>
              <a:gd name="connsiteY1001" fmla="*/ 698687 h 3512310"/>
              <a:gd name="connsiteX1002" fmla="*/ 435012 w 3505200"/>
              <a:gd name="connsiteY1002" fmla="*/ 669209 h 3512310"/>
              <a:gd name="connsiteX1003" fmla="*/ 1306336 w 3505200"/>
              <a:gd name="connsiteY1003" fmla="*/ 669058 h 3512310"/>
              <a:gd name="connsiteX1004" fmla="*/ 1343869 w 3505200"/>
              <a:gd name="connsiteY1004" fmla="*/ 675763 h 3512310"/>
              <a:gd name="connsiteX1005" fmla="*/ 1368783 w 3505200"/>
              <a:gd name="connsiteY1005" fmla="*/ 812844 h 3512310"/>
              <a:gd name="connsiteX1006" fmla="*/ 1269828 w 3505200"/>
              <a:gd name="connsiteY1006" fmla="*/ 809623 h 3512310"/>
              <a:gd name="connsiteX1007" fmla="*/ 1269828 w 3505200"/>
              <a:gd name="connsiteY1007" fmla="*/ 690507 h 3512310"/>
              <a:gd name="connsiteX1008" fmla="*/ 1306336 w 3505200"/>
              <a:gd name="connsiteY1008" fmla="*/ 669058 h 3512310"/>
              <a:gd name="connsiteX1009" fmla="*/ 2408906 w 3505200"/>
              <a:gd name="connsiteY1009" fmla="*/ 669013 h 3512310"/>
              <a:gd name="connsiteX1010" fmla="*/ 2455737 w 3505200"/>
              <a:gd name="connsiteY1010" fmla="*/ 693836 h 3512310"/>
              <a:gd name="connsiteX1011" fmla="*/ 2463800 w 3505200"/>
              <a:gd name="connsiteY1011" fmla="*/ 807214 h 3512310"/>
              <a:gd name="connsiteX1012" fmla="*/ 2350199 w 3505200"/>
              <a:gd name="connsiteY1012" fmla="*/ 798868 h 3512310"/>
              <a:gd name="connsiteX1013" fmla="*/ 2358361 w 3505200"/>
              <a:gd name="connsiteY1013" fmla="*/ 683389 h 3512310"/>
              <a:gd name="connsiteX1014" fmla="*/ 2408906 w 3505200"/>
              <a:gd name="connsiteY1014" fmla="*/ 669013 h 3512310"/>
              <a:gd name="connsiteX1015" fmla="*/ 2632652 w 3505200"/>
              <a:gd name="connsiteY1015" fmla="*/ 669003 h 3512310"/>
              <a:gd name="connsiteX1016" fmla="*/ 2676874 w 3505200"/>
              <a:gd name="connsiteY1016" fmla="*/ 687284 h 3512310"/>
              <a:gd name="connsiteX1017" fmla="*/ 2705100 w 3505200"/>
              <a:gd name="connsiteY1017" fmla="*/ 746610 h 3512310"/>
              <a:gd name="connsiteX1018" fmla="*/ 2578100 w 3505200"/>
              <a:gd name="connsiteY1018" fmla="*/ 807214 h 3512310"/>
              <a:gd name="connsiteX1019" fmla="*/ 2586163 w 3505200"/>
              <a:gd name="connsiteY1019" fmla="*/ 693836 h 3512310"/>
              <a:gd name="connsiteX1020" fmla="*/ 2632652 w 3505200"/>
              <a:gd name="connsiteY1020" fmla="*/ 669003 h 3512310"/>
              <a:gd name="connsiteX1021" fmla="*/ 1756352 w 3505200"/>
              <a:gd name="connsiteY1021" fmla="*/ 669003 h 3512310"/>
              <a:gd name="connsiteX1022" fmla="*/ 1800574 w 3505200"/>
              <a:gd name="connsiteY1022" fmla="*/ 687284 h 3512310"/>
              <a:gd name="connsiteX1023" fmla="*/ 1800574 w 3505200"/>
              <a:gd name="connsiteY1023" fmla="*/ 812844 h 3512310"/>
              <a:gd name="connsiteX1024" fmla="*/ 1701803 w 3505200"/>
              <a:gd name="connsiteY1024" fmla="*/ 807214 h 3512310"/>
              <a:gd name="connsiteX1025" fmla="*/ 1709866 w 3505200"/>
              <a:gd name="connsiteY1025" fmla="*/ 693836 h 3512310"/>
              <a:gd name="connsiteX1026" fmla="*/ 1756352 w 3505200"/>
              <a:gd name="connsiteY1026" fmla="*/ 669003 h 3512310"/>
              <a:gd name="connsiteX1027" fmla="*/ 883962 w 3505200"/>
              <a:gd name="connsiteY1027" fmla="*/ 668968 h 3512310"/>
              <a:gd name="connsiteX1028" fmla="*/ 927109 w 3505200"/>
              <a:gd name="connsiteY1028" fmla="*/ 692915 h 3512310"/>
              <a:gd name="connsiteX1029" fmla="*/ 924283 w 3505200"/>
              <a:gd name="connsiteY1029" fmla="*/ 812844 h 3512310"/>
              <a:gd name="connsiteX1030" fmla="*/ 825509 w 3505200"/>
              <a:gd name="connsiteY1030" fmla="*/ 807214 h 3512310"/>
              <a:gd name="connsiteX1031" fmla="*/ 833572 w 3505200"/>
              <a:gd name="connsiteY1031" fmla="*/ 693836 h 3512310"/>
              <a:gd name="connsiteX1032" fmla="*/ 883962 w 3505200"/>
              <a:gd name="connsiteY1032" fmla="*/ 668968 h 3512310"/>
              <a:gd name="connsiteX1033" fmla="*/ 3069340 w 3505200"/>
              <a:gd name="connsiteY1033" fmla="*/ 667513 h 3512310"/>
              <a:gd name="connsiteX1034" fmla="*/ 3149600 w 3505200"/>
              <a:gd name="connsiteY1034" fmla="*/ 755342 h 3512310"/>
              <a:gd name="connsiteX1035" fmla="*/ 3067050 w 3505200"/>
              <a:gd name="connsiteY1035" fmla="*/ 832615 h 3512310"/>
              <a:gd name="connsiteX1036" fmla="*/ 2984500 w 3505200"/>
              <a:gd name="connsiteY1036" fmla="*/ 750491 h 3512310"/>
              <a:gd name="connsiteX1037" fmla="*/ 3017963 w 3505200"/>
              <a:gd name="connsiteY1037" fmla="*/ 693836 h 3512310"/>
              <a:gd name="connsiteX1038" fmla="*/ 3069340 w 3505200"/>
              <a:gd name="connsiteY1038" fmla="*/ 667513 h 3512310"/>
              <a:gd name="connsiteX1039" fmla="*/ 2851456 w 3505200"/>
              <a:gd name="connsiteY1039" fmla="*/ 667513 h 3512310"/>
              <a:gd name="connsiteX1040" fmla="*/ 2920685 w 3505200"/>
              <a:gd name="connsiteY1040" fmla="*/ 733978 h 3512310"/>
              <a:gd name="connsiteX1041" fmla="*/ 2903316 w 3505200"/>
              <a:gd name="connsiteY1041" fmla="*/ 800653 h 3512310"/>
              <a:gd name="connsiteX1042" fmla="*/ 2796826 w 3505200"/>
              <a:gd name="connsiteY1042" fmla="*/ 812844 h 3512310"/>
              <a:gd name="connsiteX1043" fmla="*/ 2802063 w 3505200"/>
              <a:gd name="connsiteY1043" fmla="*/ 693836 h 3512310"/>
              <a:gd name="connsiteX1044" fmla="*/ 2851456 w 3505200"/>
              <a:gd name="connsiteY1044" fmla="*/ 667513 h 3512310"/>
              <a:gd name="connsiteX1045" fmla="*/ 1974850 w 3505200"/>
              <a:gd name="connsiteY1045" fmla="*/ 667513 h 3512310"/>
              <a:gd name="connsiteX1046" fmla="*/ 2057400 w 3505200"/>
              <a:gd name="connsiteY1046" fmla="*/ 755342 h 3512310"/>
              <a:gd name="connsiteX1047" fmla="*/ 1974850 w 3505200"/>
              <a:gd name="connsiteY1047" fmla="*/ 832615 h 3512310"/>
              <a:gd name="connsiteX1048" fmla="*/ 1892300 w 3505200"/>
              <a:gd name="connsiteY1048" fmla="*/ 755342 h 3512310"/>
              <a:gd name="connsiteX1049" fmla="*/ 1923473 w 3505200"/>
              <a:gd name="connsiteY1049" fmla="*/ 698687 h 3512310"/>
              <a:gd name="connsiteX1050" fmla="*/ 1974850 w 3505200"/>
              <a:gd name="connsiteY1050" fmla="*/ 667513 h 3512310"/>
              <a:gd name="connsiteX1051" fmla="*/ 3007018 w 3505200"/>
              <a:gd name="connsiteY1051" fmla="*/ 525511 h 3512310"/>
              <a:gd name="connsiteX1052" fmla="*/ 3036693 w 3505200"/>
              <a:gd name="connsiteY1052" fmla="*/ 548197 h 3512310"/>
              <a:gd name="connsiteX1053" fmla="*/ 3048293 w 3505200"/>
              <a:gd name="connsiteY1053" fmla="*/ 604012 h 3512310"/>
              <a:gd name="connsiteX1054" fmla="*/ 2991148 w 3505200"/>
              <a:gd name="connsiteY1054" fmla="*/ 527329 h 3512310"/>
              <a:gd name="connsiteX1055" fmla="*/ 3007018 w 3505200"/>
              <a:gd name="connsiteY1055" fmla="*/ 525511 h 3512310"/>
              <a:gd name="connsiteX1056" fmla="*/ 500264 w 3505200"/>
              <a:gd name="connsiteY1056" fmla="*/ 524559 h 3512310"/>
              <a:gd name="connsiteX1057" fmla="*/ 499685 w 3505200"/>
              <a:gd name="connsiteY1057" fmla="*/ 580787 h 3512310"/>
              <a:gd name="connsiteX1058" fmla="*/ 444504 w 3505200"/>
              <a:gd name="connsiteY1058" fmla="*/ 588956 h 3512310"/>
              <a:gd name="connsiteX1059" fmla="*/ 471749 w 3505200"/>
              <a:gd name="connsiteY1059" fmla="*/ 544897 h 3512310"/>
              <a:gd name="connsiteX1060" fmla="*/ 500264 w 3505200"/>
              <a:gd name="connsiteY1060" fmla="*/ 524559 h 3512310"/>
              <a:gd name="connsiteX1061" fmla="*/ 2186595 w 3505200"/>
              <a:gd name="connsiteY1061" fmla="*/ 445743 h 3512310"/>
              <a:gd name="connsiteX1062" fmla="*/ 2247900 w 3505200"/>
              <a:gd name="connsiteY1062" fmla="*/ 481516 h 3512310"/>
              <a:gd name="connsiteX1063" fmla="*/ 2247501 w 3505200"/>
              <a:gd name="connsiteY1063" fmla="*/ 550038 h 3512310"/>
              <a:gd name="connsiteX1064" fmla="*/ 2187941 w 3505200"/>
              <a:gd name="connsiteY1064" fmla="*/ 595209 h 3512310"/>
              <a:gd name="connsiteX1065" fmla="*/ 2125910 w 3505200"/>
              <a:gd name="connsiteY1065" fmla="*/ 572000 h 3512310"/>
              <a:gd name="connsiteX1066" fmla="*/ 2157872 w 3505200"/>
              <a:gd name="connsiteY1066" fmla="*/ 456146 h 3512310"/>
              <a:gd name="connsiteX1067" fmla="*/ 2186595 w 3505200"/>
              <a:gd name="connsiteY1067" fmla="*/ 445743 h 3512310"/>
              <a:gd name="connsiteX1068" fmla="*/ 1970695 w 3505200"/>
              <a:gd name="connsiteY1068" fmla="*/ 445743 h 3512310"/>
              <a:gd name="connsiteX1069" fmla="*/ 2032000 w 3505200"/>
              <a:gd name="connsiteY1069" fmla="*/ 481516 h 3512310"/>
              <a:gd name="connsiteX1070" fmla="*/ 2031601 w 3505200"/>
              <a:gd name="connsiteY1070" fmla="*/ 550038 h 3512310"/>
              <a:gd name="connsiteX1071" fmla="*/ 1972041 w 3505200"/>
              <a:gd name="connsiteY1071" fmla="*/ 595209 h 3512310"/>
              <a:gd name="connsiteX1072" fmla="*/ 1910010 w 3505200"/>
              <a:gd name="connsiteY1072" fmla="*/ 572000 h 3512310"/>
              <a:gd name="connsiteX1073" fmla="*/ 1941972 w 3505200"/>
              <a:gd name="connsiteY1073" fmla="*/ 456146 h 3512310"/>
              <a:gd name="connsiteX1074" fmla="*/ 1970695 w 3505200"/>
              <a:gd name="connsiteY1074" fmla="*/ 445743 h 3512310"/>
              <a:gd name="connsiteX1075" fmla="*/ 1094405 w 3505200"/>
              <a:gd name="connsiteY1075" fmla="*/ 445743 h 3512310"/>
              <a:gd name="connsiteX1076" fmla="*/ 1155709 w 3505200"/>
              <a:gd name="connsiteY1076" fmla="*/ 481516 h 3512310"/>
              <a:gd name="connsiteX1077" fmla="*/ 1155311 w 3505200"/>
              <a:gd name="connsiteY1077" fmla="*/ 550038 h 3512310"/>
              <a:gd name="connsiteX1078" fmla="*/ 1095751 w 3505200"/>
              <a:gd name="connsiteY1078" fmla="*/ 595209 h 3512310"/>
              <a:gd name="connsiteX1079" fmla="*/ 1033720 w 3505200"/>
              <a:gd name="connsiteY1079" fmla="*/ 572000 h 3512310"/>
              <a:gd name="connsiteX1080" fmla="*/ 1065682 w 3505200"/>
              <a:gd name="connsiteY1080" fmla="*/ 456146 h 3512310"/>
              <a:gd name="connsiteX1081" fmla="*/ 1094405 w 3505200"/>
              <a:gd name="connsiteY1081" fmla="*/ 445743 h 3512310"/>
              <a:gd name="connsiteX1082" fmla="*/ 685347 w 3505200"/>
              <a:gd name="connsiteY1082" fmla="*/ 442976 h 3512310"/>
              <a:gd name="connsiteX1083" fmla="*/ 735469 w 3505200"/>
              <a:gd name="connsiteY1083" fmla="*/ 503591 h 3512310"/>
              <a:gd name="connsiteX1084" fmla="*/ 723211 w 3505200"/>
              <a:gd name="connsiteY1084" fmla="*/ 570267 h 3512310"/>
              <a:gd name="connsiteX1085" fmla="*/ 663663 w 3505200"/>
              <a:gd name="connsiteY1085" fmla="*/ 604012 h 3512310"/>
              <a:gd name="connsiteX1086" fmla="*/ 617956 w 3505200"/>
              <a:gd name="connsiteY1086" fmla="*/ 465011 h 3512310"/>
              <a:gd name="connsiteX1087" fmla="*/ 685347 w 3505200"/>
              <a:gd name="connsiteY1087" fmla="*/ 442976 h 3512310"/>
              <a:gd name="connsiteX1088" fmla="*/ 2838454 w 3505200"/>
              <a:gd name="connsiteY1088" fmla="*/ 440885 h 3512310"/>
              <a:gd name="connsiteX1089" fmla="*/ 2874552 w 3505200"/>
              <a:gd name="connsiteY1089" fmla="*/ 453012 h 3512310"/>
              <a:gd name="connsiteX1090" fmla="*/ 2920370 w 3505200"/>
              <a:gd name="connsiteY1090" fmla="*/ 499753 h 3512310"/>
              <a:gd name="connsiteX1091" fmla="*/ 2904640 w 3505200"/>
              <a:gd name="connsiteY1091" fmla="*/ 558676 h 3512310"/>
              <a:gd name="connsiteX1092" fmla="*/ 2792877 w 3505200"/>
              <a:gd name="connsiteY1092" fmla="*/ 583947 h 3512310"/>
              <a:gd name="connsiteX1093" fmla="*/ 2802063 w 3505200"/>
              <a:gd name="connsiteY1093" fmla="*/ 465235 h 3512310"/>
              <a:gd name="connsiteX1094" fmla="*/ 2838454 w 3505200"/>
              <a:gd name="connsiteY1094" fmla="*/ 440885 h 3512310"/>
              <a:gd name="connsiteX1095" fmla="*/ 869647 w 3505200"/>
              <a:gd name="connsiteY1095" fmla="*/ 440858 h 3512310"/>
              <a:gd name="connsiteX1096" fmla="*/ 899370 w 3505200"/>
              <a:gd name="connsiteY1096" fmla="*/ 447164 h 3512310"/>
              <a:gd name="connsiteX1097" fmla="*/ 945966 w 3505200"/>
              <a:gd name="connsiteY1097" fmla="*/ 520462 h 3512310"/>
              <a:gd name="connsiteX1098" fmla="*/ 878517 w 3505200"/>
              <a:gd name="connsiteY1098" fmla="*/ 604012 h 3512310"/>
              <a:gd name="connsiteX1099" fmla="*/ 833573 w 3505200"/>
              <a:gd name="connsiteY1099" fmla="*/ 465235 h 3512310"/>
              <a:gd name="connsiteX1100" fmla="*/ 869647 w 3505200"/>
              <a:gd name="connsiteY1100" fmla="*/ 440858 h 3512310"/>
              <a:gd name="connsiteX1101" fmla="*/ 2628900 w 3505200"/>
              <a:gd name="connsiteY1101" fmla="*/ 438912 h 3512310"/>
              <a:gd name="connsiteX1102" fmla="*/ 2671637 w 3505200"/>
              <a:gd name="connsiteY1102" fmla="*/ 465235 h 3512310"/>
              <a:gd name="connsiteX1103" fmla="*/ 2631107 w 3505200"/>
              <a:gd name="connsiteY1103" fmla="*/ 604012 h 3512310"/>
              <a:gd name="connsiteX1104" fmla="*/ 2586163 w 3505200"/>
              <a:gd name="connsiteY1104" fmla="*/ 465235 h 3512310"/>
              <a:gd name="connsiteX1105" fmla="*/ 2628900 w 3505200"/>
              <a:gd name="connsiteY1105" fmla="*/ 438912 h 3512310"/>
              <a:gd name="connsiteX1106" fmla="*/ 1752600 w 3505200"/>
              <a:gd name="connsiteY1106" fmla="*/ 438912 h 3512310"/>
              <a:gd name="connsiteX1107" fmla="*/ 1795337 w 3505200"/>
              <a:gd name="connsiteY1107" fmla="*/ 465235 h 3512310"/>
              <a:gd name="connsiteX1108" fmla="*/ 1754807 w 3505200"/>
              <a:gd name="connsiteY1108" fmla="*/ 604012 h 3512310"/>
              <a:gd name="connsiteX1109" fmla="*/ 1709866 w 3505200"/>
              <a:gd name="connsiteY1109" fmla="*/ 465235 h 3512310"/>
              <a:gd name="connsiteX1110" fmla="*/ 1752600 w 3505200"/>
              <a:gd name="connsiteY1110" fmla="*/ 438912 h 3512310"/>
              <a:gd name="connsiteX1111" fmla="*/ 2392199 w 3505200"/>
              <a:gd name="connsiteY1111" fmla="*/ 434012 h 3512310"/>
              <a:gd name="connsiteX1112" fmla="*/ 2455737 w 3505200"/>
              <a:gd name="connsiteY1112" fmla="*/ 465235 h 3512310"/>
              <a:gd name="connsiteX1113" fmla="*/ 2407857 w 3505200"/>
              <a:gd name="connsiteY1113" fmla="*/ 597469 h 3512310"/>
              <a:gd name="connsiteX1114" fmla="*/ 2331966 w 3505200"/>
              <a:gd name="connsiteY1114" fmla="*/ 550152 h 3512310"/>
              <a:gd name="connsiteX1115" fmla="*/ 2377902 w 3505200"/>
              <a:gd name="connsiteY1115" fmla="*/ 441350 h 3512310"/>
              <a:gd name="connsiteX1116" fmla="*/ 2392199 w 3505200"/>
              <a:gd name="connsiteY1116" fmla="*/ 434012 h 3512310"/>
              <a:gd name="connsiteX1117" fmla="*/ 1300008 w 3505200"/>
              <a:gd name="connsiteY1117" fmla="*/ 434012 h 3512310"/>
              <a:gd name="connsiteX1118" fmla="*/ 1363546 w 3505200"/>
              <a:gd name="connsiteY1118" fmla="*/ 465235 h 3512310"/>
              <a:gd name="connsiteX1119" fmla="*/ 1315666 w 3505200"/>
              <a:gd name="connsiteY1119" fmla="*/ 597469 h 3512310"/>
              <a:gd name="connsiteX1120" fmla="*/ 1239775 w 3505200"/>
              <a:gd name="connsiteY1120" fmla="*/ 550152 h 3512310"/>
              <a:gd name="connsiteX1121" fmla="*/ 1285711 w 3505200"/>
              <a:gd name="connsiteY1121" fmla="*/ 441350 h 3512310"/>
              <a:gd name="connsiteX1122" fmla="*/ 1300008 w 3505200"/>
              <a:gd name="connsiteY1122" fmla="*/ 434012 h 3512310"/>
              <a:gd name="connsiteX1123" fmla="*/ 1529178 w 3505200"/>
              <a:gd name="connsiteY1123" fmla="*/ 433945 h 3512310"/>
              <a:gd name="connsiteX1124" fmla="*/ 1579446 w 3505200"/>
              <a:gd name="connsiteY1124" fmla="*/ 465235 h 3512310"/>
              <a:gd name="connsiteX1125" fmla="*/ 1523213 w 3505200"/>
              <a:gd name="connsiteY1125" fmla="*/ 595439 h 3512310"/>
              <a:gd name="connsiteX1126" fmla="*/ 1495249 w 3505200"/>
              <a:gd name="connsiteY1126" fmla="*/ 445727 h 3512310"/>
              <a:gd name="connsiteX1127" fmla="*/ 1529178 w 3505200"/>
              <a:gd name="connsiteY1127" fmla="*/ 433945 h 3512310"/>
              <a:gd name="connsiteX1128" fmla="*/ 1550246 w 3505200"/>
              <a:gd name="connsiteY1128" fmla="*/ 224883 h 3512310"/>
              <a:gd name="connsiteX1129" fmla="*/ 1612910 w 3505200"/>
              <a:gd name="connsiteY1129" fmla="*/ 300259 h 3512310"/>
              <a:gd name="connsiteX1130" fmla="*/ 1530053 w 3505200"/>
              <a:gd name="connsiteY1130" fmla="*/ 388113 h 3512310"/>
              <a:gd name="connsiteX1131" fmla="*/ 1448691 w 3505200"/>
              <a:gd name="connsiteY1131" fmla="*/ 310734 h 3512310"/>
              <a:gd name="connsiteX1132" fmla="*/ 1473909 w 3505200"/>
              <a:gd name="connsiteY1132" fmla="*/ 256759 h 3512310"/>
              <a:gd name="connsiteX1133" fmla="*/ 1515742 w 3505200"/>
              <a:gd name="connsiteY1133" fmla="*/ 227362 h 3512310"/>
              <a:gd name="connsiteX1134" fmla="*/ 1550246 w 3505200"/>
              <a:gd name="connsiteY1134" fmla="*/ 224883 h 3512310"/>
              <a:gd name="connsiteX1135" fmla="*/ 1081765 w 3505200"/>
              <a:gd name="connsiteY1135" fmla="*/ 224466 h 3512310"/>
              <a:gd name="connsiteX1136" fmla="*/ 1149937 w 3505200"/>
              <a:gd name="connsiteY1136" fmla="*/ 356940 h 3512310"/>
              <a:gd name="connsiteX1137" fmla="*/ 1045966 w 3505200"/>
              <a:gd name="connsiteY1137" fmla="*/ 355723 h 3512310"/>
              <a:gd name="connsiteX1138" fmla="*/ 1044532 w 3505200"/>
              <a:gd name="connsiteY1138" fmla="*/ 232537 h 3512310"/>
              <a:gd name="connsiteX1139" fmla="*/ 1081765 w 3505200"/>
              <a:gd name="connsiteY1139" fmla="*/ 224466 h 3512310"/>
              <a:gd name="connsiteX1140" fmla="*/ 1307803 w 3505200"/>
              <a:gd name="connsiteY1140" fmla="*/ 224169 h 3512310"/>
              <a:gd name="connsiteX1141" fmla="*/ 1390466 w 3505200"/>
              <a:gd name="connsiteY1141" fmla="*/ 291656 h 3512310"/>
              <a:gd name="connsiteX1142" fmla="*/ 1249932 w 3505200"/>
              <a:gd name="connsiteY1142" fmla="*/ 335325 h 3512310"/>
              <a:gd name="connsiteX1143" fmla="*/ 1261210 w 3505200"/>
              <a:gd name="connsiteY1143" fmla="*/ 238887 h 3512310"/>
              <a:gd name="connsiteX1144" fmla="*/ 1307803 w 3505200"/>
              <a:gd name="connsiteY1144" fmla="*/ 224169 h 3512310"/>
              <a:gd name="connsiteX1145" fmla="*/ 1736995 w 3505200"/>
              <a:gd name="connsiteY1145" fmla="*/ 224107 h 3512310"/>
              <a:gd name="connsiteX1146" fmla="*/ 1828800 w 3505200"/>
              <a:gd name="connsiteY1146" fmla="*/ 301180 h 3512310"/>
              <a:gd name="connsiteX1147" fmla="*/ 1760663 w 3505200"/>
              <a:gd name="connsiteY1147" fmla="*/ 388113 h 3512310"/>
              <a:gd name="connsiteX1148" fmla="*/ 1709866 w 3505200"/>
              <a:gd name="connsiteY1148" fmla="*/ 361791 h 3512310"/>
              <a:gd name="connsiteX1149" fmla="*/ 1697420 w 3505200"/>
              <a:gd name="connsiteY1149" fmla="*/ 246237 h 3512310"/>
              <a:gd name="connsiteX1150" fmla="*/ 1736995 w 3505200"/>
              <a:gd name="connsiteY1150" fmla="*/ 224107 h 3512310"/>
              <a:gd name="connsiteX1151" fmla="*/ 2402854 w 3505200"/>
              <a:gd name="connsiteY1151" fmla="*/ 223592 h 3512310"/>
              <a:gd name="connsiteX1152" fmla="*/ 2480627 w 3505200"/>
              <a:gd name="connsiteY1152" fmla="*/ 300008 h 3512310"/>
              <a:gd name="connsiteX1153" fmla="*/ 2383916 w 3505200"/>
              <a:gd name="connsiteY1153" fmla="*/ 373629 h 3512310"/>
              <a:gd name="connsiteX1154" fmla="*/ 2325513 w 3505200"/>
              <a:gd name="connsiteY1154" fmla="*/ 276614 h 3512310"/>
              <a:gd name="connsiteX1155" fmla="*/ 2353400 w 3505200"/>
              <a:gd name="connsiteY1155" fmla="*/ 238887 h 3512310"/>
              <a:gd name="connsiteX1156" fmla="*/ 2402854 w 3505200"/>
              <a:gd name="connsiteY1156" fmla="*/ 223592 h 3512310"/>
              <a:gd name="connsiteX1157" fmla="*/ 2190750 w 3505200"/>
              <a:gd name="connsiteY1157" fmla="*/ 223012 h 3512310"/>
              <a:gd name="connsiteX1158" fmla="*/ 2273300 w 3505200"/>
              <a:gd name="connsiteY1158" fmla="*/ 299789 h 3512310"/>
              <a:gd name="connsiteX1159" fmla="*/ 2190750 w 3505200"/>
              <a:gd name="connsiteY1159" fmla="*/ 388113 h 3512310"/>
              <a:gd name="connsiteX1160" fmla="*/ 2108200 w 3505200"/>
              <a:gd name="connsiteY1160" fmla="*/ 299789 h 3512310"/>
              <a:gd name="connsiteX1161" fmla="*/ 2133600 w 3505200"/>
              <a:gd name="connsiteY1161" fmla="*/ 248412 h 3512310"/>
              <a:gd name="connsiteX1162" fmla="*/ 2190750 w 3505200"/>
              <a:gd name="connsiteY1162" fmla="*/ 223012 h 3512310"/>
              <a:gd name="connsiteX1163" fmla="*/ 1974850 w 3505200"/>
              <a:gd name="connsiteY1163" fmla="*/ 223012 h 3512310"/>
              <a:gd name="connsiteX1164" fmla="*/ 2057400 w 3505200"/>
              <a:gd name="connsiteY1164" fmla="*/ 299789 h 3512310"/>
              <a:gd name="connsiteX1165" fmla="*/ 1974850 w 3505200"/>
              <a:gd name="connsiteY1165" fmla="*/ 388113 h 3512310"/>
              <a:gd name="connsiteX1166" fmla="*/ 1892300 w 3505200"/>
              <a:gd name="connsiteY1166" fmla="*/ 299789 h 3512310"/>
              <a:gd name="connsiteX1167" fmla="*/ 1917700 w 3505200"/>
              <a:gd name="connsiteY1167" fmla="*/ 248412 h 3512310"/>
              <a:gd name="connsiteX1168" fmla="*/ 1974850 w 3505200"/>
              <a:gd name="connsiteY1168" fmla="*/ 223012 h 3512310"/>
              <a:gd name="connsiteX1169" fmla="*/ 2606162 w 3505200"/>
              <a:gd name="connsiteY1169" fmla="*/ 217932 h 3512310"/>
              <a:gd name="connsiteX1170" fmla="*/ 2658258 w 3505200"/>
              <a:gd name="connsiteY1170" fmla="*/ 242400 h 3512310"/>
              <a:gd name="connsiteX1171" fmla="*/ 2696358 w 3505200"/>
              <a:gd name="connsiteY1171" fmla="*/ 308631 h 3512310"/>
              <a:gd name="connsiteX1172" fmla="*/ 2658057 w 3505200"/>
              <a:gd name="connsiteY1172" fmla="*/ 368406 h 3512310"/>
              <a:gd name="connsiteX1173" fmla="*/ 2630064 w 3505200"/>
              <a:gd name="connsiteY1173" fmla="*/ 393941 h 3512310"/>
              <a:gd name="connsiteX1174" fmla="*/ 2588207 w 3505200"/>
              <a:gd name="connsiteY1174" fmla="*/ 361177 h 3512310"/>
              <a:gd name="connsiteX1175" fmla="*/ 2571063 w 3505200"/>
              <a:gd name="connsiteY1175" fmla="*/ 254027 h 3512310"/>
              <a:gd name="connsiteX1176" fmla="*/ 2606162 w 3505200"/>
              <a:gd name="connsiteY1176" fmla="*/ 217932 h 3512310"/>
              <a:gd name="connsiteX1177" fmla="*/ 888010 w 3505200"/>
              <a:gd name="connsiteY1177" fmla="*/ 216709 h 3512310"/>
              <a:gd name="connsiteX1178" fmla="*/ 930285 w 3505200"/>
              <a:gd name="connsiteY1178" fmla="*/ 346303 h 3512310"/>
              <a:gd name="connsiteX1179" fmla="*/ 887831 w 3505200"/>
              <a:gd name="connsiteY1179" fmla="*/ 374352 h 3512310"/>
              <a:gd name="connsiteX1180" fmla="*/ 833856 w 3505200"/>
              <a:gd name="connsiteY1180" fmla="*/ 362013 h 3512310"/>
              <a:gd name="connsiteX1181" fmla="*/ 835035 w 3505200"/>
              <a:gd name="connsiteY1181" fmla="*/ 241923 h 3512310"/>
              <a:gd name="connsiteX1182" fmla="*/ 888010 w 3505200"/>
              <a:gd name="connsiteY1182" fmla="*/ 216709 h 3512310"/>
              <a:gd name="connsiteX1183" fmla="*/ 1137616 w 3505200"/>
              <a:gd name="connsiteY1183" fmla="*/ 109311 h 3512310"/>
              <a:gd name="connsiteX1184" fmla="*/ 1155710 w 3505200"/>
              <a:gd name="connsiteY1184" fmla="*/ 120963 h 3512310"/>
              <a:gd name="connsiteX1185" fmla="*/ 1090024 w 3505200"/>
              <a:gd name="connsiteY1185" fmla="*/ 151810 h 3512310"/>
              <a:gd name="connsiteX1186" fmla="*/ 1099063 w 3505200"/>
              <a:gd name="connsiteY1186" fmla="*/ 125822 h 3512310"/>
              <a:gd name="connsiteX1187" fmla="*/ 1137616 w 3505200"/>
              <a:gd name="connsiteY1187" fmla="*/ 109311 h 3512310"/>
              <a:gd name="connsiteX1188" fmla="*/ 2373345 w 3505200"/>
              <a:gd name="connsiteY1188" fmla="*/ 108711 h 3512310"/>
              <a:gd name="connsiteX1189" fmla="*/ 2413879 w 3505200"/>
              <a:gd name="connsiteY1189" fmla="*/ 152617 h 3512310"/>
              <a:gd name="connsiteX1190" fmla="*/ 2349500 w 3505200"/>
              <a:gd name="connsiteY1190" fmla="*/ 120963 h 3512310"/>
              <a:gd name="connsiteX1191" fmla="*/ 2373345 w 3505200"/>
              <a:gd name="connsiteY1191" fmla="*/ 108711 h 3512310"/>
              <a:gd name="connsiteX1192" fmla="*/ 2149499 w 3505200"/>
              <a:gd name="connsiteY1192" fmla="*/ 44850 h 3512310"/>
              <a:gd name="connsiteX1193" fmla="*/ 2175021 w 3505200"/>
              <a:gd name="connsiteY1193" fmla="*/ 44979 h 3512310"/>
              <a:gd name="connsiteX1194" fmla="*/ 2260042 w 3505200"/>
              <a:gd name="connsiteY1194" fmla="*/ 109753 h 3512310"/>
              <a:gd name="connsiteX1195" fmla="*/ 2170882 w 3505200"/>
              <a:gd name="connsiteY1195" fmla="*/ 152901 h 3512310"/>
              <a:gd name="connsiteX1196" fmla="*/ 2113300 w 3505200"/>
              <a:gd name="connsiteY1196" fmla="*/ 62938 h 3512310"/>
              <a:gd name="connsiteX1197" fmla="*/ 2149499 w 3505200"/>
              <a:gd name="connsiteY1197" fmla="*/ 44850 h 3512310"/>
              <a:gd name="connsiteX1198" fmla="*/ 1355735 w 3505200"/>
              <a:gd name="connsiteY1198" fmla="*/ 40006 h 3512310"/>
              <a:gd name="connsiteX1199" fmla="*/ 1397010 w 3505200"/>
              <a:gd name="connsiteY1199" fmla="*/ 76961 h 3512310"/>
              <a:gd name="connsiteX1200" fmla="*/ 1323636 w 3505200"/>
              <a:gd name="connsiteY1200" fmla="*/ 159512 h 3512310"/>
              <a:gd name="connsiteX1201" fmla="*/ 1244610 w 3505200"/>
              <a:gd name="connsiteY1201" fmla="*/ 95653 h 3512310"/>
              <a:gd name="connsiteX1202" fmla="*/ 1279535 w 3505200"/>
              <a:gd name="connsiteY1202" fmla="*/ 53070 h 3512310"/>
              <a:gd name="connsiteX1203" fmla="*/ 1355735 w 3505200"/>
              <a:gd name="connsiteY1203" fmla="*/ 40006 h 3512310"/>
              <a:gd name="connsiteX1204" fmla="*/ 1953478 w 3505200"/>
              <a:gd name="connsiteY1204" fmla="*/ 8862 h 3512310"/>
              <a:gd name="connsiteX1205" fmla="*/ 1977232 w 3505200"/>
              <a:gd name="connsiteY1205" fmla="*/ 11386 h 3512310"/>
              <a:gd name="connsiteX1206" fmla="*/ 2010142 w 3505200"/>
              <a:gd name="connsiteY1206" fmla="*/ 131885 h 3512310"/>
              <a:gd name="connsiteX1207" fmla="*/ 1949630 w 3505200"/>
              <a:gd name="connsiteY1207" fmla="*/ 149203 h 3512310"/>
              <a:gd name="connsiteX1208" fmla="*/ 1910797 w 3505200"/>
              <a:gd name="connsiteY1208" fmla="*/ 37922 h 3512310"/>
              <a:gd name="connsiteX1209" fmla="*/ 1953478 w 3505200"/>
              <a:gd name="connsiteY1209" fmla="*/ 8862 h 3512310"/>
              <a:gd name="connsiteX1210" fmla="*/ 1755642 w 3505200"/>
              <a:gd name="connsiteY1210" fmla="*/ 7722 h 3512310"/>
              <a:gd name="connsiteX1211" fmla="*/ 1813560 w 3505200"/>
              <a:gd name="connsiteY1211" fmla="*/ 22351 h 3512310"/>
              <a:gd name="connsiteX1212" fmla="*/ 1800574 w 3505200"/>
              <a:gd name="connsiteY1212" fmla="*/ 139741 h 3512310"/>
              <a:gd name="connsiteX1213" fmla="*/ 1705797 w 3505200"/>
              <a:gd name="connsiteY1213" fmla="*/ 131897 h 3512310"/>
              <a:gd name="connsiteX1214" fmla="*/ 1696360 w 3505200"/>
              <a:gd name="connsiteY1214" fmla="*/ 27067 h 3512310"/>
              <a:gd name="connsiteX1215" fmla="*/ 1755642 w 3505200"/>
              <a:gd name="connsiteY1215" fmla="*/ 7722 h 3512310"/>
              <a:gd name="connsiteX1216" fmla="*/ 1537284 w 3505200"/>
              <a:gd name="connsiteY1216" fmla="*/ 1191 h 3512310"/>
              <a:gd name="connsiteX1217" fmla="*/ 1612910 w 3505200"/>
              <a:gd name="connsiteY1217" fmla="*/ 75473 h 3512310"/>
              <a:gd name="connsiteX1218" fmla="*/ 1535638 w 3505200"/>
              <a:gd name="connsiteY1218" fmla="*/ 159512 h 3512310"/>
              <a:gd name="connsiteX1219" fmla="*/ 1447810 w 3505200"/>
              <a:gd name="connsiteY1219" fmla="*/ 79965 h 3512310"/>
              <a:gd name="connsiteX1220" fmla="*/ 1492260 w 3505200"/>
              <a:gd name="connsiteY1220" fmla="*/ 3306 h 3512310"/>
              <a:gd name="connsiteX1221" fmla="*/ 1537284 w 3505200"/>
              <a:gd name="connsiteY1221" fmla="*/ 1191 h 351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</a:cxnLst>
            <a:rect l="l" t="t" r="r" b="b"/>
            <a:pathLst>
              <a:path w="3505200" h="3512310">
                <a:moveTo>
                  <a:pt x="1303390" y="3373829"/>
                </a:moveTo>
                <a:cubicBezTo>
                  <a:pt x="1347043" y="3367492"/>
                  <a:pt x="1397000" y="3397889"/>
                  <a:pt x="1397000" y="3443679"/>
                </a:cubicBezTo>
                <a:cubicBezTo>
                  <a:pt x="1397000" y="3485529"/>
                  <a:pt x="1383836" y="3488533"/>
                  <a:pt x="1307081" y="3464193"/>
                </a:cubicBezTo>
                <a:cubicBezTo>
                  <a:pt x="1236443" y="3441793"/>
                  <a:pt x="1228461" y="3428664"/>
                  <a:pt x="1263923" y="3393201"/>
                </a:cubicBezTo>
                <a:cubicBezTo>
                  <a:pt x="1274989" y="3382135"/>
                  <a:pt x="1288840" y="3375941"/>
                  <a:pt x="1303390" y="3373829"/>
                </a:cubicBezTo>
                <a:close/>
                <a:moveTo>
                  <a:pt x="1752696" y="3373411"/>
                </a:moveTo>
                <a:cubicBezTo>
                  <a:pt x="1773960" y="3372788"/>
                  <a:pt x="1795370" y="3379094"/>
                  <a:pt x="1808843" y="3392567"/>
                </a:cubicBezTo>
                <a:cubicBezTo>
                  <a:pt x="1832460" y="3416185"/>
                  <a:pt x="1835138" y="3475492"/>
                  <a:pt x="1813560" y="3497070"/>
                </a:cubicBezTo>
                <a:cubicBezTo>
                  <a:pt x="1805178" y="3505452"/>
                  <a:pt x="1777746" y="3512310"/>
                  <a:pt x="1752600" y="3512310"/>
                </a:cubicBezTo>
                <a:cubicBezTo>
                  <a:pt x="1727454" y="3512310"/>
                  <a:pt x="1700022" y="3505452"/>
                  <a:pt x="1691640" y="3497070"/>
                </a:cubicBezTo>
                <a:cubicBezTo>
                  <a:pt x="1669849" y="3475279"/>
                  <a:pt x="1672833" y="3423002"/>
                  <a:pt x="1697418" y="3395835"/>
                </a:cubicBezTo>
                <a:cubicBezTo>
                  <a:pt x="1710312" y="3381589"/>
                  <a:pt x="1731431" y="3374035"/>
                  <a:pt x="1752696" y="3373411"/>
                </a:cubicBezTo>
                <a:close/>
                <a:moveTo>
                  <a:pt x="1110745" y="3372918"/>
                </a:moveTo>
                <a:cubicBezTo>
                  <a:pt x="1127024" y="3373170"/>
                  <a:pt x="1144617" y="3377652"/>
                  <a:pt x="1149872" y="3386155"/>
                </a:cubicBezTo>
                <a:cubicBezTo>
                  <a:pt x="1154476" y="3393605"/>
                  <a:pt x="1155080" y="3402864"/>
                  <a:pt x="1151213" y="3406730"/>
                </a:cubicBezTo>
                <a:cubicBezTo>
                  <a:pt x="1140398" y="3417546"/>
                  <a:pt x="1079500" y="3399151"/>
                  <a:pt x="1079500" y="3385068"/>
                </a:cubicBezTo>
                <a:cubicBezTo>
                  <a:pt x="1079500" y="3376647"/>
                  <a:pt x="1094466" y="3372667"/>
                  <a:pt x="1110745" y="3372918"/>
                </a:cubicBezTo>
                <a:close/>
                <a:moveTo>
                  <a:pt x="2190628" y="3371705"/>
                </a:moveTo>
                <a:cubicBezTo>
                  <a:pt x="2215186" y="3371604"/>
                  <a:pt x="2239725" y="3381127"/>
                  <a:pt x="2253168" y="3400320"/>
                </a:cubicBezTo>
                <a:cubicBezTo>
                  <a:pt x="2266899" y="3419923"/>
                  <a:pt x="2268718" y="3432678"/>
                  <a:pt x="2259386" y="3443923"/>
                </a:cubicBezTo>
                <a:cubicBezTo>
                  <a:pt x="2244945" y="3461323"/>
                  <a:pt x="2134126" y="3488734"/>
                  <a:pt x="2118146" y="3478858"/>
                </a:cubicBezTo>
                <a:cubicBezTo>
                  <a:pt x="2101988" y="3468872"/>
                  <a:pt x="2106738" y="3431149"/>
                  <a:pt x="2127970" y="3400836"/>
                </a:cubicBezTo>
                <a:cubicBezTo>
                  <a:pt x="2141491" y="3381532"/>
                  <a:pt x="2166069" y="3371807"/>
                  <a:pt x="2190628" y="3371705"/>
                </a:cubicBezTo>
                <a:close/>
                <a:moveTo>
                  <a:pt x="1980833" y="3371630"/>
                </a:moveTo>
                <a:cubicBezTo>
                  <a:pt x="2024627" y="3376325"/>
                  <a:pt x="2065288" y="3415655"/>
                  <a:pt x="2052257" y="3467574"/>
                </a:cubicBezTo>
                <a:cubicBezTo>
                  <a:pt x="2042802" y="3505245"/>
                  <a:pt x="2001881" y="3518644"/>
                  <a:pt x="1941693" y="3503777"/>
                </a:cubicBezTo>
                <a:cubicBezTo>
                  <a:pt x="1890496" y="3491130"/>
                  <a:pt x="1878130" y="3453278"/>
                  <a:pt x="1909537" y="3405344"/>
                </a:cubicBezTo>
                <a:cubicBezTo>
                  <a:pt x="1927150" y="3378463"/>
                  <a:pt x="1954556" y="3368812"/>
                  <a:pt x="1980833" y="3371630"/>
                </a:cubicBezTo>
                <a:close/>
                <a:moveTo>
                  <a:pt x="2395965" y="3366543"/>
                </a:moveTo>
                <a:cubicBezTo>
                  <a:pt x="2411667" y="3368035"/>
                  <a:pt x="2425700" y="3374602"/>
                  <a:pt x="2425700" y="3385068"/>
                </a:cubicBezTo>
                <a:cubicBezTo>
                  <a:pt x="2425700" y="3400282"/>
                  <a:pt x="2364386" y="3417129"/>
                  <a:pt x="2352451" y="3405195"/>
                </a:cubicBezTo>
                <a:cubicBezTo>
                  <a:pt x="2347740" y="3400483"/>
                  <a:pt x="2349435" y="3388455"/>
                  <a:pt x="2356218" y="3378464"/>
                </a:cubicBezTo>
                <a:cubicBezTo>
                  <a:pt x="2362893" y="3368633"/>
                  <a:pt x="2380263" y="3365051"/>
                  <a:pt x="2395965" y="3366543"/>
                </a:cubicBezTo>
                <a:close/>
                <a:moveTo>
                  <a:pt x="1500695" y="3364160"/>
                </a:moveTo>
                <a:cubicBezTo>
                  <a:pt x="1528718" y="3363331"/>
                  <a:pt x="1569760" y="3375606"/>
                  <a:pt x="1589675" y="3393628"/>
                </a:cubicBezTo>
                <a:cubicBezTo>
                  <a:pt x="1616050" y="3417497"/>
                  <a:pt x="1620434" y="3474296"/>
                  <a:pt x="1597660" y="3497070"/>
                </a:cubicBezTo>
                <a:cubicBezTo>
                  <a:pt x="1589278" y="3505452"/>
                  <a:pt x="1560835" y="3512310"/>
                  <a:pt x="1534453" y="3512310"/>
                </a:cubicBezTo>
                <a:cubicBezTo>
                  <a:pt x="1497655" y="3512310"/>
                  <a:pt x="1481771" y="3505115"/>
                  <a:pt x="1466240" y="3481411"/>
                </a:cubicBezTo>
                <a:cubicBezTo>
                  <a:pt x="1444874" y="3448802"/>
                  <a:pt x="1451471" y="3387528"/>
                  <a:pt x="1478276" y="3369630"/>
                </a:cubicBezTo>
                <a:cubicBezTo>
                  <a:pt x="1483460" y="3366169"/>
                  <a:pt x="1491354" y="3364437"/>
                  <a:pt x="1500695" y="3364160"/>
                </a:cubicBezTo>
                <a:close/>
                <a:moveTo>
                  <a:pt x="2410695" y="3145440"/>
                </a:moveTo>
                <a:cubicBezTo>
                  <a:pt x="2428970" y="3144288"/>
                  <a:pt x="2446668" y="3152278"/>
                  <a:pt x="2463800" y="3169410"/>
                </a:cubicBezTo>
                <a:cubicBezTo>
                  <a:pt x="2496114" y="3201724"/>
                  <a:pt x="2487367" y="3238338"/>
                  <a:pt x="2435340" y="3288544"/>
                </a:cubicBezTo>
                <a:cubicBezTo>
                  <a:pt x="2415112" y="3308064"/>
                  <a:pt x="2409975" y="3308198"/>
                  <a:pt x="2375015" y="3290119"/>
                </a:cubicBezTo>
                <a:cubicBezTo>
                  <a:pt x="2353997" y="3279251"/>
                  <a:pt x="2336800" y="3265257"/>
                  <a:pt x="2336800" y="3259023"/>
                </a:cubicBezTo>
                <a:cubicBezTo>
                  <a:pt x="2336800" y="3252788"/>
                  <a:pt x="2333429" y="3238901"/>
                  <a:pt x="2329308" y="3228163"/>
                </a:cubicBezTo>
                <a:cubicBezTo>
                  <a:pt x="2324889" y="3216647"/>
                  <a:pt x="2335070" y="3195386"/>
                  <a:pt x="2354131" y="3176325"/>
                </a:cubicBezTo>
                <a:cubicBezTo>
                  <a:pt x="2373569" y="3156888"/>
                  <a:pt x="2392420" y="3146593"/>
                  <a:pt x="2410695" y="3145440"/>
                </a:cubicBezTo>
                <a:close/>
                <a:moveTo>
                  <a:pt x="1534669" y="3145382"/>
                </a:moveTo>
                <a:cubicBezTo>
                  <a:pt x="1552829" y="3144416"/>
                  <a:pt x="1570512" y="3152422"/>
                  <a:pt x="1587501" y="3169410"/>
                </a:cubicBezTo>
                <a:cubicBezTo>
                  <a:pt x="1623045" y="3204954"/>
                  <a:pt x="1619651" y="3251157"/>
                  <a:pt x="1579155" y="3283011"/>
                </a:cubicBezTo>
                <a:cubicBezTo>
                  <a:pt x="1550954" y="3305194"/>
                  <a:pt x="1540000" y="3307250"/>
                  <a:pt x="1512480" y="3295529"/>
                </a:cubicBezTo>
                <a:cubicBezTo>
                  <a:pt x="1442837" y="3265865"/>
                  <a:pt x="1430958" y="3223199"/>
                  <a:pt x="1478974" y="3175183"/>
                </a:cubicBezTo>
                <a:cubicBezTo>
                  <a:pt x="1497871" y="3156286"/>
                  <a:pt x="1516508" y="3146349"/>
                  <a:pt x="1534669" y="3145382"/>
                </a:cubicBezTo>
                <a:close/>
                <a:moveTo>
                  <a:pt x="1748183" y="3145216"/>
                </a:moveTo>
                <a:cubicBezTo>
                  <a:pt x="1764382" y="3144175"/>
                  <a:pt x="1781455" y="3150388"/>
                  <a:pt x="1800574" y="3163780"/>
                </a:cubicBezTo>
                <a:cubicBezTo>
                  <a:pt x="1839030" y="3190716"/>
                  <a:pt x="1828856" y="3237491"/>
                  <a:pt x="1773239" y="3289454"/>
                </a:cubicBezTo>
                <a:cubicBezTo>
                  <a:pt x="1750476" y="3310723"/>
                  <a:pt x="1747682" y="3310332"/>
                  <a:pt x="1709739" y="3280575"/>
                </a:cubicBezTo>
                <a:cubicBezTo>
                  <a:pt x="1664330" y="3244961"/>
                  <a:pt x="1661545" y="3209666"/>
                  <a:pt x="1701032" y="3170179"/>
                </a:cubicBezTo>
                <a:cubicBezTo>
                  <a:pt x="1716657" y="3154554"/>
                  <a:pt x="1731983" y="3146258"/>
                  <a:pt x="1748183" y="3145216"/>
                </a:cubicBezTo>
                <a:close/>
                <a:moveTo>
                  <a:pt x="2624684" y="3145174"/>
                </a:moveTo>
                <a:cubicBezTo>
                  <a:pt x="2640814" y="3144255"/>
                  <a:pt x="2657880" y="3150476"/>
                  <a:pt x="2676874" y="3163780"/>
                </a:cubicBezTo>
                <a:cubicBezTo>
                  <a:pt x="2718648" y="3193040"/>
                  <a:pt x="2714407" y="3247336"/>
                  <a:pt x="2668215" y="3274622"/>
                </a:cubicBezTo>
                <a:cubicBezTo>
                  <a:pt x="2622197" y="3301805"/>
                  <a:pt x="2605268" y="3301947"/>
                  <a:pt x="2575925" y="3275392"/>
                </a:cubicBezTo>
                <a:cubicBezTo>
                  <a:pt x="2545445" y="3247808"/>
                  <a:pt x="2546403" y="3201107"/>
                  <a:pt x="2578100" y="3169410"/>
                </a:cubicBezTo>
                <a:cubicBezTo>
                  <a:pt x="2593357" y="3154154"/>
                  <a:pt x="2608553" y="3146094"/>
                  <a:pt x="2624684" y="3145174"/>
                </a:cubicBezTo>
                <a:close/>
                <a:moveTo>
                  <a:pt x="872084" y="3145174"/>
                </a:moveTo>
                <a:cubicBezTo>
                  <a:pt x="888215" y="3144255"/>
                  <a:pt x="905280" y="3150476"/>
                  <a:pt x="924275" y="3163780"/>
                </a:cubicBezTo>
                <a:cubicBezTo>
                  <a:pt x="975713" y="3199809"/>
                  <a:pt x="947699" y="3306947"/>
                  <a:pt x="891269" y="3290013"/>
                </a:cubicBezTo>
                <a:cubicBezTo>
                  <a:pt x="803021" y="3263529"/>
                  <a:pt x="777740" y="3217171"/>
                  <a:pt x="825501" y="3169410"/>
                </a:cubicBezTo>
                <a:cubicBezTo>
                  <a:pt x="840757" y="3154154"/>
                  <a:pt x="855954" y="3146094"/>
                  <a:pt x="872084" y="3145174"/>
                </a:cubicBezTo>
                <a:close/>
                <a:moveTo>
                  <a:pt x="1320564" y="3144988"/>
                </a:moveTo>
                <a:cubicBezTo>
                  <a:pt x="1336681" y="3145597"/>
                  <a:pt x="1351702" y="3151822"/>
                  <a:pt x="1368775" y="3163780"/>
                </a:cubicBezTo>
                <a:cubicBezTo>
                  <a:pt x="1406685" y="3190333"/>
                  <a:pt x="1397231" y="3236347"/>
                  <a:pt x="1343141" y="3288544"/>
                </a:cubicBezTo>
                <a:cubicBezTo>
                  <a:pt x="1322913" y="3308064"/>
                  <a:pt x="1317776" y="3308198"/>
                  <a:pt x="1282816" y="3290119"/>
                </a:cubicBezTo>
                <a:cubicBezTo>
                  <a:pt x="1220994" y="3258150"/>
                  <a:pt x="1211607" y="3186396"/>
                  <a:pt x="1265777" y="3159885"/>
                </a:cubicBezTo>
                <a:cubicBezTo>
                  <a:pt x="1287234" y="3149384"/>
                  <a:pt x="1304447" y="3144378"/>
                  <a:pt x="1320564" y="3144988"/>
                </a:cubicBezTo>
                <a:close/>
                <a:moveTo>
                  <a:pt x="1973070" y="3144010"/>
                </a:moveTo>
                <a:cubicBezTo>
                  <a:pt x="2004953" y="3144010"/>
                  <a:pt x="2057400" y="3191903"/>
                  <a:pt x="2057400" y="3221017"/>
                </a:cubicBezTo>
                <a:cubicBezTo>
                  <a:pt x="2057400" y="3290539"/>
                  <a:pt x="1959072" y="3325256"/>
                  <a:pt x="1915292" y="3271191"/>
                </a:cubicBezTo>
                <a:cubicBezTo>
                  <a:pt x="1885110" y="3233917"/>
                  <a:pt x="1886277" y="3209208"/>
                  <a:pt x="1919914" y="3173404"/>
                </a:cubicBezTo>
                <a:cubicBezTo>
                  <a:pt x="1935101" y="3157237"/>
                  <a:pt x="1959022" y="3144010"/>
                  <a:pt x="1973070" y="3144010"/>
                </a:cubicBezTo>
                <a:close/>
                <a:moveTo>
                  <a:pt x="1098551" y="3144010"/>
                </a:moveTo>
                <a:cubicBezTo>
                  <a:pt x="1128726" y="3144010"/>
                  <a:pt x="1181101" y="3196579"/>
                  <a:pt x="1181101" y="3226866"/>
                </a:cubicBezTo>
                <a:cubicBezTo>
                  <a:pt x="1181101" y="3259173"/>
                  <a:pt x="1135226" y="3299585"/>
                  <a:pt x="1098551" y="3299585"/>
                </a:cubicBezTo>
                <a:cubicBezTo>
                  <a:pt x="1061876" y="3299585"/>
                  <a:pt x="1016001" y="3259173"/>
                  <a:pt x="1016001" y="3226866"/>
                </a:cubicBezTo>
                <a:cubicBezTo>
                  <a:pt x="1016001" y="3218104"/>
                  <a:pt x="1027846" y="3195877"/>
                  <a:pt x="1042323" y="3177473"/>
                </a:cubicBezTo>
                <a:cubicBezTo>
                  <a:pt x="1057445" y="3158248"/>
                  <a:pt x="1081369" y="3144010"/>
                  <a:pt x="1098551" y="3144010"/>
                </a:cubicBezTo>
                <a:close/>
                <a:moveTo>
                  <a:pt x="2192008" y="3141733"/>
                </a:moveTo>
                <a:cubicBezTo>
                  <a:pt x="2209894" y="3142393"/>
                  <a:pt x="2227170" y="3154957"/>
                  <a:pt x="2246383" y="3179517"/>
                </a:cubicBezTo>
                <a:cubicBezTo>
                  <a:pt x="2279082" y="3221314"/>
                  <a:pt x="2279092" y="3221412"/>
                  <a:pt x="2253989" y="3248038"/>
                </a:cubicBezTo>
                <a:cubicBezTo>
                  <a:pt x="2202774" y="3302358"/>
                  <a:pt x="2190305" y="3308046"/>
                  <a:pt x="2157872" y="3291877"/>
                </a:cubicBezTo>
                <a:cubicBezTo>
                  <a:pt x="2141262" y="3283596"/>
                  <a:pt x="2122217" y="3261308"/>
                  <a:pt x="2115549" y="3242349"/>
                </a:cubicBezTo>
                <a:cubicBezTo>
                  <a:pt x="2105443" y="3213614"/>
                  <a:pt x="2108508" y="3202469"/>
                  <a:pt x="2133970" y="3175367"/>
                </a:cubicBezTo>
                <a:cubicBezTo>
                  <a:pt x="2155626" y="3152316"/>
                  <a:pt x="2174122" y="3141073"/>
                  <a:pt x="2192008" y="3141733"/>
                </a:cubicBezTo>
                <a:close/>
                <a:moveTo>
                  <a:pt x="3039965" y="2929142"/>
                </a:moveTo>
                <a:cubicBezTo>
                  <a:pt x="3051569" y="2925876"/>
                  <a:pt x="3060700" y="2928975"/>
                  <a:pt x="3060700" y="2940315"/>
                </a:cubicBezTo>
                <a:cubicBezTo>
                  <a:pt x="3060700" y="2960274"/>
                  <a:pt x="3005812" y="3005302"/>
                  <a:pt x="2994848" y="2994338"/>
                </a:cubicBezTo>
                <a:cubicBezTo>
                  <a:pt x="2989286" y="2988776"/>
                  <a:pt x="2993579" y="2971599"/>
                  <a:pt x="3004388" y="2956168"/>
                </a:cubicBezTo>
                <a:cubicBezTo>
                  <a:pt x="3014282" y="2942043"/>
                  <a:pt x="3028360" y="2932409"/>
                  <a:pt x="3039965" y="2929142"/>
                </a:cubicBezTo>
                <a:close/>
                <a:moveTo>
                  <a:pt x="461732" y="2928950"/>
                </a:moveTo>
                <a:cubicBezTo>
                  <a:pt x="471891" y="2930970"/>
                  <a:pt x="485134" y="2937960"/>
                  <a:pt x="497475" y="2949128"/>
                </a:cubicBezTo>
                <a:cubicBezTo>
                  <a:pt x="520182" y="2969678"/>
                  <a:pt x="529294" y="3004310"/>
                  <a:pt x="511995" y="3004310"/>
                </a:cubicBezTo>
                <a:cubicBezTo>
                  <a:pt x="499324" y="3004310"/>
                  <a:pt x="444501" y="2950933"/>
                  <a:pt x="444501" y="2938596"/>
                </a:cubicBezTo>
                <a:cubicBezTo>
                  <a:pt x="444501" y="2929882"/>
                  <a:pt x="451574" y="2926931"/>
                  <a:pt x="461732" y="2928950"/>
                </a:cubicBezTo>
                <a:close/>
                <a:moveTo>
                  <a:pt x="2854501" y="2921289"/>
                </a:moveTo>
                <a:cubicBezTo>
                  <a:pt x="2864278" y="2925040"/>
                  <a:pt x="2877378" y="2928110"/>
                  <a:pt x="2883613" y="2928110"/>
                </a:cubicBezTo>
                <a:cubicBezTo>
                  <a:pt x="2889847" y="2928110"/>
                  <a:pt x="2904210" y="2946022"/>
                  <a:pt x="2915531" y="2967914"/>
                </a:cubicBezTo>
                <a:cubicBezTo>
                  <a:pt x="2935461" y="3006453"/>
                  <a:pt x="2935128" y="3008572"/>
                  <a:pt x="2905076" y="3034589"/>
                </a:cubicBezTo>
                <a:cubicBezTo>
                  <a:pt x="2855286" y="3077694"/>
                  <a:pt x="2820736" y="3085656"/>
                  <a:pt x="2792877" y="3060444"/>
                </a:cubicBezTo>
                <a:cubicBezTo>
                  <a:pt x="2757306" y="3028252"/>
                  <a:pt x="2761809" y="2973395"/>
                  <a:pt x="2802662" y="2941260"/>
                </a:cubicBezTo>
                <a:cubicBezTo>
                  <a:pt x="2821396" y="2926524"/>
                  <a:pt x="2844724" y="2917537"/>
                  <a:pt x="2854501" y="2921289"/>
                </a:cubicBezTo>
                <a:close/>
                <a:moveTo>
                  <a:pt x="685339" y="2919474"/>
                </a:moveTo>
                <a:cubicBezTo>
                  <a:pt x="704392" y="2925729"/>
                  <a:pt x="720567" y="2945760"/>
                  <a:pt x="735461" y="2980089"/>
                </a:cubicBezTo>
                <a:cubicBezTo>
                  <a:pt x="747468" y="3007768"/>
                  <a:pt x="745514" y="3018400"/>
                  <a:pt x="723202" y="3046764"/>
                </a:cubicBezTo>
                <a:cubicBezTo>
                  <a:pt x="706635" y="3067825"/>
                  <a:pt x="684252" y="3080510"/>
                  <a:pt x="663655" y="3080510"/>
                </a:cubicBezTo>
                <a:cubicBezTo>
                  <a:pt x="585971" y="3080510"/>
                  <a:pt x="556229" y="2990057"/>
                  <a:pt x="617948" y="2941509"/>
                </a:cubicBezTo>
                <a:cubicBezTo>
                  <a:pt x="644353" y="2920738"/>
                  <a:pt x="666285" y="2913218"/>
                  <a:pt x="685339" y="2919474"/>
                </a:cubicBezTo>
                <a:close/>
                <a:moveTo>
                  <a:pt x="1762963" y="2917800"/>
                </a:moveTo>
                <a:cubicBezTo>
                  <a:pt x="1778269" y="2918278"/>
                  <a:pt x="1792041" y="2927161"/>
                  <a:pt x="1806575" y="2944520"/>
                </a:cubicBezTo>
                <a:cubicBezTo>
                  <a:pt x="1851622" y="2998323"/>
                  <a:pt x="1820335" y="3080510"/>
                  <a:pt x="1754807" y="3080510"/>
                </a:cubicBezTo>
                <a:cubicBezTo>
                  <a:pt x="1678075" y="3080510"/>
                  <a:pt x="1648893" y="2989691"/>
                  <a:pt x="1710147" y="2941509"/>
                </a:cubicBezTo>
                <a:cubicBezTo>
                  <a:pt x="1730817" y="2925249"/>
                  <a:pt x="1747659" y="2917322"/>
                  <a:pt x="1762963" y="2917800"/>
                </a:cubicBezTo>
                <a:close/>
                <a:moveTo>
                  <a:pt x="886665" y="2917800"/>
                </a:moveTo>
                <a:cubicBezTo>
                  <a:pt x="901971" y="2918278"/>
                  <a:pt x="915742" y="2927161"/>
                  <a:pt x="930276" y="2944520"/>
                </a:cubicBezTo>
                <a:cubicBezTo>
                  <a:pt x="975323" y="2998323"/>
                  <a:pt x="944036" y="3080510"/>
                  <a:pt x="878508" y="3080510"/>
                </a:cubicBezTo>
                <a:cubicBezTo>
                  <a:pt x="801775" y="3080510"/>
                  <a:pt x="772594" y="2989691"/>
                  <a:pt x="833847" y="2941509"/>
                </a:cubicBezTo>
                <a:cubicBezTo>
                  <a:pt x="854518" y="2925249"/>
                  <a:pt x="871359" y="2917322"/>
                  <a:pt x="886665" y="2917800"/>
                </a:cubicBezTo>
                <a:close/>
                <a:moveTo>
                  <a:pt x="1098295" y="2917146"/>
                </a:moveTo>
                <a:cubicBezTo>
                  <a:pt x="1114273" y="2916960"/>
                  <a:pt x="1130133" y="2926788"/>
                  <a:pt x="1149928" y="2946583"/>
                </a:cubicBezTo>
                <a:cubicBezTo>
                  <a:pt x="1187722" y="2984377"/>
                  <a:pt x="1189678" y="3021133"/>
                  <a:pt x="1155701" y="3055110"/>
                </a:cubicBezTo>
                <a:cubicBezTo>
                  <a:pt x="1124387" y="3086424"/>
                  <a:pt x="1080409" y="3087680"/>
                  <a:pt x="1044523" y="3058285"/>
                </a:cubicBezTo>
                <a:cubicBezTo>
                  <a:pt x="1007029" y="3027572"/>
                  <a:pt x="1007566" y="2986191"/>
                  <a:pt x="1045957" y="2947799"/>
                </a:cubicBezTo>
                <a:cubicBezTo>
                  <a:pt x="1066221" y="2927535"/>
                  <a:pt x="1082317" y="2917333"/>
                  <a:pt x="1098295" y="2917146"/>
                </a:cubicBezTo>
                <a:close/>
                <a:moveTo>
                  <a:pt x="2640421" y="2916742"/>
                </a:moveTo>
                <a:cubicBezTo>
                  <a:pt x="2733623" y="2924928"/>
                  <a:pt x="2721493" y="3080510"/>
                  <a:pt x="2627652" y="3080510"/>
                </a:cubicBezTo>
                <a:cubicBezTo>
                  <a:pt x="2555993" y="3080510"/>
                  <a:pt x="2528337" y="2987218"/>
                  <a:pt x="2586446" y="2941509"/>
                </a:cubicBezTo>
                <a:cubicBezTo>
                  <a:pt x="2605006" y="2926910"/>
                  <a:pt x="2629294" y="2915765"/>
                  <a:pt x="2640421" y="2916742"/>
                </a:cubicBezTo>
                <a:close/>
                <a:moveTo>
                  <a:pt x="2190750" y="2915410"/>
                </a:moveTo>
                <a:cubicBezTo>
                  <a:pt x="2219525" y="2915410"/>
                  <a:pt x="2273300" y="2972946"/>
                  <a:pt x="2273300" y="3003733"/>
                </a:cubicBezTo>
                <a:cubicBezTo>
                  <a:pt x="2273300" y="3039438"/>
                  <a:pt x="2229140" y="3080510"/>
                  <a:pt x="2190750" y="3080510"/>
                </a:cubicBezTo>
                <a:cubicBezTo>
                  <a:pt x="2152360" y="3080510"/>
                  <a:pt x="2108200" y="3039438"/>
                  <a:pt x="2108200" y="3003733"/>
                </a:cubicBezTo>
                <a:cubicBezTo>
                  <a:pt x="2108200" y="2989445"/>
                  <a:pt x="2122228" y="2963728"/>
                  <a:pt x="2139373" y="2946583"/>
                </a:cubicBezTo>
                <a:cubicBezTo>
                  <a:pt x="2156518" y="2929438"/>
                  <a:pt x="2179638" y="2915410"/>
                  <a:pt x="2190750" y="2915410"/>
                </a:cubicBezTo>
                <a:close/>
                <a:moveTo>
                  <a:pt x="1974850" y="2915410"/>
                </a:moveTo>
                <a:cubicBezTo>
                  <a:pt x="2003625" y="2915410"/>
                  <a:pt x="2057400" y="2972946"/>
                  <a:pt x="2057400" y="3003733"/>
                </a:cubicBezTo>
                <a:cubicBezTo>
                  <a:pt x="2057400" y="3039438"/>
                  <a:pt x="2013240" y="3080510"/>
                  <a:pt x="1974850" y="3080510"/>
                </a:cubicBezTo>
                <a:cubicBezTo>
                  <a:pt x="1936460" y="3080510"/>
                  <a:pt x="1892300" y="3039438"/>
                  <a:pt x="1892300" y="3003733"/>
                </a:cubicBezTo>
                <a:cubicBezTo>
                  <a:pt x="1892300" y="2989445"/>
                  <a:pt x="1906328" y="2963728"/>
                  <a:pt x="1923473" y="2946583"/>
                </a:cubicBezTo>
                <a:cubicBezTo>
                  <a:pt x="1940618" y="2929438"/>
                  <a:pt x="1963738" y="2915410"/>
                  <a:pt x="1974850" y="2915410"/>
                </a:cubicBezTo>
                <a:close/>
                <a:moveTo>
                  <a:pt x="1312111" y="2910533"/>
                </a:moveTo>
                <a:cubicBezTo>
                  <a:pt x="1317809" y="2913215"/>
                  <a:pt x="1332096" y="2919123"/>
                  <a:pt x="1343861" y="2923661"/>
                </a:cubicBezTo>
                <a:cubicBezTo>
                  <a:pt x="1391806" y="2942156"/>
                  <a:pt x="1409705" y="3026977"/>
                  <a:pt x="1372724" y="3060444"/>
                </a:cubicBezTo>
                <a:cubicBezTo>
                  <a:pt x="1342120" y="3088140"/>
                  <a:pt x="1274870" y="3074219"/>
                  <a:pt x="1247825" y="3034589"/>
                </a:cubicBezTo>
                <a:cubicBezTo>
                  <a:pt x="1231739" y="3011020"/>
                  <a:pt x="1231954" y="3002946"/>
                  <a:pt x="1249571" y="2968879"/>
                </a:cubicBezTo>
                <a:cubicBezTo>
                  <a:pt x="1260618" y="2947517"/>
                  <a:pt x="1276877" y="2924553"/>
                  <a:pt x="1285703" y="2917848"/>
                </a:cubicBezTo>
                <a:cubicBezTo>
                  <a:pt x="1294530" y="2911142"/>
                  <a:pt x="1306413" y="2907851"/>
                  <a:pt x="1312111" y="2910533"/>
                </a:cubicBezTo>
                <a:close/>
                <a:moveTo>
                  <a:pt x="2392199" y="2910510"/>
                </a:moveTo>
                <a:cubicBezTo>
                  <a:pt x="2406655" y="2907129"/>
                  <a:pt x="2423150" y="2916099"/>
                  <a:pt x="2455737" y="2941732"/>
                </a:cubicBezTo>
                <a:cubicBezTo>
                  <a:pt x="2495997" y="2973400"/>
                  <a:pt x="2500258" y="3028466"/>
                  <a:pt x="2464923" y="3060444"/>
                </a:cubicBezTo>
                <a:cubicBezTo>
                  <a:pt x="2434319" y="3088140"/>
                  <a:pt x="2367069" y="3074219"/>
                  <a:pt x="2340024" y="3034589"/>
                </a:cubicBezTo>
                <a:cubicBezTo>
                  <a:pt x="2323938" y="3011020"/>
                  <a:pt x="2324153" y="3002946"/>
                  <a:pt x="2341770" y="2968879"/>
                </a:cubicBezTo>
                <a:cubicBezTo>
                  <a:pt x="2352817" y="2947517"/>
                  <a:pt x="2369076" y="2924553"/>
                  <a:pt x="2377902" y="2917848"/>
                </a:cubicBezTo>
                <a:cubicBezTo>
                  <a:pt x="2382788" y="2914136"/>
                  <a:pt x="2387380" y="2911637"/>
                  <a:pt x="2392199" y="2910510"/>
                </a:cubicBezTo>
                <a:close/>
                <a:moveTo>
                  <a:pt x="1529170" y="2910442"/>
                </a:moveTo>
                <a:cubicBezTo>
                  <a:pt x="1541144" y="2913216"/>
                  <a:pt x="1555840" y="2923169"/>
                  <a:pt x="1579438" y="2941732"/>
                </a:cubicBezTo>
                <a:cubicBezTo>
                  <a:pt x="1647751" y="2995467"/>
                  <a:pt x="1605658" y="3092934"/>
                  <a:pt x="1523205" y="3071937"/>
                </a:cubicBezTo>
                <a:cubicBezTo>
                  <a:pt x="1445527" y="3052156"/>
                  <a:pt x="1430865" y="2973657"/>
                  <a:pt x="1495241" y="2922224"/>
                </a:cubicBezTo>
                <a:cubicBezTo>
                  <a:pt x="1507947" y="2912073"/>
                  <a:pt x="1517197" y="2907668"/>
                  <a:pt x="1529170" y="2910442"/>
                </a:cubicBezTo>
                <a:close/>
                <a:moveTo>
                  <a:pt x="468680" y="2704004"/>
                </a:moveTo>
                <a:cubicBezTo>
                  <a:pt x="497585" y="2712446"/>
                  <a:pt x="520700" y="2737299"/>
                  <a:pt x="520700" y="2773503"/>
                </a:cubicBezTo>
                <a:cubicBezTo>
                  <a:pt x="520700" y="2850025"/>
                  <a:pt x="429894" y="2879433"/>
                  <a:pt x="381924" y="2818447"/>
                </a:cubicBezTo>
                <a:cubicBezTo>
                  <a:pt x="367446" y="2800043"/>
                  <a:pt x="355600" y="2780811"/>
                  <a:pt x="355600" y="2775710"/>
                </a:cubicBezTo>
                <a:cubicBezTo>
                  <a:pt x="355600" y="2770609"/>
                  <a:pt x="367446" y="2751377"/>
                  <a:pt x="381924" y="2732973"/>
                </a:cubicBezTo>
                <a:cubicBezTo>
                  <a:pt x="405080" y="2703532"/>
                  <a:pt x="439776" y="2695563"/>
                  <a:pt x="468680" y="2704004"/>
                </a:cubicBezTo>
                <a:close/>
                <a:moveTo>
                  <a:pt x="1560848" y="2703968"/>
                </a:moveTo>
                <a:cubicBezTo>
                  <a:pt x="1589783" y="2712346"/>
                  <a:pt x="1612902" y="2737194"/>
                  <a:pt x="1612902" y="2773503"/>
                </a:cubicBezTo>
                <a:cubicBezTo>
                  <a:pt x="1612902" y="2843084"/>
                  <a:pt x="1532559" y="2876276"/>
                  <a:pt x="1476912" y="2829685"/>
                </a:cubicBezTo>
                <a:cubicBezTo>
                  <a:pt x="1442193" y="2800617"/>
                  <a:pt x="1441381" y="2774598"/>
                  <a:pt x="1473901" y="2733256"/>
                </a:cubicBezTo>
                <a:cubicBezTo>
                  <a:pt x="1497163" y="2703683"/>
                  <a:pt x="1531914" y="2695590"/>
                  <a:pt x="1560848" y="2703968"/>
                </a:cubicBezTo>
                <a:close/>
                <a:moveTo>
                  <a:pt x="860556" y="2700730"/>
                </a:moveTo>
                <a:cubicBezTo>
                  <a:pt x="903809" y="2693037"/>
                  <a:pt x="952502" y="2725806"/>
                  <a:pt x="952502" y="2776771"/>
                </a:cubicBezTo>
                <a:cubicBezTo>
                  <a:pt x="952502" y="2820984"/>
                  <a:pt x="922484" y="2851910"/>
                  <a:pt x="879570" y="2851910"/>
                </a:cubicBezTo>
                <a:cubicBezTo>
                  <a:pt x="810666" y="2851910"/>
                  <a:pt x="775184" y="2773494"/>
                  <a:pt x="821120" y="2722735"/>
                </a:cubicBezTo>
                <a:cubicBezTo>
                  <a:pt x="832324" y="2710355"/>
                  <a:pt x="846138" y="2703295"/>
                  <a:pt x="860556" y="2700730"/>
                </a:cubicBezTo>
                <a:close/>
                <a:moveTo>
                  <a:pt x="2416549" y="2700429"/>
                </a:moveTo>
                <a:cubicBezTo>
                  <a:pt x="2476217" y="2707800"/>
                  <a:pt x="2517441" y="2774255"/>
                  <a:pt x="2468182" y="2828685"/>
                </a:cubicBezTo>
                <a:cubicBezTo>
                  <a:pt x="2435212" y="2865116"/>
                  <a:pt x="2350723" y="2845908"/>
                  <a:pt x="2331764" y="2797673"/>
                </a:cubicBezTo>
                <a:cubicBezTo>
                  <a:pt x="2317903" y="2762406"/>
                  <a:pt x="2325725" y="2732657"/>
                  <a:pt x="2353400" y="2715385"/>
                </a:cubicBezTo>
                <a:cubicBezTo>
                  <a:pt x="2374720" y="2702079"/>
                  <a:pt x="2396659" y="2697971"/>
                  <a:pt x="2416549" y="2700429"/>
                </a:cubicBezTo>
                <a:close/>
                <a:moveTo>
                  <a:pt x="1324351" y="2700429"/>
                </a:moveTo>
                <a:cubicBezTo>
                  <a:pt x="1384019" y="2707800"/>
                  <a:pt x="1425242" y="2774255"/>
                  <a:pt x="1375984" y="2828685"/>
                </a:cubicBezTo>
                <a:cubicBezTo>
                  <a:pt x="1343014" y="2865116"/>
                  <a:pt x="1258525" y="2845908"/>
                  <a:pt x="1239566" y="2797673"/>
                </a:cubicBezTo>
                <a:cubicBezTo>
                  <a:pt x="1225705" y="2762406"/>
                  <a:pt x="1233527" y="2732657"/>
                  <a:pt x="1261202" y="2715385"/>
                </a:cubicBezTo>
                <a:cubicBezTo>
                  <a:pt x="1282522" y="2702079"/>
                  <a:pt x="1304461" y="2697971"/>
                  <a:pt x="1324351" y="2700429"/>
                </a:cubicBezTo>
                <a:close/>
                <a:moveTo>
                  <a:pt x="2626108" y="2700378"/>
                </a:moveTo>
                <a:cubicBezTo>
                  <a:pt x="2646042" y="2699971"/>
                  <a:pt x="2666539" y="2706649"/>
                  <a:pt x="2681875" y="2720528"/>
                </a:cubicBezTo>
                <a:cubicBezTo>
                  <a:pt x="2730064" y="2764139"/>
                  <a:pt x="2696147" y="2851910"/>
                  <a:pt x="2631107" y="2851910"/>
                </a:cubicBezTo>
                <a:cubicBezTo>
                  <a:pt x="2563174" y="2851910"/>
                  <a:pt x="2528154" y="2773083"/>
                  <a:pt x="2573718" y="2722735"/>
                </a:cubicBezTo>
                <a:cubicBezTo>
                  <a:pt x="2586804" y="2708276"/>
                  <a:pt x="2606175" y="2700785"/>
                  <a:pt x="2626108" y="2700378"/>
                </a:cubicBezTo>
                <a:close/>
                <a:moveTo>
                  <a:pt x="1749810" y="2700378"/>
                </a:moveTo>
                <a:cubicBezTo>
                  <a:pt x="1769742" y="2699971"/>
                  <a:pt x="1790239" y="2706649"/>
                  <a:pt x="1805575" y="2720528"/>
                </a:cubicBezTo>
                <a:cubicBezTo>
                  <a:pt x="1853764" y="2764139"/>
                  <a:pt x="1819847" y="2851910"/>
                  <a:pt x="1754807" y="2851910"/>
                </a:cubicBezTo>
                <a:cubicBezTo>
                  <a:pt x="1686874" y="2851910"/>
                  <a:pt x="1651854" y="2773083"/>
                  <a:pt x="1697420" y="2722735"/>
                </a:cubicBezTo>
                <a:cubicBezTo>
                  <a:pt x="1710504" y="2708276"/>
                  <a:pt x="1729875" y="2700785"/>
                  <a:pt x="1749810" y="2700378"/>
                </a:cubicBezTo>
                <a:close/>
                <a:moveTo>
                  <a:pt x="3067050" y="2699510"/>
                </a:moveTo>
                <a:cubicBezTo>
                  <a:pt x="3103893" y="2699510"/>
                  <a:pt x="3149600" y="2740136"/>
                  <a:pt x="3149600" y="2772884"/>
                </a:cubicBezTo>
                <a:cubicBezTo>
                  <a:pt x="3149600" y="2846052"/>
                  <a:pt x="3045439" y="2882461"/>
                  <a:pt x="3004270" y="2823684"/>
                </a:cubicBezTo>
                <a:cubicBezTo>
                  <a:pt x="2977661" y="2785695"/>
                  <a:pt x="2979387" y="2755423"/>
                  <a:pt x="3009900" y="2724910"/>
                </a:cubicBezTo>
                <a:cubicBezTo>
                  <a:pt x="3023870" y="2710940"/>
                  <a:pt x="3049588" y="2699510"/>
                  <a:pt x="3067050" y="2699510"/>
                </a:cubicBezTo>
                <a:close/>
                <a:moveTo>
                  <a:pt x="2190750" y="2699510"/>
                </a:moveTo>
                <a:cubicBezTo>
                  <a:pt x="2227593" y="2699510"/>
                  <a:pt x="2273300" y="2740136"/>
                  <a:pt x="2273300" y="2772884"/>
                </a:cubicBezTo>
                <a:cubicBezTo>
                  <a:pt x="2273300" y="2846052"/>
                  <a:pt x="2169139" y="2882461"/>
                  <a:pt x="2127970" y="2823684"/>
                </a:cubicBezTo>
                <a:cubicBezTo>
                  <a:pt x="2101361" y="2785695"/>
                  <a:pt x="2103087" y="2755423"/>
                  <a:pt x="2133600" y="2724910"/>
                </a:cubicBezTo>
                <a:cubicBezTo>
                  <a:pt x="2147570" y="2710940"/>
                  <a:pt x="2173288" y="2699510"/>
                  <a:pt x="2190750" y="2699510"/>
                </a:cubicBezTo>
                <a:close/>
                <a:moveTo>
                  <a:pt x="1974850" y="2699510"/>
                </a:moveTo>
                <a:cubicBezTo>
                  <a:pt x="2011693" y="2699510"/>
                  <a:pt x="2057400" y="2740136"/>
                  <a:pt x="2057400" y="2772884"/>
                </a:cubicBezTo>
                <a:cubicBezTo>
                  <a:pt x="2057400" y="2846052"/>
                  <a:pt x="1953239" y="2882461"/>
                  <a:pt x="1912070" y="2823684"/>
                </a:cubicBezTo>
                <a:cubicBezTo>
                  <a:pt x="1885461" y="2785695"/>
                  <a:pt x="1887187" y="2755423"/>
                  <a:pt x="1917700" y="2724910"/>
                </a:cubicBezTo>
                <a:cubicBezTo>
                  <a:pt x="1931670" y="2710940"/>
                  <a:pt x="1957388" y="2699510"/>
                  <a:pt x="1974850" y="2699510"/>
                </a:cubicBezTo>
                <a:close/>
                <a:moveTo>
                  <a:pt x="1098552" y="2699510"/>
                </a:moveTo>
                <a:cubicBezTo>
                  <a:pt x="1135395" y="2699510"/>
                  <a:pt x="1181102" y="2740136"/>
                  <a:pt x="1181102" y="2772884"/>
                </a:cubicBezTo>
                <a:cubicBezTo>
                  <a:pt x="1181102" y="2846052"/>
                  <a:pt x="1076941" y="2882461"/>
                  <a:pt x="1035772" y="2823684"/>
                </a:cubicBezTo>
                <a:cubicBezTo>
                  <a:pt x="1009163" y="2785695"/>
                  <a:pt x="1010889" y="2755423"/>
                  <a:pt x="1041402" y="2724910"/>
                </a:cubicBezTo>
                <a:cubicBezTo>
                  <a:pt x="1055372" y="2710940"/>
                  <a:pt x="1081090" y="2699510"/>
                  <a:pt x="1098552" y="2699510"/>
                </a:cubicBezTo>
                <a:close/>
                <a:moveTo>
                  <a:pt x="663089" y="2696031"/>
                </a:moveTo>
                <a:cubicBezTo>
                  <a:pt x="683031" y="2697891"/>
                  <a:pt x="703033" y="2710237"/>
                  <a:pt x="720767" y="2732849"/>
                </a:cubicBezTo>
                <a:cubicBezTo>
                  <a:pt x="750524" y="2770792"/>
                  <a:pt x="750915" y="2773586"/>
                  <a:pt x="729646" y="2796349"/>
                </a:cubicBezTo>
                <a:cubicBezTo>
                  <a:pt x="681666" y="2847703"/>
                  <a:pt x="639250" y="2859691"/>
                  <a:pt x="607427" y="2830892"/>
                </a:cubicBezTo>
                <a:cubicBezTo>
                  <a:pt x="578295" y="2804528"/>
                  <a:pt x="577518" y="2753344"/>
                  <a:pt x="605778" y="2722119"/>
                </a:cubicBezTo>
                <a:cubicBezTo>
                  <a:pt x="623268" y="2702794"/>
                  <a:pt x="643148" y="2694170"/>
                  <a:pt x="663089" y="2696031"/>
                </a:cubicBezTo>
                <a:close/>
                <a:moveTo>
                  <a:pt x="2847813" y="2696028"/>
                </a:moveTo>
                <a:cubicBezTo>
                  <a:pt x="2867843" y="2698151"/>
                  <a:pt x="2888023" y="2711025"/>
                  <a:pt x="2906349" y="2734435"/>
                </a:cubicBezTo>
                <a:lnTo>
                  <a:pt x="2938659" y="2775710"/>
                </a:lnTo>
                <a:lnTo>
                  <a:pt x="2906349" y="2804285"/>
                </a:lnTo>
                <a:cubicBezTo>
                  <a:pt x="2855843" y="2848951"/>
                  <a:pt x="2821103" y="2857388"/>
                  <a:pt x="2792877" y="2831844"/>
                </a:cubicBezTo>
                <a:cubicBezTo>
                  <a:pt x="2762806" y="2804630"/>
                  <a:pt x="2761553" y="2753747"/>
                  <a:pt x="2790176" y="2722119"/>
                </a:cubicBezTo>
                <a:cubicBezTo>
                  <a:pt x="2807903" y="2702531"/>
                  <a:pt x="2827783" y="2693904"/>
                  <a:pt x="2847813" y="2696028"/>
                </a:cubicBezTo>
                <a:close/>
                <a:moveTo>
                  <a:pt x="2619443" y="2473292"/>
                </a:moveTo>
                <a:cubicBezTo>
                  <a:pt x="2662329" y="2464772"/>
                  <a:pt x="2705100" y="2497639"/>
                  <a:pt x="2705100" y="2552888"/>
                </a:cubicBezTo>
                <a:cubicBezTo>
                  <a:pt x="2705100" y="2602859"/>
                  <a:pt x="2685290" y="2623310"/>
                  <a:pt x="2636885" y="2623310"/>
                </a:cubicBezTo>
                <a:cubicBezTo>
                  <a:pt x="2561246" y="2623310"/>
                  <a:pt x="2526394" y="2548016"/>
                  <a:pt x="2578100" y="2496310"/>
                </a:cubicBezTo>
                <a:cubicBezTo>
                  <a:pt x="2590841" y="2483570"/>
                  <a:pt x="2605148" y="2476131"/>
                  <a:pt x="2619443" y="2473292"/>
                </a:cubicBezTo>
                <a:close/>
                <a:moveTo>
                  <a:pt x="2401252" y="2472452"/>
                </a:moveTo>
                <a:cubicBezTo>
                  <a:pt x="2420001" y="2470086"/>
                  <a:pt x="2440195" y="2476126"/>
                  <a:pt x="2460974" y="2490680"/>
                </a:cubicBezTo>
                <a:cubicBezTo>
                  <a:pt x="2520095" y="2532090"/>
                  <a:pt x="2482448" y="2623310"/>
                  <a:pt x="2406237" y="2623310"/>
                </a:cubicBezTo>
                <a:cubicBezTo>
                  <a:pt x="2333317" y="2623310"/>
                  <a:pt x="2304636" y="2562580"/>
                  <a:pt x="2350199" y="2504656"/>
                </a:cubicBezTo>
                <a:cubicBezTo>
                  <a:pt x="2365198" y="2485588"/>
                  <a:pt x="2382502" y="2474817"/>
                  <a:pt x="2401252" y="2472452"/>
                </a:cubicBezTo>
                <a:close/>
                <a:moveTo>
                  <a:pt x="1525021" y="2472431"/>
                </a:moveTo>
                <a:cubicBezTo>
                  <a:pt x="1543751" y="2470111"/>
                  <a:pt x="1563941" y="2476157"/>
                  <a:pt x="1584677" y="2490680"/>
                </a:cubicBezTo>
                <a:cubicBezTo>
                  <a:pt x="1618417" y="2514312"/>
                  <a:pt x="1621884" y="2566937"/>
                  <a:pt x="1591885" y="2600085"/>
                </a:cubicBezTo>
                <a:cubicBezTo>
                  <a:pt x="1561688" y="2633451"/>
                  <a:pt x="1492497" y="2630668"/>
                  <a:pt x="1467573" y="2595084"/>
                </a:cubicBezTo>
                <a:cubicBezTo>
                  <a:pt x="1441618" y="2558027"/>
                  <a:pt x="1442598" y="2544452"/>
                  <a:pt x="1474125" y="2504373"/>
                </a:cubicBezTo>
                <a:cubicBezTo>
                  <a:pt x="1489020" y="2485436"/>
                  <a:pt x="1506290" y="2474751"/>
                  <a:pt x="1525021" y="2472431"/>
                </a:cubicBezTo>
                <a:close/>
                <a:moveTo>
                  <a:pt x="432820" y="2472431"/>
                </a:moveTo>
                <a:cubicBezTo>
                  <a:pt x="451548" y="2470111"/>
                  <a:pt x="471739" y="2476157"/>
                  <a:pt x="492475" y="2490680"/>
                </a:cubicBezTo>
                <a:cubicBezTo>
                  <a:pt x="526214" y="2514312"/>
                  <a:pt x="529682" y="2566937"/>
                  <a:pt x="499682" y="2600085"/>
                </a:cubicBezTo>
                <a:cubicBezTo>
                  <a:pt x="469488" y="2633451"/>
                  <a:pt x="400294" y="2630668"/>
                  <a:pt x="375371" y="2595084"/>
                </a:cubicBezTo>
                <a:cubicBezTo>
                  <a:pt x="349415" y="2558027"/>
                  <a:pt x="350395" y="2544452"/>
                  <a:pt x="381924" y="2504373"/>
                </a:cubicBezTo>
                <a:cubicBezTo>
                  <a:pt x="396817" y="2485436"/>
                  <a:pt x="414088" y="2474751"/>
                  <a:pt x="432820" y="2472431"/>
                </a:cubicBezTo>
                <a:close/>
                <a:moveTo>
                  <a:pt x="1756723" y="2472290"/>
                </a:moveTo>
                <a:cubicBezTo>
                  <a:pt x="1811301" y="2473746"/>
                  <a:pt x="1856055" y="2543083"/>
                  <a:pt x="1811935" y="2603420"/>
                </a:cubicBezTo>
                <a:cubicBezTo>
                  <a:pt x="1775625" y="2653076"/>
                  <a:pt x="1676401" y="2615059"/>
                  <a:pt x="1676401" y="2551492"/>
                </a:cubicBezTo>
                <a:cubicBezTo>
                  <a:pt x="1676401" y="2535112"/>
                  <a:pt x="1687832" y="2510280"/>
                  <a:pt x="1701800" y="2496310"/>
                </a:cubicBezTo>
                <a:cubicBezTo>
                  <a:pt x="1719247" y="2478863"/>
                  <a:pt x="1738531" y="2471805"/>
                  <a:pt x="1756723" y="2472290"/>
                </a:cubicBezTo>
                <a:close/>
                <a:moveTo>
                  <a:pt x="225638" y="2471978"/>
                </a:moveTo>
                <a:cubicBezTo>
                  <a:pt x="243039" y="2473896"/>
                  <a:pt x="261451" y="2482314"/>
                  <a:pt x="277005" y="2496805"/>
                </a:cubicBezTo>
                <a:cubicBezTo>
                  <a:pt x="310089" y="2527626"/>
                  <a:pt x="312744" y="2568084"/>
                  <a:pt x="283782" y="2600085"/>
                </a:cubicBezTo>
                <a:cubicBezTo>
                  <a:pt x="249499" y="2637967"/>
                  <a:pt x="210784" y="2629349"/>
                  <a:pt x="186504" y="2578429"/>
                </a:cubicBezTo>
                <a:cubicBezTo>
                  <a:pt x="161117" y="2525197"/>
                  <a:pt x="159876" y="2506614"/>
                  <a:pt x="180340" y="2486150"/>
                </a:cubicBezTo>
                <a:cubicBezTo>
                  <a:pt x="191848" y="2474642"/>
                  <a:pt x="208239" y="2470060"/>
                  <a:pt x="225638" y="2471978"/>
                </a:cubicBezTo>
                <a:close/>
                <a:moveTo>
                  <a:pt x="1312255" y="2471956"/>
                </a:moveTo>
                <a:cubicBezTo>
                  <a:pt x="1330256" y="2471061"/>
                  <a:pt x="1349639" y="2477276"/>
                  <a:pt x="1368777" y="2490680"/>
                </a:cubicBezTo>
                <a:cubicBezTo>
                  <a:pt x="1402296" y="2514158"/>
                  <a:pt x="1406668" y="2573730"/>
                  <a:pt x="1377046" y="2603353"/>
                </a:cubicBezTo>
                <a:cubicBezTo>
                  <a:pt x="1351689" y="2628710"/>
                  <a:pt x="1278038" y="2629244"/>
                  <a:pt x="1257271" y="2604221"/>
                </a:cubicBezTo>
                <a:cubicBezTo>
                  <a:pt x="1234519" y="2576806"/>
                  <a:pt x="1237758" y="2524924"/>
                  <a:pt x="1264034" y="2495889"/>
                </a:cubicBezTo>
                <a:cubicBezTo>
                  <a:pt x="1277638" y="2480856"/>
                  <a:pt x="1294255" y="2472852"/>
                  <a:pt x="1312255" y="2471956"/>
                </a:cubicBezTo>
                <a:close/>
                <a:moveTo>
                  <a:pt x="3283240" y="2471877"/>
                </a:moveTo>
                <a:cubicBezTo>
                  <a:pt x="3301025" y="2472075"/>
                  <a:pt x="3318879" y="2479877"/>
                  <a:pt x="3332779" y="2495237"/>
                </a:cubicBezTo>
                <a:cubicBezTo>
                  <a:pt x="3353811" y="2518477"/>
                  <a:pt x="3353190" y="2521592"/>
                  <a:pt x="3318872" y="2564989"/>
                </a:cubicBezTo>
                <a:cubicBezTo>
                  <a:pt x="3277840" y="2616876"/>
                  <a:pt x="3250267" y="2629997"/>
                  <a:pt x="3228340" y="2608070"/>
                </a:cubicBezTo>
                <a:cubicBezTo>
                  <a:pt x="3206330" y="2586060"/>
                  <a:pt x="3209619" y="2521206"/>
                  <a:pt x="3234118" y="2494135"/>
                </a:cubicBezTo>
                <a:cubicBezTo>
                  <a:pt x="3247741" y="2479083"/>
                  <a:pt x="3265456" y="2471678"/>
                  <a:pt x="3283240" y="2471877"/>
                </a:cubicBezTo>
                <a:close/>
                <a:moveTo>
                  <a:pt x="878616" y="2471281"/>
                </a:moveTo>
                <a:cubicBezTo>
                  <a:pt x="931179" y="2470029"/>
                  <a:pt x="974428" y="2533212"/>
                  <a:pt x="939356" y="2598745"/>
                </a:cubicBezTo>
                <a:cubicBezTo>
                  <a:pt x="930649" y="2615015"/>
                  <a:pt x="912760" y="2623310"/>
                  <a:pt x="886381" y="2623310"/>
                </a:cubicBezTo>
                <a:cubicBezTo>
                  <a:pt x="808815" y="2623310"/>
                  <a:pt x="773071" y="2548742"/>
                  <a:pt x="825503" y="2496310"/>
                </a:cubicBezTo>
                <a:cubicBezTo>
                  <a:pt x="842538" y="2479275"/>
                  <a:pt x="861095" y="2471698"/>
                  <a:pt x="878616" y="2471281"/>
                </a:cubicBezTo>
                <a:close/>
                <a:moveTo>
                  <a:pt x="3067050" y="2470910"/>
                </a:moveTo>
                <a:cubicBezTo>
                  <a:pt x="3101030" y="2470910"/>
                  <a:pt x="3149600" y="2515207"/>
                  <a:pt x="3149600" y="2546198"/>
                </a:cubicBezTo>
                <a:cubicBezTo>
                  <a:pt x="3149600" y="2584164"/>
                  <a:pt x="3107133" y="2626485"/>
                  <a:pt x="3069037" y="2626485"/>
                </a:cubicBezTo>
                <a:cubicBezTo>
                  <a:pt x="2993783" y="2626485"/>
                  <a:pt x="2958834" y="2546611"/>
                  <a:pt x="3012295" y="2496805"/>
                </a:cubicBezTo>
                <a:cubicBezTo>
                  <a:pt x="3027582" y="2482563"/>
                  <a:pt x="3052222" y="2470910"/>
                  <a:pt x="3067050" y="2470910"/>
                </a:cubicBezTo>
                <a:close/>
                <a:moveTo>
                  <a:pt x="1974850" y="2470910"/>
                </a:moveTo>
                <a:cubicBezTo>
                  <a:pt x="2008146" y="2470910"/>
                  <a:pt x="2057400" y="2514984"/>
                  <a:pt x="2057400" y="2544779"/>
                </a:cubicBezTo>
                <a:cubicBezTo>
                  <a:pt x="2057400" y="2617506"/>
                  <a:pt x="1953070" y="2653620"/>
                  <a:pt x="1912070" y="2595084"/>
                </a:cubicBezTo>
                <a:cubicBezTo>
                  <a:pt x="1884922" y="2556325"/>
                  <a:pt x="1887286" y="2527370"/>
                  <a:pt x="1920095" y="2496805"/>
                </a:cubicBezTo>
                <a:cubicBezTo>
                  <a:pt x="1935382" y="2482563"/>
                  <a:pt x="1960022" y="2470910"/>
                  <a:pt x="1974850" y="2470910"/>
                </a:cubicBezTo>
                <a:close/>
                <a:moveTo>
                  <a:pt x="2183786" y="2465638"/>
                </a:moveTo>
                <a:cubicBezTo>
                  <a:pt x="2199575" y="2463117"/>
                  <a:pt x="2214732" y="2468249"/>
                  <a:pt x="2230177" y="2480888"/>
                </a:cubicBezTo>
                <a:cubicBezTo>
                  <a:pt x="2296158" y="2534878"/>
                  <a:pt x="2271942" y="2623310"/>
                  <a:pt x="2191177" y="2623310"/>
                </a:cubicBezTo>
                <a:cubicBezTo>
                  <a:pt x="2117787" y="2623310"/>
                  <a:pt x="2083103" y="2546807"/>
                  <a:pt x="2133600" y="2496310"/>
                </a:cubicBezTo>
                <a:cubicBezTo>
                  <a:pt x="2151576" y="2478335"/>
                  <a:pt x="2167997" y="2468160"/>
                  <a:pt x="2183786" y="2465638"/>
                </a:cubicBezTo>
                <a:close/>
                <a:moveTo>
                  <a:pt x="661159" y="2462374"/>
                </a:moveTo>
                <a:cubicBezTo>
                  <a:pt x="681344" y="2466292"/>
                  <a:pt x="702611" y="2481140"/>
                  <a:pt x="722386" y="2506417"/>
                </a:cubicBezTo>
                <a:lnTo>
                  <a:pt x="755131" y="2548274"/>
                </a:lnTo>
                <a:lnTo>
                  <a:pt x="729596" y="2576267"/>
                </a:lnTo>
                <a:cubicBezTo>
                  <a:pt x="715552" y="2591663"/>
                  <a:pt x="687988" y="2608948"/>
                  <a:pt x="668344" y="2614678"/>
                </a:cubicBezTo>
                <a:cubicBezTo>
                  <a:pt x="597986" y="2635201"/>
                  <a:pt x="555271" y="2544994"/>
                  <a:pt x="606428" y="2483911"/>
                </a:cubicBezTo>
                <a:cubicBezTo>
                  <a:pt x="621872" y="2465469"/>
                  <a:pt x="640974" y="2458457"/>
                  <a:pt x="661159" y="2462374"/>
                </a:cubicBezTo>
                <a:close/>
                <a:moveTo>
                  <a:pt x="2845160" y="2462236"/>
                </a:moveTo>
                <a:cubicBezTo>
                  <a:pt x="2865186" y="2465818"/>
                  <a:pt x="2886173" y="2480036"/>
                  <a:pt x="2905260" y="2504378"/>
                </a:cubicBezTo>
                <a:cubicBezTo>
                  <a:pt x="2936021" y="2543606"/>
                  <a:pt x="2936132" y="2544640"/>
                  <a:pt x="2912778" y="2574228"/>
                </a:cubicBezTo>
                <a:cubicBezTo>
                  <a:pt x="2878644" y="2617473"/>
                  <a:pt x="2823349" y="2630820"/>
                  <a:pt x="2792812" y="2603185"/>
                </a:cubicBezTo>
                <a:cubicBezTo>
                  <a:pt x="2762541" y="2575790"/>
                  <a:pt x="2761592" y="2518818"/>
                  <a:pt x="2790825" y="2483911"/>
                </a:cubicBezTo>
                <a:cubicBezTo>
                  <a:pt x="2806069" y="2465709"/>
                  <a:pt x="2825134" y="2458654"/>
                  <a:pt x="2845160" y="2462236"/>
                </a:cubicBezTo>
                <a:close/>
                <a:moveTo>
                  <a:pt x="1076138" y="2461629"/>
                </a:moveTo>
                <a:cubicBezTo>
                  <a:pt x="1112924" y="2455158"/>
                  <a:pt x="1162378" y="2486931"/>
                  <a:pt x="1174693" y="2535998"/>
                </a:cubicBezTo>
                <a:cubicBezTo>
                  <a:pt x="1193597" y="2611320"/>
                  <a:pt x="1088005" y="2658615"/>
                  <a:pt x="1038214" y="2597126"/>
                </a:cubicBezTo>
                <a:cubicBezTo>
                  <a:pt x="1013421" y="2566507"/>
                  <a:pt x="1015952" y="2525935"/>
                  <a:pt x="1045420" y="2481623"/>
                </a:cubicBezTo>
                <a:cubicBezTo>
                  <a:pt x="1053022" y="2470192"/>
                  <a:pt x="1063876" y="2463786"/>
                  <a:pt x="1076138" y="2461629"/>
                </a:cubicBezTo>
                <a:close/>
                <a:moveTo>
                  <a:pt x="464488" y="2246127"/>
                </a:moveTo>
                <a:cubicBezTo>
                  <a:pt x="496033" y="2252784"/>
                  <a:pt x="520700" y="2281303"/>
                  <a:pt x="520700" y="2324860"/>
                </a:cubicBezTo>
                <a:cubicBezTo>
                  <a:pt x="520700" y="2403620"/>
                  <a:pt x="430390" y="2435564"/>
                  <a:pt x="381924" y="2373947"/>
                </a:cubicBezTo>
                <a:cubicBezTo>
                  <a:pt x="347819" y="2330593"/>
                  <a:pt x="348740" y="2311515"/>
                  <a:pt x="386773" y="2273483"/>
                </a:cubicBezTo>
                <a:cubicBezTo>
                  <a:pt x="400766" y="2259492"/>
                  <a:pt x="416132" y="2250867"/>
                  <a:pt x="431311" y="2247011"/>
                </a:cubicBezTo>
                <a:cubicBezTo>
                  <a:pt x="442695" y="2244118"/>
                  <a:pt x="453973" y="2243908"/>
                  <a:pt x="464488" y="2246127"/>
                </a:cubicBezTo>
                <a:close/>
                <a:moveTo>
                  <a:pt x="2862979" y="2245580"/>
                </a:moveTo>
                <a:cubicBezTo>
                  <a:pt x="2885396" y="2252562"/>
                  <a:pt x="2905841" y="2273467"/>
                  <a:pt x="2920119" y="2306989"/>
                </a:cubicBezTo>
                <a:cubicBezTo>
                  <a:pt x="2931841" y="2334509"/>
                  <a:pt x="2929784" y="2345463"/>
                  <a:pt x="2907601" y="2373664"/>
                </a:cubicBezTo>
                <a:cubicBezTo>
                  <a:pt x="2877603" y="2411800"/>
                  <a:pt x="2838384" y="2416748"/>
                  <a:pt x="2796826" y="2387640"/>
                </a:cubicBezTo>
                <a:cubicBezTo>
                  <a:pt x="2760905" y="2362480"/>
                  <a:pt x="2759485" y="2302225"/>
                  <a:pt x="2794000" y="2267710"/>
                </a:cubicBezTo>
                <a:cubicBezTo>
                  <a:pt x="2816171" y="2245540"/>
                  <a:pt x="2840561" y="2238598"/>
                  <a:pt x="2862979" y="2245580"/>
                </a:cubicBezTo>
                <a:close/>
                <a:moveTo>
                  <a:pt x="1313468" y="2245229"/>
                </a:moveTo>
                <a:cubicBezTo>
                  <a:pt x="1357163" y="2238683"/>
                  <a:pt x="1397003" y="2270844"/>
                  <a:pt x="1397003" y="2324860"/>
                </a:cubicBezTo>
                <a:cubicBezTo>
                  <a:pt x="1397003" y="2397853"/>
                  <a:pt x="1311495" y="2434875"/>
                  <a:pt x="1264035" y="2382431"/>
                </a:cubicBezTo>
                <a:cubicBezTo>
                  <a:pt x="1232638" y="2347739"/>
                  <a:pt x="1235332" y="2293232"/>
                  <a:pt x="1269822" y="2265302"/>
                </a:cubicBezTo>
                <a:cubicBezTo>
                  <a:pt x="1283911" y="2253894"/>
                  <a:pt x="1298904" y="2247411"/>
                  <a:pt x="1313468" y="2245229"/>
                </a:cubicBezTo>
                <a:close/>
                <a:moveTo>
                  <a:pt x="2408790" y="2243768"/>
                </a:moveTo>
                <a:cubicBezTo>
                  <a:pt x="2425984" y="2242913"/>
                  <a:pt x="2443027" y="2251083"/>
                  <a:pt x="2461405" y="2268205"/>
                </a:cubicBezTo>
                <a:cubicBezTo>
                  <a:pt x="2496072" y="2300501"/>
                  <a:pt x="2497087" y="2348723"/>
                  <a:pt x="2463800" y="2382010"/>
                </a:cubicBezTo>
                <a:cubicBezTo>
                  <a:pt x="2428356" y="2417454"/>
                  <a:pt x="2382054" y="2414161"/>
                  <a:pt x="2350422" y="2373947"/>
                </a:cubicBezTo>
                <a:cubicBezTo>
                  <a:pt x="2316319" y="2330593"/>
                  <a:pt x="2317240" y="2311515"/>
                  <a:pt x="2355273" y="2273483"/>
                </a:cubicBezTo>
                <a:cubicBezTo>
                  <a:pt x="2374253" y="2254503"/>
                  <a:pt x="2391597" y="2244623"/>
                  <a:pt x="2408790" y="2243768"/>
                </a:cubicBezTo>
                <a:close/>
                <a:moveTo>
                  <a:pt x="1532494" y="2243768"/>
                </a:moveTo>
                <a:cubicBezTo>
                  <a:pt x="1549687" y="2242913"/>
                  <a:pt x="1566730" y="2251083"/>
                  <a:pt x="1585108" y="2268205"/>
                </a:cubicBezTo>
                <a:cubicBezTo>
                  <a:pt x="1619775" y="2300501"/>
                  <a:pt x="1620790" y="2348723"/>
                  <a:pt x="1587503" y="2382010"/>
                </a:cubicBezTo>
                <a:cubicBezTo>
                  <a:pt x="1552059" y="2417454"/>
                  <a:pt x="1505757" y="2414161"/>
                  <a:pt x="1474125" y="2373947"/>
                </a:cubicBezTo>
                <a:cubicBezTo>
                  <a:pt x="1440022" y="2330593"/>
                  <a:pt x="1440943" y="2311515"/>
                  <a:pt x="1478976" y="2273483"/>
                </a:cubicBezTo>
                <a:cubicBezTo>
                  <a:pt x="1497956" y="2254503"/>
                  <a:pt x="1515300" y="2244623"/>
                  <a:pt x="1532494" y="2243768"/>
                </a:cubicBezTo>
                <a:close/>
                <a:moveTo>
                  <a:pt x="664614" y="2243768"/>
                </a:moveTo>
                <a:cubicBezTo>
                  <a:pt x="681807" y="2244623"/>
                  <a:pt x="699151" y="2254503"/>
                  <a:pt x="718131" y="2273483"/>
                </a:cubicBezTo>
                <a:cubicBezTo>
                  <a:pt x="756164" y="2311515"/>
                  <a:pt x="757085" y="2330593"/>
                  <a:pt x="722982" y="2373947"/>
                </a:cubicBezTo>
                <a:cubicBezTo>
                  <a:pt x="691350" y="2414161"/>
                  <a:pt x="645048" y="2417454"/>
                  <a:pt x="609604" y="2382010"/>
                </a:cubicBezTo>
                <a:cubicBezTo>
                  <a:pt x="576316" y="2348723"/>
                  <a:pt x="577329" y="2300501"/>
                  <a:pt x="611999" y="2268205"/>
                </a:cubicBezTo>
                <a:cubicBezTo>
                  <a:pt x="630377" y="2251083"/>
                  <a:pt x="647420" y="2242913"/>
                  <a:pt x="664614" y="2243768"/>
                </a:cubicBezTo>
                <a:close/>
                <a:moveTo>
                  <a:pt x="1970596" y="2243766"/>
                </a:moveTo>
                <a:cubicBezTo>
                  <a:pt x="1989036" y="2242780"/>
                  <a:pt x="2008382" y="2251488"/>
                  <a:pt x="2028006" y="2269924"/>
                </a:cubicBezTo>
                <a:cubicBezTo>
                  <a:pt x="2064285" y="2304006"/>
                  <a:pt x="2065532" y="2343092"/>
                  <a:pt x="2031505" y="2379615"/>
                </a:cubicBezTo>
                <a:cubicBezTo>
                  <a:pt x="1998601" y="2414934"/>
                  <a:pt x="1959165" y="2414999"/>
                  <a:pt x="1921694" y="2379796"/>
                </a:cubicBezTo>
                <a:cubicBezTo>
                  <a:pt x="1885377" y="2345678"/>
                  <a:pt x="1884590" y="2319037"/>
                  <a:pt x="1918622" y="2275773"/>
                </a:cubicBezTo>
                <a:cubicBezTo>
                  <a:pt x="1934622" y="2255432"/>
                  <a:pt x="1952156" y="2244752"/>
                  <a:pt x="1970596" y="2243766"/>
                </a:cubicBezTo>
                <a:close/>
                <a:moveTo>
                  <a:pt x="217996" y="2243766"/>
                </a:moveTo>
                <a:cubicBezTo>
                  <a:pt x="236438" y="2242780"/>
                  <a:pt x="255783" y="2251488"/>
                  <a:pt x="275408" y="2269924"/>
                </a:cubicBezTo>
                <a:cubicBezTo>
                  <a:pt x="312204" y="2304492"/>
                  <a:pt x="312791" y="2340118"/>
                  <a:pt x="277188" y="2378016"/>
                </a:cubicBezTo>
                <a:cubicBezTo>
                  <a:pt x="242620" y="2414813"/>
                  <a:pt x="206992" y="2415400"/>
                  <a:pt x="169094" y="2379796"/>
                </a:cubicBezTo>
                <a:cubicBezTo>
                  <a:pt x="132778" y="2345678"/>
                  <a:pt x="131992" y="2319037"/>
                  <a:pt x="166022" y="2275773"/>
                </a:cubicBezTo>
                <a:cubicBezTo>
                  <a:pt x="182022" y="2255432"/>
                  <a:pt x="199557" y="2244752"/>
                  <a:pt x="217996" y="2243766"/>
                </a:cubicBezTo>
                <a:close/>
                <a:moveTo>
                  <a:pt x="2626982" y="2243569"/>
                </a:moveTo>
                <a:cubicBezTo>
                  <a:pt x="2642185" y="2242603"/>
                  <a:pt x="2657954" y="2248828"/>
                  <a:pt x="2676874" y="2262080"/>
                </a:cubicBezTo>
                <a:cubicBezTo>
                  <a:pt x="2732778" y="2301236"/>
                  <a:pt x="2700930" y="2407410"/>
                  <a:pt x="2633282" y="2407410"/>
                </a:cubicBezTo>
                <a:cubicBezTo>
                  <a:pt x="2594440" y="2407410"/>
                  <a:pt x="2552700" y="2364907"/>
                  <a:pt x="2552700" y="2325355"/>
                </a:cubicBezTo>
                <a:cubicBezTo>
                  <a:pt x="2552700" y="2308164"/>
                  <a:pt x="2565208" y="2282447"/>
                  <a:pt x="2580495" y="2268205"/>
                </a:cubicBezTo>
                <a:cubicBezTo>
                  <a:pt x="2597146" y="2252693"/>
                  <a:pt x="2611780" y="2244535"/>
                  <a:pt x="2626982" y="2243569"/>
                </a:cubicBezTo>
                <a:close/>
                <a:moveTo>
                  <a:pt x="1750684" y="2243569"/>
                </a:moveTo>
                <a:cubicBezTo>
                  <a:pt x="1765885" y="2242603"/>
                  <a:pt x="1781654" y="2248828"/>
                  <a:pt x="1800574" y="2262080"/>
                </a:cubicBezTo>
                <a:cubicBezTo>
                  <a:pt x="1856478" y="2301236"/>
                  <a:pt x="1824630" y="2407410"/>
                  <a:pt x="1756982" y="2407410"/>
                </a:cubicBezTo>
                <a:cubicBezTo>
                  <a:pt x="1718142" y="2407410"/>
                  <a:pt x="1676401" y="2364907"/>
                  <a:pt x="1676401" y="2325355"/>
                </a:cubicBezTo>
                <a:cubicBezTo>
                  <a:pt x="1676401" y="2308164"/>
                  <a:pt x="1688908" y="2282447"/>
                  <a:pt x="1704197" y="2268205"/>
                </a:cubicBezTo>
                <a:cubicBezTo>
                  <a:pt x="1720847" y="2252693"/>
                  <a:pt x="1735480" y="2244535"/>
                  <a:pt x="1750684" y="2243569"/>
                </a:cubicBezTo>
                <a:close/>
                <a:moveTo>
                  <a:pt x="874386" y="2243569"/>
                </a:moveTo>
                <a:cubicBezTo>
                  <a:pt x="889588" y="2242603"/>
                  <a:pt x="905358" y="2248828"/>
                  <a:pt x="924278" y="2262080"/>
                </a:cubicBezTo>
                <a:cubicBezTo>
                  <a:pt x="980182" y="2301236"/>
                  <a:pt x="948334" y="2407410"/>
                  <a:pt x="880686" y="2407410"/>
                </a:cubicBezTo>
                <a:cubicBezTo>
                  <a:pt x="841844" y="2407410"/>
                  <a:pt x="800104" y="2364907"/>
                  <a:pt x="800104" y="2325355"/>
                </a:cubicBezTo>
                <a:cubicBezTo>
                  <a:pt x="800104" y="2308164"/>
                  <a:pt x="812612" y="2282447"/>
                  <a:pt x="827899" y="2268205"/>
                </a:cubicBezTo>
                <a:cubicBezTo>
                  <a:pt x="844549" y="2252693"/>
                  <a:pt x="859184" y="2244535"/>
                  <a:pt x="874386" y="2243569"/>
                </a:cubicBezTo>
                <a:close/>
                <a:moveTo>
                  <a:pt x="3291204" y="2242310"/>
                </a:moveTo>
                <a:cubicBezTo>
                  <a:pt x="3314427" y="2242310"/>
                  <a:pt x="3365500" y="2299057"/>
                  <a:pt x="3365500" y="2324860"/>
                </a:cubicBezTo>
                <a:cubicBezTo>
                  <a:pt x="3365500" y="2353151"/>
                  <a:pt x="3313380" y="2407410"/>
                  <a:pt x="3286203" y="2407410"/>
                </a:cubicBezTo>
                <a:cubicBezTo>
                  <a:pt x="3217201" y="2407410"/>
                  <a:pt x="3184594" y="2301817"/>
                  <a:pt x="3241326" y="2262080"/>
                </a:cubicBezTo>
                <a:cubicBezTo>
                  <a:pt x="3256850" y="2251207"/>
                  <a:pt x="3279295" y="2242310"/>
                  <a:pt x="3291204" y="2242310"/>
                </a:cubicBezTo>
                <a:close/>
                <a:moveTo>
                  <a:pt x="3068342" y="2242310"/>
                </a:moveTo>
                <a:cubicBezTo>
                  <a:pt x="3099623" y="2242310"/>
                  <a:pt x="3149600" y="2296568"/>
                  <a:pt x="3149600" y="2330528"/>
                </a:cubicBezTo>
                <a:cubicBezTo>
                  <a:pt x="3149600" y="2362806"/>
                  <a:pt x="3101708" y="2407410"/>
                  <a:pt x="3067050" y="2407410"/>
                </a:cubicBezTo>
                <a:cubicBezTo>
                  <a:pt x="3030568" y="2407410"/>
                  <a:pt x="2984500" y="2362235"/>
                  <a:pt x="2984500" y="2326459"/>
                </a:cubicBezTo>
                <a:cubicBezTo>
                  <a:pt x="2984500" y="2312510"/>
                  <a:pt x="2996926" y="2287870"/>
                  <a:pt x="3012114" y="2271704"/>
                </a:cubicBezTo>
                <a:cubicBezTo>
                  <a:pt x="3027301" y="2255537"/>
                  <a:pt x="3052604" y="2242310"/>
                  <a:pt x="3068342" y="2242310"/>
                </a:cubicBezTo>
                <a:close/>
                <a:moveTo>
                  <a:pt x="2190750" y="2242310"/>
                </a:moveTo>
                <a:cubicBezTo>
                  <a:pt x="2220780" y="2242310"/>
                  <a:pt x="2273300" y="2294830"/>
                  <a:pt x="2273300" y="2324860"/>
                </a:cubicBezTo>
                <a:cubicBezTo>
                  <a:pt x="2273300" y="2355459"/>
                  <a:pt x="2220769" y="2407410"/>
                  <a:pt x="2189828" y="2407410"/>
                </a:cubicBezTo>
                <a:cubicBezTo>
                  <a:pt x="2153251" y="2407410"/>
                  <a:pt x="2108200" y="2366300"/>
                  <a:pt x="2108200" y="2332923"/>
                </a:cubicBezTo>
                <a:cubicBezTo>
                  <a:pt x="2108200" y="2319895"/>
                  <a:pt x="2120045" y="2294177"/>
                  <a:pt x="2134522" y="2275773"/>
                </a:cubicBezTo>
                <a:cubicBezTo>
                  <a:pt x="2149644" y="2256548"/>
                  <a:pt x="2173568" y="2242310"/>
                  <a:pt x="2190750" y="2242310"/>
                </a:cubicBezTo>
                <a:close/>
                <a:moveTo>
                  <a:pt x="1095597" y="2238434"/>
                </a:moveTo>
                <a:cubicBezTo>
                  <a:pt x="1131607" y="2234987"/>
                  <a:pt x="1186577" y="2306661"/>
                  <a:pt x="1175262" y="2342309"/>
                </a:cubicBezTo>
                <a:cubicBezTo>
                  <a:pt x="1153013" y="2412410"/>
                  <a:pt x="1085264" y="2428534"/>
                  <a:pt x="1042326" y="2373947"/>
                </a:cubicBezTo>
                <a:cubicBezTo>
                  <a:pt x="1009295" y="2331956"/>
                  <a:pt x="1009375" y="2317663"/>
                  <a:pt x="1042877" y="2275071"/>
                </a:cubicBezTo>
                <a:cubicBezTo>
                  <a:pt x="1057658" y="2256281"/>
                  <a:pt x="1081381" y="2239794"/>
                  <a:pt x="1095597" y="2238434"/>
                </a:cubicBezTo>
                <a:close/>
                <a:moveTo>
                  <a:pt x="30015" y="2026410"/>
                </a:moveTo>
                <a:cubicBezTo>
                  <a:pt x="61023" y="2026410"/>
                  <a:pt x="91440" y="2081720"/>
                  <a:pt x="81724" y="2120435"/>
                </a:cubicBezTo>
                <a:cubicBezTo>
                  <a:pt x="63227" y="2194126"/>
                  <a:pt x="16296" y="2167049"/>
                  <a:pt x="12303" y="2080385"/>
                </a:cubicBezTo>
                <a:cubicBezTo>
                  <a:pt x="10371" y="2038467"/>
                  <a:pt x="14328" y="2026410"/>
                  <a:pt x="30015" y="2026410"/>
                </a:cubicBezTo>
                <a:close/>
                <a:moveTo>
                  <a:pt x="685342" y="2017774"/>
                </a:moveTo>
                <a:cubicBezTo>
                  <a:pt x="704395" y="2024029"/>
                  <a:pt x="720570" y="2044060"/>
                  <a:pt x="735464" y="2078389"/>
                </a:cubicBezTo>
                <a:cubicBezTo>
                  <a:pt x="747472" y="2106068"/>
                  <a:pt x="745517" y="2116700"/>
                  <a:pt x="723206" y="2145064"/>
                </a:cubicBezTo>
                <a:cubicBezTo>
                  <a:pt x="706639" y="2166125"/>
                  <a:pt x="684256" y="2178810"/>
                  <a:pt x="663658" y="2178810"/>
                </a:cubicBezTo>
                <a:cubicBezTo>
                  <a:pt x="585971" y="2178810"/>
                  <a:pt x="556229" y="2088357"/>
                  <a:pt x="617951" y="2039809"/>
                </a:cubicBezTo>
                <a:cubicBezTo>
                  <a:pt x="644357" y="2019038"/>
                  <a:pt x="666288" y="2011518"/>
                  <a:pt x="685342" y="2017774"/>
                </a:cubicBezTo>
                <a:close/>
                <a:moveTo>
                  <a:pt x="2624436" y="2015754"/>
                </a:moveTo>
                <a:cubicBezTo>
                  <a:pt x="2633994" y="2014939"/>
                  <a:pt x="2644374" y="2021059"/>
                  <a:pt x="2667631" y="2033086"/>
                </a:cubicBezTo>
                <a:cubicBezTo>
                  <a:pt x="2697075" y="2048313"/>
                  <a:pt x="2705100" y="2061018"/>
                  <a:pt x="2705100" y="2092411"/>
                </a:cubicBezTo>
                <a:cubicBezTo>
                  <a:pt x="2705100" y="2171714"/>
                  <a:pt x="2614962" y="2211249"/>
                  <a:pt x="2572470" y="2150584"/>
                </a:cubicBezTo>
                <a:cubicBezTo>
                  <a:pt x="2543423" y="2109113"/>
                  <a:pt x="2548289" y="2069823"/>
                  <a:pt x="2586163" y="2040032"/>
                </a:cubicBezTo>
                <a:cubicBezTo>
                  <a:pt x="2606139" y="2024319"/>
                  <a:pt x="2614877" y="2016569"/>
                  <a:pt x="2624436" y="2015754"/>
                </a:cubicBezTo>
                <a:close/>
                <a:moveTo>
                  <a:pt x="1745938" y="2015656"/>
                </a:moveTo>
                <a:cubicBezTo>
                  <a:pt x="1754025" y="2013435"/>
                  <a:pt x="1761055" y="2016327"/>
                  <a:pt x="1775660" y="2021961"/>
                </a:cubicBezTo>
                <a:cubicBezTo>
                  <a:pt x="1803386" y="2032657"/>
                  <a:pt x="1814218" y="2049696"/>
                  <a:pt x="1822255" y="2095260"/>
                </a:cubicBezTo>
                <a:cubicBezTo>
                  <a:pt x="1830324" y="2140997"/>
                  <a:pt x="1799798" y="2178810"/>
                  <a:pt x="1754807" y="2178810"/>
                </a:cubicBezTo>
                <a:cubicBezTo>
                  <a:pt x="1678285" y="2178810"/>
                  <a:pt x="1648877" y="2088003"/>
                  <a:pt x="1709864" y="2040032"/>
                </a:cubicBezTo>
                <a:cubicBezTo>
                  <a:pt x="1728703" y="2025212"/>
                  <a:pt x="1737850" y="2017877"/>
                  <a:pt x="1745938" y="2015656"/>
                </a:cubicBezTo>
                <a:close/>
                <a:moveTo>
                  <a:pt x="869642" y="2015656"/>
                </a:moveTo>
                <a:cubicBezTo>
                  <a:pt x="877730" y="2013435"/>
                  <a:pt x="884759" y="2016327"/>
                  <a:pt x="899364" y="2021961"/>
                </a:cubicBezTo>
                <a:cubicBezTo>
                  <a:pt x="927091" y="2032657"/>
                  <a:pt x="937922" y="2049696"/>
                  <a:pt x="945961" y="2095260"/>
                </a:cubicBezTo>
                <a:cubicBezTo>
                  <a:pt x="954029" y="2140997"/>
                  <a:pt x="923503" y="2178810"/>
                  <a:pt x="878512" y="2178810"/>
                </a:cubicBezTo>
                <a:cubicBezTo>
                  <a:pt x="801989" y="2178810"/>
                  <a:pt x="772581" y="2088003"/>
                  <a:pt x="833567" y="2040032"/>
                </a:cubicBezTo>
                <a:cubicBezTo>
                  <a:pt x="852407" y="2025212"/>
                  <a:pt x="861554" y="2017877"/>
                  <a:pt x="869642" y="2015656"/>
                </a:cubicBezTo>
                <a:close/>
                <a:moveTo>
                  <a:pt x="1098298" y="2015446"/>
                </a:moveTo>
                <a:cubicBezTo>
                  <a:pt x="1114276" y="2015260"/>
                  <a:pt x="1130136" y="2025088"/>
                  <a:pt x="1149931" y="2044883"/>
                </a:cubicBezTo>
                <a:cubicBezTo>
                  <a:pt x="1187725" y="2082677"/>
                  <a:pt x="1189681" y="2119433"/>
                  <a:pt x="1155704" y="2153410"/>
                </a:cubicBezTo>
                <a:cubicBezTo>
                  <a:pt x="1124390" y="2184724"/>
                  <a:pt x="1080412" y="2185980"/>
                  <a:pt x="1044526" y="2156585"/>
                </a:cubicBezTo>
                <a:cubicBezTo>
                  <a:pt x="1007032" y="2125872"/>
                  <a:pt x="1007569" y="2084491"/>
                  <a:pt x="1045960" y="2046099"/>
                </a:cubicBezTo>
                <a:cubicBezTo>
                  <a:pt x="1066224" y="2025835"/>
                  <a:pt x="1082320" y="2015633"/>
                  <a:pt x="1098298" y="2015446"/>
                </a:cubicBezTo>
                <a:close/>
                <a:moveTo>
                  <a:pt x="3468473" y="2015254"/>
                </a:moveTo>
                <a:cubicBezTo>
                  <a:pt x="3486660" y="2015507"/>
                  <a:pt x="3494011" y="2040578"/>
                  <a:pt x="3487754" y="2086222"/>
                </a:cubicBezTo>
                <a:cubicBezTo>
                  <a:pt x="3477210" y="2163151"/>
                  <a:pt x="3462412" y="2177444"/>
                  <a:pt x="3435630" y="2136569"/>
                </a:cubicBezTo>
                <a:cubicBezTo>
                  <a:pt x="3413416" y="2102668"/>
                  <a:pt x="3419424" y="2041693"/>
                  <a:pt x="3446776" y="2023430"/>
                </a:cubicBezTo>
                <a:cubicBezTo>
                  <a:pt x="3455144" y="2017842"/>
                  <a:pt x="3462411" y="2015169"/>
                  <a:pt x="3468473" y="2015254"/>
                </a:cubicBezTo>
                <a:close/>
                <a:moveTo>
                  <a:pt x="3067050" y="2013710"/>
                </a:moveTo>
                <a:cubicBezTo>
                  <a:pt x="3095825" y="2013710"/>
                  <a:pt x="3149600" y="2071246"/>
                  <a:pt x="3149600" y="2102033"/>
                </a:cubicBezTo>
                <a:cubicBezTo>
                  <a:pt x="3149600" y="2137738"/>
                  <a:pt x="3105440" y="2178810"/>
                  <a:pt x="3067050" y="2178810"/>
                </a:cubicBezTo>
                <a:cubicBezTo>
                  <a:pt x="3028660" y="2178810"/>
                  <a:pt x="2984500" y="2137738"/>
                  <a:pt x="2984500" y="2102033"/>
                </a:cubicBezTo>
                <a:cubicBezTo>
                  <a:pt x="2984500" y="2087745"/>
                  <a:pt x="2998528" y="2062028"/>
                  <a:pt x="3015673" y="2044883"/>
                </a:cubicBezTo>
                <a:cubicBezTo>
                  <a:pt x="3032818" y="2027738"/>
                  <a:pt x="3055938" y="2013710"/>
                  <a:pt x="3067050" y="2013710"/>
                </a:cubicBezTo>
                <a:close/>
                <a:moveTo>
                  <a:pt x="2190750" y="2013710"/>
                </a:moveTo>
                <a:cubicBezTo>
                  <a:pt x="2219525" y="2013710"/>
                  <a:pt x="2273300" y="2071246"/>
                  <a:pt x="2273300" y="2102033"/>
                </a:cubicBezTo>
                <a:cubicBezTo>
                  <a:pt x="2273300" y="2137738"/>
                  <a:pt x="2229140" y="2178810"/>
                  <a:pt x="2190750" y="2178810"/>
                </a:cubicBezTo>
                <a:cubicBezTo>
                  <a:pt x="2152360" y="2178810"/>
                  <a:pt x="2108200" y="2137738"/>
                  <a:pt x="2108200" y="2102033"/>
                </a:cubicBezTo>
                <a:cubicBezTo>
                  <a:pt x="2108200" y="2087745"/>
                  <a:pt x="2122228" y="2062028"/>
                  <a:pt x="2139373" y="2044883"/>
                </a:cubicBezTo>
                <a:cubicBezTo>
                  <a:pt x="2156518" y="2027738"/>
                  <a:pt x="2179638" y="2013710"/>
                  <a:pt x="2190750" y="2013710"/>
                </a:cubicBezTo>
                <a:close/>
                <a:moveTo>
                  <a:pt x="1974850" y="2013710"/>
                </a:moveTo>
                <a:cubicBezTo>
                  <a:pt x="2003625" y="2013710"/>
                  <a:pt x="2057400" y="2071246"/>
                  <a:pt x="2057400" y="2102033"/>
                </a:cubicBezTo>
                <a:cubicBezTo>
                  <a:pt x="2057400" y="2137738"/>
                  <a:pt x="2013240" y="2178810"/>
                  <a:pt x="1974850" y="2178810"/>
                </a:cubicBezTo>
                <a:cubicBezTo>
                  <a:pt x="1936460" y="2178810"/>
                  <a:pt x="1892300" y="2137738"/>
                  <a:pt x="1892300" y="2102033"/>
                </a:cubicBezTo>
                <a:cubicBezTo>
                  <a:pt x="1892300" y="2087745"/>
                  <a:pt x="1906328" y="2062028"/>
                  <a:pt x="1923473" y="2044883"/>
                </a:cubicBezTo>
                <a:cubicBezTo>
                  <a:pt x="1940618" y="2027738"/>
                  <a:pt x="1963738" y="2013710"/>
                  <a:pt x="1974850" y="2013710"/>
                </a:cubicBezTo>
                <a:close/>
                <a:moveTo>
                  <a:pt x="222250" y="2013710"/>
                </a:moveTo>
                <a:cubicBezTo>
                  <a:pt x="251026" y="2013710"/>
                  <a:pt x="304800" y="2071246"/>
                  <a:pt x="304800" y="2102033"/>
                </a:cubicBezTo>
                <a:cubicBezTo>
                  <a:pt x="304800" y="2137555"/>
                  <a:pt x="260709" y="2178810"/>
                  <a:pt x="222746" y="2178810"/>
                </a:cubicBezTo>
                <a:cubicBezTo>
                  <a:pt x="186625" y="2178810"/>
                  <a:pt x="139701" y="2134075"/>
                  <a:pt x="139701" y="2099638"/>
                </a:cubicBezTo>
                <a:cubicBezTo>
                  <a:pt x="139701" y="2086668"/>
                  <a:pt x="153728" y="2062028"/>
                  <a:pt x="170873" y="2044883"/>
                </a:cubicBezTo>
                <a:cubicBezTo>
                  <a:pt x="188020" y="2027738"/>
                  <a:pt x="211139" y="2013710"/>
                  <a:pt x="222250" y="2013710"/>
                </a:cubicBezTo>
                <a:close/>
                <a:moveTo>
                  <a:pt x="2405463" y="2008863"/>
                </a:moveTo>
                <a:cubicBezTo>
                  <a:pt x="2417235" y="2011403"/>
                  <a:pt x="2432005" y="2021364"/>
                  <a:pt x="2455737" y="2040032"/>
                </a:cubicBezTo>
                <a:cubicBezTo>
                  <a:pt x="2519802" y="2090425"/>
                  <a:pt x="2485488" y="2185191"/>
                  <a:pt x="2407857" y="2172265"/>
                </a:cubicBezTo>
                <a:cubicBezTo>
                  <a:pt x="2360230" y="2164336"/>
                  <a:pt x="2343215" y="2153819"/>
                  <a:pt x="2332293" y="2125561"/>
                </a:cubicBezTo>
                <a:cubicBezTo>
                  <a:pt x="2322794" y="2100985"/>
                  <a:pt x="2342617" y="2050871"/>
                  <a:pt x="2373174" y="2022214"/>
                </a:cubicBezTo>
                <a:cubicBezTo>
                  <a:pt x="2384916" y="2011202"/>
                  <a:pt x="2393691" y="2006322"/>
                  <a:pt x="2405463" y="2008863"/>
                </a:cubicBezTo>
                <a:close/>
                <a:moveTo>
                  <a:pt x="1527607" y="2008587"/>
                </a:moveTo>
                <a:cubicBezTo>
                  <a:pt x="1539908" y="2010464"/>
                  <a:pt x="1554693" y="2020565"/>
                  <a:pt x="1579441" y="2040032"/>
                </a:cubicBezTo>
                <a:cubicBezTo>
                  <a:pt x="1619701" y="2071700"/>
                  <a:pt x="1623962" y="2126766"/>
                  <a:pt x="1588627" y="2158744"/>
                </a:cubicBezTo>
                <a:cubicBezTo>
                  <a:pt x="1556732" y="2187608"/>
                  <a:pt x="1491112" y="2172080"/>
                  <a:pt x="1458753" y="2128010"/>
                </a:cubicBezTo>
                <a:cubicBezTo>
                  <a:pt x="1433205" y="2093215"/>
                  <a:pt x="1439636" y="2072761"/>
                  <a:pt x="1490673" y="2026489"/>
                </a:cubicBezTo>
                <a:cubicBezTo>
                  <a:pt x="1505487" y="2013058"/>
                  <a:pt x="1515305" y="2006710"/>
                  <a:pt x="1527607" y="2008587"/>
                </a:cubicBezTo>
                <a:close/>
                <a:moveTo>
                  <a:pt x="1312114" y="2008219"/>
                </a:moveTo>
                <a:cubicBezTo>
                  <a:pt x="1317812" y="2011239"/>
                  <a:pt x="1332099" y="2017423"/>
                  <a:pt x="1343864" y="2021961"/>
                </a:cubicBezTo>
                <a:cubicBezTo>
                  <a:pt x="1391809" y="2040456"/>
                  <a:pt x="1409708" y="2125277"/>
                  <a:pt x="1372727" y="2158744"/>
                </a:cubicBezTo>
                <a:cubicBezTo>
                  <a:pt x="1342304" y="2186276"/>
                  <a:pt x="1274905" y="2172593"/>
                  <a:pt x="1248264" y="2133474"/>
                </a:cubicBezTo>
                <a:cubicBezTo>
                  <a:pt x="1228403" y="2104310"/>
                  <a:pt x="1241714" y="2059037"/>
                  <a:pt x="1280978" y="2022214"/>
                </a:cubicBezTo>
                <a:cubicBezTo>
                  <a:pt x="1292405" y="2011497"/>
                  <a:pt x="1306416" y="2005200"/>
                  <a:pt x="1312114" y="2008219"/>
                </a:cubicBezTo>
                <a:close/>
                <a:moveTo>
                  <a:pt x="435812" y="2007868"/>
                </a:moveTo>
                <a:cubicBezTo>
                  <a:pt x="441509" y="2011081"/>
                  <a:pt x="455796" y="2017423"/>
                  <a:pt x="467561" y="2021961"/>
                </a:cubicBezTo>
                <a:cubicBezTo>
                  <a:pt x="495705" y="2032818"/>
                  <a:pt x="506233" y="2049877"/>
                  <a:pt x="514158" y="2097467"/>
                </a:cubicBezTo>
                <a:cubicBezTo>
                  <a:pt x="528085" y="2181121"/>
                  <a:pt x="421709" y="2203133"/>
                  <a:pt x="366550" y="2128010"/>
                </a:cubicBezTo>
                <a:cubicBezTo>
                  <a:pt x="341002" y="2093215"/>
                  <a:pt x="347433" y="2072761"/>
                  <a:pt x="398469" y="2026489"/>
                </a:cubicBezTo>
                <a:cubicBezTo>
                  <a:pt x="413310" y="2013035"/>
                  <a:pt x="430112" y="2004656"/>
                  <a:pt x="435812" y="2007868"/>
                </a:cubicBezTo>
                <a:close/>
                <a:moveTo>
                  <a:pt x="3263580" y="2007781"/>
                </a:moveTo>
                <a:cubicBezTo>
                  <a:pt x="3286125" y="2003117"/>
                  <a:pt x="3303325" y="2013880"/>
                  <a:pt x="3335544" y="2046099"/>
                </a:cubicBezTo>
                <a:cubicBezTo>
                  <a:pt x="3363187" y="2073743"/>
                  <a:pt x="3365792" y="2082581"/>
                  <a:pt x="3353321" y="2106424"/>
                </a:cubicBezTo>
                <a:cubicBezTo>
                  <a:pt x="3322689" y="2164991"/>
                  <a:pt x="3308964" y="2178810"/>
                  <a:pt x="3281430" y="2178810"/>
                </a:cubicBezTo>
                <a:cubicBezTo>
                  <a:pt x="3239033" y="2178810"/>
                  <a:pt x="3212061" y="2143921"/>
                  <a:pt x="3209253" y="2085447"/>
                </a:cubicBezTo>
                <a:cubicBezTo>
                  <a:pt x="3207133" y="2041318"/>
                  <a:pt x="3211609" y="2030898"/>
                  <a:pt x="3238500" y="2017364"/>
                </a:cubicBezTo>
                <a:cubicBezTo>
                  <a:pt x="3247957" y="2012605"/>
                  <a:pt x="3256066" y="2009336"/>
                  <a:pt x="3263580" y="2007781"/>
                </a:cubicBezTo>
                <a:close/>
                <a:moveTo>
                  <a:pt x="2834677" y="2007746"/>
                </a:moveTo>
                <a:cubicBezTo>
                  <a:pt x="2839588" y="2011026"/>
                  <a:pt x="2857531" y="2020055"/>
                  <a:pt x="2874552" y="2027810"/>
                </a:cubicBezTo>
                <a:cubicBezTo>
                  <a:pt x="2891573" y="2035566"/>
                  <a:pt x="2912191" y="2056598"/>
                  <a:pt x="2920370" y="2074550"/>
                </a:cubicBezTo>
                <a:cubicBezTo>
                  <a:pt x="2933435" y="2103223"/>
                  <a:pt x="2931523" y="2110382"/>
                  <a:pt x="2904640" y="2133474"/>
                </a:cubicBezTo>
                <a:cubicBezTo>
                  <a:pt x="2833073" y="2194948"/>
                  <a:pt x="2775424" y="2180350"/>
                  <a:pt x="2762445" y="2097467"/>
                </a:cubicBezTo>
                <a:cubicBezTo>
                  <a:pt x="2755569" y="2053566"/>
                  <a:pt x="2763169" y="2037270"/>
                  <a:pt x="2800350" y="2016186"/>
                </a:cubicBezTo>
                <a:cubicBezTo>
                  <a:pt x="2814320" y="2008264"/>
                  <a:pt x="2829767" y="2004466"/>
                  <a:pt x="2834677" y="2007746"/>
                </a:cubicBezTo>
                <a:close/>
                <a:moveTo>
                  <a:pt x="2618698" y="1800816"/>
                </a:moveTo>
                <a:cubicBezTo>
                  <a:pt x="2661335" y="1792245"/>
                  <a:pt x="2705100" y="1823107"/>
                  <a:pt x="2705100" y="1875071"/>
                </a:cubicBezTo>
                <a:cubicBezTo>
                  <a:pt x="2705100" y="1919284"/>
                  <a:pt x="2675082" y="1950210"/>
                  <a:pt x="2632168" y="1950210"/>
                </a:cubicBezTo>
                <a:cubicBezTo>
                  <a:pt x="2560857" y="1950210"/>
                  <a:pt x="2528083" y="1873227"/>
                  <a:pt x="2578100" y="1823210"/>
                </a:cubicBezTo>
                <a:cubicBezTo>
                  <a:pt x="2590399" y="1810911"/>
                  <a:pt x="2604486" y="1803673"/>
                  <a:pt x="2618698" y="1800816"/>
                </a:cubicBezTo>
                <a:close/>
                <a:moveTo>
                  <a:pt x="1748086" y="1800383"/>
                </a:moveTo>
                <a:cubicBezTo>
                  <a:pt x="1791029" y="1795386"/>
                  <a:pt x="1828800" y="1825313"/>
                  <a:pt x="1828800" y="1875071"/>
                </a:cubicBezTo>
                <a:cubicBezTo>
                  <a:pt x="1828800" y="1919284"/>
                  <a:pt x="1798782" y="1950210"/>
                  <a:pt x="1755868" y="1950210"/>
                </a:cubicBezTo>
                <a:cubicBezTo>
                  <a:pt x="1682744" y="1950210"/>
                  <a:pt x="1647075" y="1857891"/>
                  <a:pt x="1704626" y="1817580"/>
                </a:cubicBezTo>
                <a:cubicBezTo>
                  <a:pt x="1718883" y="1807595"/>
                  <a:pt x="1733772" y="1802048"/>
                  <a:pt x="1748086" y="1800383"/>
                </a:cubicBezTo>
                <a:close/>
                <a:moveTo>
                  <a:pt x="871791" y="1800383"/>
                </a:moveTo>
                <a:cubicBezTo>
                  <a:pt x="914734" y="1795386"/>
                  <a:pt x="952505" y="1825313"/>
                  <a:pt x="952505" y="1875071"/>
                </a:cubicBezTo>
                <a:cubicBezTo>
                  <a:pt x="952505" y="1919284"/>
                  <a:pt x="922487" y="1950210"/>
                  <a:pt x="879573" y="1950210"/>
                </a:cubicBezTo>
                <a:cubicBezTo>
                  <a:pt x="806447" y="1950210"/>
                  <a:pt x="770779" y="1857891"/>
                  <a:pt x="828331" y="1817580"/>
                </a:cubicBezTo>
                <a:cubicBezTo>
                  <a:pt x="842588" y="1807595"/>
                  <a:pt x="857477" y="1802048"/>
                  <a:pt x="871791" y="1800383"/>
                </a:cubicBezTo>
                <a:close/>
                <a:moveTo>
                  <a:pt x="1539625" y="1799183"/>
                </a:moveTo>
                <a:cubicBezTo>
                  <a:pt x="1598912" y="1806895"/>
                  <a:pt x="1640456" y="1873312"/>
                  <a:pt x="1591887" y="1926985"/>
                </a:cubicBezTo>
                <a:cubicBezTo>
                  <a:pt x="1558917" y="1963416"/>
                  <a:pt x="1474428" y="1944208"/>
                  <a:pt x="1455469" y="1895973"/>
                </a:cubicBezTo>
                <a:cubicBezTo>
                  <a:pt x="1441608" y="1860706"/>
                  <a:pt x="1449430" y="1830957"/>
                  <a:pt x="1477105" y="1813685"/>
                </a:cubicBezTo>
                <a:cubicBezTo>
                  <a:pt x="1498129" y="1800564"/>
                  <a:pt x="1519862" y="1796612"/>
                  <a:pt x="1539625" y="1799183"/>
                </a:cubicBezTo>
                <a:close/>
                <a:moveTo>
                  <a:pt x="447420" y="1799183"/>
                </a:moveTo>
                <a:cubicBezTo>
                  <a:pt x="506707" y="1806895"/>
                  <a:pt x="548257" y="1873312"/>
                  <a:pt x="499682" y="1926985"/>
                </a:cubicBezTo>
                <a:cubicBezTo>
                  <a:pt x="466713" y="1963416"/>
                  <a:pt x="382225" y="1944208"/>
                  <a:pt x="363265" y="1895973"/>
                </a:cubicBezTo>
                <a:cubicBezTo>
                  <a:pt x="349404" y="1860706"/>
                  <a:pt x="357227" y="1830957"/>
                  <a:pt x="384901" y="1813685"/>
                </a:cubicBezTo>
                <a:cubicBezTo>
                  <a:pt x="405924" y="1800564"/>
                  <a:pt x="427659" y="1796612"/>
                  <a:pt x="447420" y="1799183"/>
                </a:cubicBezTo>
                <a:close/>
                <a:moveTo>
                  <a:pt x="3067050" y="1797810"/>
                </a:moveTo>
                <a:cubicBezTo>
                  <a:pt x="3103893" y="1797810"/>
                  <a:pt x="3149600" y="1838436"/>
                  <a:pt x="3149600" y="1871184"/>
                </a:cubicBezTo>
                <a:cubicBezTo>
                  <a:pt x="3149600" y="1944352"/>
                  <a:pt x="3045439" y="1980761"/>
                  <a:pt x="3004270" y="1921984"/>
                </a:cubicBezTo>
                <a:cubicBezTo>
                  <a:pt x="2977661" y="1883995"/>
                  <a:pt x="2979387" y="1853723"/>
                  <a:pt x="3009900" y="1823210"/>
                </a:cubicBezTo>
                <a:cubicBezTo>
                  <a:pt x="3023870" y="1809240"/>
                  <a:pt x="3049588" y="1797810"/>
                  <a:pt x="3067050" y="1797810"/>
                </a:cubicBezTo>
                <a:close/>
                <a:moveTo>
                  <a:pt x="2190750" y="1797810"/>
                </a:moveTo>
                <a:cubicBezTo>
                  <a:pt x="2227593" y="1797810"/>
                  <a:pt x="2273300" y="1838436"/>
                  <a:pt x="2273300" y="1871184"/>
                </a:cubicBezTo>
                <a:cubicBezTo>
                  <a:pt x="2273300" y="1944352"/>
                  <a:pt x="2169139" y="1980761"/>
                  <a:pt x="2127970" y="1921984"/>
                </a:cubicBezTo>
                <a:cubicBezTo>
                  <a:pt x="2101361" y="1883995"/>
                  <a:pt x="2103087" y="1853723"/>
                  <a:pt x="2133600" y="1823210"/>
                </a:cubicBezTo>
                <a:cubicBezTo>
                  <a:pt x="2147570" y="1809240"/>
                  <a:pt x="2173288" y="1797810"/>
                  <a:pt x="2190750" y="1797810"/>
                </a:cubicBezTo>
                <a:close/>
                <a:moveTo>
                  <a:pt x="1974850" y="1797810"/>
                </a:moveTo>
                <a:cubicBezTo>
                  <a:pt x="2011693" y="1797810"/>
                  <a:pt x="2057400" y="1838436"/>
                  <a:pt x="2057400" y="1871184"/>
                </a:cubicBezTo>
                <a:cubicBezTo>
                  <a:pt x="2057400" y="1944352"/>
                  <a:pt x="1953239" y="1980761"/>
                  <a:pt x="1912070" y="1921984"/>
                </a:cubicBezTo>
                <a:cubicBezTo>
                  <a:pt x="1885461" y="1883995"/>
                  <a:pt x="1887187" y="1853723"/>
                  <a:pt x="1917700" y="1823210"/>
                </a:cubicBezTo>
                <a:cubicBezTo>
                  <a:pt x="1931670" y="1809240"/>
                  <a:pt x="1957388" y="1797810"/>
                  <a:pt x="1974850" y="1797810"/>
                </a:cubicBezTo>
                <a:close/>
                <a:moveTo>
                  <a:pt x="1098555" y="1797810"/>
                </a:moveTo>
                <a:cubicBezTo>
                  <a:pt x="1135398" y="1797810"/>
                  <a:pt x="1181105" y="1838436"/>
                  <a:pt x="1181105" y="1871184"/>
                </a:cubicBezTo>
                <a:cubicBezTo>
                  <a:pt x="1181105" y="1944352"/>
                  <a:pt x="1076944" y="1980761"/>
                  <a:pt x="1035775" y="1921984"/>
                </a:cubicBezTo>
                <a:cubicBezTo>
                  <a:pt x="1009166" y="1883995"/>
                  <a:pt x="1010892" y="1853723"/>
                  <a:pt x="1041405" y="1823210"/>
                </a:cubicBezTo>
                <a:cubicBezTo>
                  <a:pt x="1055375" y="1809240"/>
                  <a:pt x="1081093" y="1797810"/>
                  <a:pt x="1098555" y="1797810"/>
                </a:cubicBezTo>
                <a:close/>
                <a:moveTo>
                  <a:pt x="222250" y="1797810"/>
                </a:moveTo>
                <a:cubicBezTo>
                  <a:pt x="259094" y="1797810"/>
                  <a:pt x="304800" y="1838436"/>
                  <a:pt x="304800" y="1871184"/>
                </a:cubicBezTo>
                <a:cubicBezTo>
                  <a:pt x="304800" y="1944352"/>
                  <a:pt x="200640" y="1980761"/>
                  <a:pt x="159472" y="1921984"/>
                </a:cubicBezTo>
                <a:cubicBezTo>
                  <a:pt x="132862" y="1883995"/>
                  <a:pt x="134587" y="1853723"/>
                  <a:pt x="165100" y="1823210"/>
                </a:cubicBezTo>
                <a:cubicBezTo>
                  <a:pt x="179070" y="1809240"/>
                  <a:pt x="204788" y="1797810"/>
                  <a:pt x="222250" y="1797810"/>
                </a:cubicBezTo>
                <a:close/>
                <a:moveTo>
                  <a:pt x="19050" y="1797810"/>
                </a:moveTo>
                <a:cubicBezTo>
                  <a:pt x="45230" y="1797810"/>
                  <a:pt x="88900" y="1843683"/>
                  <a:pt x="88900" y="1871184"/>
                </a:cubicBezTo>
                <a:cubicBezTo>
                  <a:pt x="88900" y="1905387"/>
                  <a:pt x="52475" y="1950210"/>
                  <a:pt x="24680" y="1950210"/>
                </a:cubicBezTo>
                <a:cubicBezTo>
                  <a:pt x="2982" y="1950210"/>
                  <a:pt x="0" y="1941002"/>
                  <a:pt x="0" y="1874010"/>
                </a:cubicBezTo>
                <a:cubicBezTo>
                  <a:pt x="0" y="1814743"/>
                  <a:pt x="4233" y="1797810"/>
                  <a:pt x="19050" y="1797810"/>
                </a:cubicBezTo>
                <a:close/>
                <a:moveTo>
                  <a:pt x="3284584" y="1796269"/>
                </a:moveTo>
                <a:cubicBezTo>
                  <a:pt x="3337128" y="1798267"/>
                  <a:pt x="3384005" y="1862926"/>
                  <a:pt x="3346737" y="1919805"/>
                </a:cubicBezTo>
                <a:cubicBezTo>
                  <a:pt x="3324693" y="1953448"/>
                  <a:pt x="3255661" y="1962290"/>
                  <a:pt x="3228340" y="1934970"/>
                </a:cubicBezTo>
                <a:cubicBezTo>
                  <a:pt x="3206602" y="1913232"/>
                  <a:pt x="3209496" y="1841328"/>
                  <a:pt x="3233057" y="1817767"/>
                </a:cubicBezTo>
                <a:cubicBezTo>
                  <a:pt x="3248925" y="1801900"/>
                  <a:pt x="3267069" y="1795603"/>
                  <a:pt x="3284584" y="1796269"/>
                </a:cubicBezTo>
                <a:close/>
                <a:moveTo>
                  <a:pt x="679285" y="1790419"/>
                </a:moveTo>
                <a:cubicBezTo>
                  <a:pt x="696387" y="1793579"/>
                  <a:pt x="710600" y="1809378"/>
                  <a:pt x="728801" y="1839085"/>
                </a:cubicBezTo>
                <a:cubicBezTo>
                  <a:pt x="748865" y="1871833"/>
                  <a:pt x="748865" y="1875396"/>
                  <a:pt x="728801" y="1896235"/>
                </a:cubicBezTo>
                <a:cubicBezTo>
                  <a:pt x="680695" y="1946199"/>
                  <a:pt x="638795" y="1957577"/>
                  <a:pt x="607430" y="1929192"/>
                </a:cubicBezTo>
                <a:cubicBezTo>
                  <a:pt x="574985" y="1899834"/>
                  <a:pt x="577576" y="1841990"/>
                  <a:pt x="612431" y="1817580"/>
                </a:cubicBezTo>
                <a:cubicBezTo>
                  <a:pt x="642191" y="1796736"/>
                  <a:pt x="662183" y="1787258"/>
                  <a:pt x="679285" y="1790419"/>
                </a:cubicBezTo>
                <a:close/>
                <a:moveTo>
                  <a:pt x="3463174" y="1790048"/>
                </a:moveTo>
                <a:cubicBezTo>
                  <a:pt x="3469735" y="1789473"/>
                  <a:pt x="3476863" y="1789962"/>
                  <a:pt x="3482975" y="1791655"/>
                </a:cubicBezTo>
                <a:cubicBezTo>
                  <a:pt x="3500988" y="1796644"/>
                  <a:pt x="3505200" y="1812250"/>
                  <a:pt x="3505200" y="1874010"/>
                </a:cubicBezTo>
                <a:cubicBezTo>
                  <a:pt x="3505200" y="1940608"/>
                  <a:pt x="3502399" y="1949385"/>
                  <a:pt x="3482975" y="1943665"/>
                </a:cubicBezTo>
                <a:cubicBezTo>
                  <a:pt x="3449846" y="1933910"/>
                  <a:pt x="3433785" y="1920971"/>
                  <a:pt x="3424105" y="1896235"/>
                </a:cubicBezTo>
                <a:cubicBezTo>
                  <a:pt x="3413608" y="1869414"/>
                  <a:pt x="3427388" y="1807775"/>
                  <a:pt x="3446776" y="1794830"/>
                </a:cubicBezTo>
                <a:cubicBezTo>
                  <a:pt x="3450619" y="1792264"/>
                  <a:pt x="3456613" y="1790624"/>
                  <a:pt x="3463174" y="1790048"/>
                </a:cubicBezTo>
                <a:close/>
                <a:moveTo>
                  <a:pt x="2374371" y="1789654"/>
                </a:moveTo>
                <a:cubicBezTo>
                  <a:pt x="2398908" y="1788629"/>
                  <a:pt x="2435195" y="1799524"/>
                  <a:pt x="2460974" y="1817580"/>
                </a:cubicBezTo>
                <a:cubicBezTo>
                  <a:pt x="2521416" y="1859915"/>
                  <a:pt x="2481003" y="1955844"/>
                  <a:pt x="2407857" y="1943665"/>
                </a:cubicBezTo>
                <a:cubicBezTo>
                  <a:pt x="2359985" y="1935695"/>
                  <a:pt x="2343260" y="1925251"/>
                  <a:pt x="2331904" y="1896235"/>
                </a:cubicBezTo>
                <a:cubicBezTo>
                  <a:pt x="2321408" y="1869414"/>
                  <a:pt x="2335188" y="1807775"/>
                  <a:pt x="2354576" y="1794830"/>
                </a:cubicBezTo>
                <a:cubicBezTo>
                  <a:pt x="2359319" y="1791663"/>
                  <a:pt x="2366193" y="1789996"/>
                  <a:pt x="2374371" y="1789654"/>
                </a:cubicBezTo>
                <a:close/>
                <a:moveTo>
                  <a:pt x="1282177" y="1789654"/>
                </a:moveTo>
                <a:cubicBezTo>
                  <a:pt x="1306713" y="1788629"/>
                  <a:pt x="1343000" y="1799524"/>
                  <a:pt x="1368779" y="1817580"/>
                </a:cubicBezTo>
                <a:cubicBezTo>
                  <a:pt x="1429221" y="1859915"/>
                  <a:pt x="1388808" y="1955844"/>
                  <a:pt x="1315662" y="1943665"/>
                </a:cubicBezTo>
                <a:cubicBezTo>
                  <a:pt x="1267790" y="1935695"/>
                  <a:pt x="1251065" y="1925251"/>
                  <a:pt x="1239709" y="1896235"/>
                </a:cubicBezTo>
                <a:cubicBezTo>
                  <a:pt x="1229212" y="1869414"/>
                  <a:pt x="1242993" y="1807775"/>
                  <a:pt x="1262381" y="1794830"/>
                </a:cubicBezTo>
                <a:cubicBezTo>
                  <a:pt x="1267124" y="1791663"/>
                  <a:pt x="1273998" y="1789996"/>
                  <a:pt x="1282177" y="1789654"/>
                </a:cubicBezTo>
                <a:close/>
                <a:moveTo>
                  <a:pt x="2845134" y="1789127"/>
                </a:moveTo>
                <a:cubicBezTo>
                  <a:pt x="2865150" y="1792688"/>
                  <a:pt x="2886120" y="1806866"/>
                  <a:pt x="2905165" y="1831149"/>
                </a:cubicBezTo>
                <a:cubicBezTo>
                  <a:pt x="2934922" y="1869092"/>
                  <a:pt x="2935312" y="1871886"/>
                  <a:pt x="2914044" y="1894649"/>
                </a:cubicBezTo>
                <a:cubicBezTo>
                  <a:pt x="2866064" y="1946003"/>
                  <a:pt x="2823648" y="1957991"/>
                  <a:pt x="2791825" y="1929192"/>
                </a:cubicBezTo>
                <a:cubicBezTo>
                  <a:pt x="2762431" y="1902591"/>
                  <a:pt x="2761947" y="1845295"/>
                  <a:pt x="2790825" y="1810811"/>
                </a:cubicBezTo>
                <a:cubicBezTo>
                  <a:pt x="2806056" y="1792624"/>
                  <a:pt x="2825118" y="1785567"/>
                  <a:pt x="2845134" y="1789127"/>
                </a:cubicBezTo>
                <a:close/>
                <a:moveTo>
                  <a:pt x="2618863" y="1572325"/>
                </a:moveTo>
                <a:cubicBezTo>
                  <a:pt x="2661555" y="1564229"/>
                  <a:pt x="2705100" y="1596548"/>
                  <a:pt x="2705100" y="1649941"/>
                </a:cubicBezTo>
                <a:cubicBezTo>
                  <a:pt x="2705100" y="1701125"/>
                  <a:pt x="2685603" y="1721610"/>
                  <a:pt x="2636885" y="1721610"/>
                </a:cubicBezTo>
                <a:cubicBezTo>
                  <a:pt x="2561246" y="1721610"/>
                  <a:pt x="2526394" y="1646317"/>
                  <a:pt x="2578100" y="1594611"/>
                </a:cubicBezTo>
                <a:cubicBezTo>
                  <a:pt x="2590497" y="1582214"/>
                  <a:pt x="2604633" y="1575024"/>
                  <a:pt x="2618863" y="1572325"/>
                </a:cubicBezTo>
                <a:close/>
                <a:moveTo>
                  <a:pt x="438036" y="1570774"/>
                </a:moveTo>
                <a:cubicBezTo>
                  <a:pt x="455059" y="1568825"/>
                  <a:pt x="472483" y="1574977"/>
                  <a:pt x="492475" y="1588981"/>
                </a:cubicBezTo>
                <a:cubicBezTo>
                  <a:pt x="525993" y="1612459"/>
                  <a:pt x="530365" y="1672030"/>
                  <a:pt x="500745" y="1701653"/>
                </a:cubicBezTo>
                <a:cubicBezTo>
                  <a:pt x="473849" y="1728549"/>
                  <a:pt x="401618" y="1727218"/>
                  <a:pt x="377761" y="1699385"/>
                </a:cubicBezTo>
                <a:cubicBezTo>
                  <a:pt x="348519" y="1665270"/>
                  <a:pt x="350953" y="1636206"/>
                  <a:pt x="385985" y="1601172"/>
                </a:cubicBezTo>
                <a:cubicBezTo>
                  <a:pt x="404386" y="1582773"/>
                  <a:pt x="421011" y="1572723"/>
                  <a:pt x="438036" y="1570774"/>
                </a:cubicBezTo>
                <a:close/>
                <a:moveTo>
                  <a:pt x="1534674" y="1570583"/>
                </a:moveTo>
                <a:cubicBezTo>
                  <a:pt x="1552834" y="1569617"/>
                  <a:pt x="1570518" y="1577622"/>
                  <a:pt x="1587506" y="1594611"/>
                </a:cubicBezTo>
                <a:cubicBezTo>
                  <a:pt x="1639189" y="1646294"/>
                  <a:pt x="1604556" y="1721610"/>
                  <a:pt x="1529108" y="1721610"/>
                </a:cubicBezTo>
                <a:cubicBezTo>
                  <a:pt x="1500350" y="1721610"/>
                  <a:pt x="1481190" y="1712821"/>
                  <a:pt x="1467576" y="1693384"/>
                </a:cubicBezTo>
                <a:cubicBezTo>
                  <a:pt x="1440453" y="1654660"/>
                  <a:pt x="1442654" y="1636709"/>
                  <a:pt x="1478979" y="1600384"/>
                </a:cubicBezTo>
                <a:cubicBezTo>
                  <a:pt x="1497876" y="1581487"/>
                  <a:pt x="1516514" y="1571549"/>
                  <a:pt x="1534674" y="1570583"/>
                </a:cubicBezTo>
                <a:close/>
                <a:moveTo>
                  <a:pt x="662438" y="1570583"/>
                </a:moveTo>
                <a:cubicBezTo>
                  <a:pt x="680599" y="1571549"/>
                  <a:pt x="699236" y="1581487"/>
                  <a:pt x="718133" y="1600384"/>
                </a:cubicBezTo>
                <a:cubicBezTo>
                  <a:pt x="754458" y="1636709"/>
                  <a:pt x="756659" y="1654660"/>
                  <a:pt x="729536" y="1693384"/>
                </a:cubicBezTo>
                <a:cubicBezTo>
                  <a:pt x="716302" y="1712278"/>
                  <a:pt x="696689" y="1721610"/>
                  <a:pt x="670211" y="1721610"/>
                </a:cubicBezTo>
                <a:cubicBezTo>
                  <a:pt x="592897" y="1721610"/>
                  <a:pt x="557262" y="1646949"/>
                  <a:pt x="609606" y="1594611"/>
                </a:cubicBezTo>
                <a:cubicBezTo>
                  <a:pt x="626595" y="1577622"/>
                  <a:pt x="644278" y="1569617"/>
                  <a:pt x="662438" y="1570583"/>
                </a:cubicBezTo>
                <a:close/>
                <a:moveTo>
                  <a:pt x="1748384" y="1570375"/>
                </a:moveTo>
                <a:cubicBezTo>
                  <a:pt x="1764514" y="1569455"/>
                  <a:pt x="1781580" y="1575676"/>
                  <a:pt x="1800574" y="1588981"/>
                </a:cubicBezTo>
                <a:cubicBezTo>
                  <a:pt x="1855868" y="1627710"/>
                  <a:pt x="1829038" y="1721610"/>
                  <a:pt x="1762678" y="1721610"/>
                </a:cubicBezTo>
                <a:cubicBezTo>
                  <a:pt x="1685113" y="1721610"/>
                  <a:pt x="1649369" y="1647043"/>
                  <a:pt x="1701801" y="1594611"/>
                </a:cubicBezTo>
                <a:cubicBezTo>
                  <a:pt x="1717057" y="1579354"/>
                  <a:pt x="1732253" y="1571295"/>
                  <a:pt x="1748384" y="1570375"/>
                </a:cubicBezTo>
                <a:close/>
                <a:moveTo>
                  <a:pt x="872090" y="1570375"/>
                </a:moveTo>
                <a:cubicBezTo>
                  <a:pt x="888220" y="1569455"/>
                  <a:pt x="905286" y="1575676"/>
                  <a:pt x="924280" y="1588981"/>
                </a:cubicBezTo>
                <a:cubicBezTo>
                  <a:pt x="979574" y="1627710"/>
                  <a:pt x="952744" y="1721610"/>
                  <a:pt x="886384" y="1721610"/>
                </a:cubicBezTo>
                <a:cubicBezTo>
                  <a:pt x="808818" y="1721610"/>
                  <a:pt x="773074" y="1647043"/>
                  <a:pt x="825506" y="1594611"/>
                </a:cubicBezTo>
                <a:cubicBezTo>
                  <a:pt x="840763" y="1579354"/>
                  <a:pt x="855959" y="1571295"/>
                  <a:pt x="872090" y="1570375"/>
                </a:cubicBezTo>
                <a:close/>
                <a:moveTo>
                  <a:pt x="222127" y="1570326"/>
                </a:moveTo>
                <a:cubicBezTo>
                  <a:pt x="242381" y="1569900"/>
                  <a:pt x="262758" y="1577968"/>
                  <a:pt x="279401" y="1594611"/>
                </a:cubicBezTo>
                <a:cubicBezTo>
                  <a:pt x="331084" y="1646294"/>
                  <a:pt x="296452" y="1721610"/>
                  <a:pt x="221002" y="1721610"/>
                </a:cubicBezTo>
                <a:cubicBezTo>
                  <a:pt x="192245" y="1721610"/>
                  <a:pt x="173084" y="1712821"/>
                  <a:pt x="159472" y="1693384"/>
                </a:cubicBezTo>
                <a:cubicBezTo>
                  <a:pt x="132968" y="1655544"/>
                  <a:pt x="134570" y="1630307"/>
                  <a:pt x="165596" y="1597006"/>
                </a:cubicBezTo>
                <a:cubicBezTo>
                  <a:pt x="181744" y="1579672"/>
                  <a:pt x="201873" y="1570752"/>
                  <a:pt x="222127" y="1570326"/>
                </a:cubicBezTo>
                <a:close/>
                <a:moveTo>
                  <a:pt x="2839959" y="1570219"/>
                </a:moveTo>
                <a:cubicBezTo>
                  <a:pt x="2853312" y="1569174"/>
                  <a:pt x="2866723" y="1573253"/>
                  <a:pt x="2883444" y="1582202"/>
                </a:cubicBezTo>
                <a:cubicBezTo>
                  <a:pt x="2925843" y="1604894"/>
                  <a:pt x="2936862" y="1640557"/>
                  <a:pt x="2914709" y="1683395"/>
                </a:cubicBezTo>
                <a:cubicBezTo>
                  <a:pt x="2898612" y="1714523"/>
                  <a:pt x="2886933" y="1721610"/>
                  <a:pt x="2851731" y="1721610"/>
                </a:cubicBezTo>
                <a:cubicBezTo>
                  <a:pt x="2827962" y="1721610"/>
                  <a:pt x="2799534" y="1712629"/>
                  <a:pt x="2788557" y="1701653"/>
                </a:cubicBezTo>
                <a:cubicBezTo>
                  <a:pt x="2758935" y="1672030"/>
                  <a:pt x="2763307" y="1612459"/>
                  <a:pt x="2796826" y="1588981"/>
                </a:cubicBezTo>
                <a:cubicBezTo>
                  <a:pt x="2813313" y="1577433"/>
                  <a:pt x="2826607" y="1571264"/>
                  <a:pt x="2839959" y="1570219"/>
                </a:cubicBezTo>
                <a:close/>
                <a:moveTo>
                  <a:pt x="23198" y="1569980"/>
                </a:moveTo>
                <a:cubicBezTo>
                  <a:pt x="28817" y="1570505"/>
                  <a:pt x="36478" y="1574246"/>
                  <a:pt x="50174" y="1581576"/>
                </a:cubicBezTo>
                <a:cubicBezTo>
                  <a:pt x="104546" y="1610675"/>
                  <a:pt x="84690" y="1721610"/>
                  <a:pt x="25107" y="1721610"/>
                </a:cubicBezTo>
                <a:cubicBezTo>
                  <a:pt x="3236" y="1721610"/>
                  <a:pt x="0" y="1712880"/>
                  <a:pt x="0" y="1653877"/>
                </a:cubicBezTo>
                <a:cubicBezTo>
                  <a:pt x="0" y="1616624"/>
                  <a:pt x="3810" y="1582334"/>
                  <a:pt x="8467" y="1577678"/>
                </a:cubicBezTo>
                <a:cubicBezTo>
                  <a:pt x="14000" y="1572145"/>
                  <a:pt x="17578" y="1569454"/>
                  <a:pt x="23198" y="1569980"/>
                </a:cubicBezTo>
                <a:close/>
                <a:moveTo>
                  <a:pt x="2188829" y="1569452"/>
                </a:moveTo>
                <a:cubicBezTo>
                  <a:pt x="2244885" y="1568044"/>
                  <a:pt x="2294264" y="1630574"/>
                  <a:pt x="2254537" y="1691205"/>
                </a:cubicBezTo>
                <a:cubicBezTo>
                  <a:pt x="2227556" y="1732382"/>
                  <a:pt x="2156146" y="1733612"/>
                  <a:pt x="2127970" y="1693384"/>
                </a:cubicBezTo>
                <a:cubicBezTo>
                  <a:pt x="2101361" y="1655395"/>
                  <a:pt x="2103087" y="1625124"/>
                  <a:pt x="2133600" y="1594611"/>
                </a:cubicBezTo>
                <a:cubicBezTo>
                  <a:pt x="2150716" y="1577495"/>
                  <a:pt x="2170144" y="1569921"/>
                  <a:pt x="2188829" y="1569452"/>
                </a:cubicBezTo>
                <a:close/>
                <a:moveTo>
                  <a:pt x="3067050" y="1569211"/>
                </a:moveTo>
                <a:cubicBezTo>
                  <a:pt x="3103893" y="1569211"/>
                  <a:pt x="3149600" y="1609837"/>
                  <a:pt x="3149600" y="1642585"/>
                </a:cubicBezTo>
                <a:cubicBezTo>
                  <a:pt x="3149600" y="1684581"/>
                  <a:pt x="3112538" y="1721610"/>
                  <a:pt x="3070505" y="1721610"/>
                </a:cubicBezTo>
                <a:cubicBezTo>
                  <a:pt x="2993191" y="1721610"/>
                  <a:pt x="2957562" y="1646949"/>
                  <a:pt x="3009900" y="1594611"/>
                </a:cubicBezTo>
                <a:cubicBezTo>
                  <a:pt x="3023870" y="1580641"/>
                  <a:pt x="3049588" y="1569211"/>
                  <a:pt x="3067050" y="1569211"/>
                </a:cubicBezTo>
                <a:close/>
                <a:moveTo>
                  <a:pt x="1974850" y="1569211"/>
                </a:moveTo>
                <a:cubicBezTo>
                  <a:pt x="2011693" y="1569211"/>
                  <a:pt x="2057400" y="1609837"/>
                  <a:pt x="2057400" y="1642585"/>
                </a:cubicBezTo>
                <a:cubicBezTo>
                  <a:pt x="2057400" y="1715752"/>
                  <a:pt x="1953239" y="1752161"/>
                  <a:pt x="1912070" y="1693384"/>
                </a:cubicBezTo>
                <a:cubicBezTo>
                  <a:pt x="1885461" y="1655395"/>
                  <a:pt x="1887187" y="1625124"/>
                  <a:pt x="1917700" y="1594611"/>
                </a:cubicBezTo>
                <a:cubicBezTo>
                  <a:pt x="1931670" y="1580641"/>
                  <a:pt x="1957388" y="1569211"/>
                  <a:pt x="1974850" y="1569211"/>
                </a:cubicBezTo>
                <a:close/>
                <a:moveTo>
                  <a:pt x="3284712" y="1568411"/>
                </a:moveTo>
                <a:cubicBezTo>
                  <a:pt x="3336871" y="1568559"/>
                  <a:pt x="3384684" y="1633291"/>
                  <a:pt x="3346737" y="1691205"/>
                </a:cubicBezTo>
                <a:cubicBezTo>
                  <a:pt x="3324693" y="1724848"/>
                  <a:pt x="3255661" y="1733690"/>
                  <a:pt x="3228340" y="1706370"/>
                </a:cubicBezTo>
                <a:cubicBezTo>
                  <a:pt x="3206330" y="1684360"/>
                  <a:pt x="3209619" y="1619507"/>
                  <a:pt x="3234118" y="1592436"/>
                </a:cubicBezTo>
                <a:cubicBezTo>
                  <a:pt x="3249455" y="1575488"/>
                  <a:pt x="3267325" y="1568362"/>
                  <a:pt x="3284712" y="1568411"/>
                </a:cubicBezTo>
                <a:close/>
                <a:moveTo>
                  <a:pt x="2398526" y="1562424"/>
                </a:moveTo>
                <a:cubicBezTo>
                  <a:pt x="2437865" y="1562684"/>
                  <a:pt x="2489200" y="1602017"/>
                  <a:pt x="2489200" y="1645224"/>
                </a:cubicBezTo>
                <a:cubicBezTo>
                  <a:pt x="2489200" y="1693748"/>
                  <a:pt x="2458878" y="1721610"/>
                  <a:pt x="2406069" y="1721610"/>
                </a:cubicBezTo>
                <a:cubicBezTo>
                  <a:pt x="2370867" y="1721610"/>
                  <a:pt x="2359188" y="1714523"/>
                  <a:pt x="2343091" y="1683395"/>
                </a:cubicBezTo>
                <a:cubicBezTo>
                  <a:pt x="2322935" y="1644419"/>
                  <a:pt x="2327417" y="1623063"/>
                  <a:pt x="2365531" y="1576491"/>
                </a:cubicBezTo>
                <a:cubicBezTo>
                  <a:pt x="2373633" y="1566591"/>
                  <a:pt x="2385413" y="1562337"/>
                  <a:pt x="2398526" y="1562424"/>
                </a:cubicBezTo>
                <a:close/>
                <a:moveTo>
                  <a:pt x="1306332" y="1562424"/>
                </a:moveTo>
                <a:cubicBezTo>
                  <a:pt x="1345671" y="1562684"/>
                  <a:pt x="1397006" y="1602017"/>
                  <a:pt x="1397006" y="1645224"/>
                </a:cubicBezTo>
                <a:cubicBezTo>
                  <a:pt x="1397006" y="1693748"/>
                  <a:pt x="1366684" y="1721610"/>
                  <a:pt x="1313875" y="1721610"/>
                </a:cubicBezTo>
                <a:cubicBezTo>
                  <a:pt x="1278673" y="1721610"/>
                  <a:pt x="1266994" y="1714523"/>
                  <a:pt x="1250897" y="1683395"/>
                </a:cubicBezTo>
                <a:cubicBezTo>
                  <a:pt x="1230741" y="1644419"/>
                  <a:pt x="1235223" y="1623063"/>
                  <a:pt x="1273337" y="1576491"/>
                </a:cubicBezTo>
                <a:cubicBezTo>
                  <a:pt x="1281439" y="1566591"/>
                  <a:pt x="1293219" y="1562337"/>
                  <a:pt x="1306332" y="1562424"/>
                </a:cubicBezTo>
                <a:close/>
                <a:moveTo>
                  <a:pt x="1080003" y="1562096"/>
                </a:moveTo>
                <a:cubicBezTo>
                  <a:pt x="1122300" y="1562675"/>
                  <a:pt x="1181106" y="1601917"/>
                  <a:pt x="1181106" y="1642585"/>
                </a:cubicBezTo>
                <a:cubicBezTo>
                  <a:pt x="1181106" y="1717414"/>
                  <a:pt x="1075034" y="1752656"/>
                  <a:pt x="1034769" y="1691205"/>
                </a:cubicBezTo>
                <a:cubicBezTo>
                  <a:pt x="1014009" y="1659520"/>
                  <a:pt x="1018764" y="1610637"/>
                  <a:pt x="1045998" y="1575785"/>
                </a:cubicBezTo>
                <a:cubicBezTo>
                  <a:pt x="1053639" y="1566006"/>
                  <a:pt x="1065904" y="1561903"/>
                  <a:pt x="1080003" y="1562096"/>
                </a:cubicBezTo>
                <a:close/>
                <a:moveTo>
                  <a:pt x="3477696" y="1560743"/>
                </a:moveTo>
                <a:cubicBezTo>
                  <a:pt x="3495229" y="1556377"/>
                  <a:pt x="3505200" y="1585765"/>
                  <a:pt x="3505200" y="1645411"/>
                </a:cubicBezTo>
                <a:cubicBezTo>
                  <a:pt x="3505200" y="1712813"/>
                  <a:pt x="3502305" y="1721610"/>
                  <a:pt x="3480126" y="1721610"/>
                </a:cubicBezTo>
                <a:cubicBezTo>
                  <a:pt x="3465095" y="1721610"/>
                  <a:pt x="3447138" y="1706305"/>
                  <a:pt x="3435291" y="1683395"/>
                </a:cubicBezTo>
                <a:cubicBezTo>
                  <a:pt x="3415135" y="1644419"/>
                  <a:pt x="3419618" y="1623063"/>
                  <a:pt x="3457731" y="1576491"/>
                </a:cubicBezTo>
                <a:cubicBezTo>
                  <a:pt x="3465167" y="1567405"/>
                  <a:pt x="3471852" y="1562199"/>
                  <a:pt x="3477696" y="1560743"/>
                </a:cubicBezTo>
                <a:close/>
                <a:moveTo>
                  <a:pt x="3457382" y="1360125"/>
                </a:moveTo>
                <a:cubicBezTo>
                  <a:pt x="3471124" y="1357088"/>
                  <a:pt x="3480528" y="1380479"/>
                  <a:pt x="3487754" y="1433199"/>
                </a:cubicBezTo>
                <a:cubicBezTo>
                  <a:pt x="3494408" y="1481746"/>
                  <a:pt x="3492333" y="1493011"/>
                  <a:pt x="3476731" y="1493011"/>
                </a:cubicBezTo>
                <a:cubicBezTo>
                  <a:pt x="3431588" y="1493011"/>
                  <a:pt x="3408533" y="1412326"/>
                  <a:pt x="3442114" y="1371863"/>
                </a:cubicBezTo>
                <a:cubicBezTo>
                  <a:pt x="3447739" y="1365086"/>
                  <a:pt x="3452802" y="1361137"/>
                  <a:pt x="3457382" y="1360125"/>
                </a:cubicBezTo>
                <a:close/>
                <a:moveTo>
                  <a:pt x="46583" y="1355374"/>
                </a:moveTo>
                <a:cubicBezTo>
                  <a:pt x="52436" y="1357489"/>
                  <a:pt x="59097" y="1366868"/>
                  <a:pt x="71068" y="1385137"/>
                </a:cubicBezTo>
                <a:cubicBezTo>
                  <a:pt x="88647" y="1411965"/>
                  <a:pt x="89447" y="1422932"/>
                  <a:pt x="76170" y="1454986"/>
                </a:cubicBezTo>
                <a:cubicBezTo>
                  <a:pt x="66138" y="1479204"/>
                  <a:pt x="51242" y="1493011"/>
                  <a:pt x="35146" y="1493011"/>
                </a:cubicBezTo>
                <a:cubicBezTo>
                  <a:pt x="13552" y="1493011"/>
                  <a:pt x="10178" y="1485154"/>
                  <a:pt x="11964" y="1439036"/>
                </a:cubicBezTo>
                <a:cubicBezTo>
                  <a:pt x="13114" y="1409351"/>
                  <a:pt x="19850" y="1377918"/>
                  <a:pt x="26933" y="1369187"/>
                </a:cubicBezTo>
                <a:cubicBezTo>
                  <a:pt x="35680" y="1358405"/>
                  <a:pt x="40728" y="1353258"/>
                  <a:pt x="46583" y="1355374"/>
                </a:cubicBezTo>
                <a:close/>
                <a:moveTo>
                  <a:pt x="866582" y="1343449"/>
                </a:moveTo>
                <a:cubicBezTo>
                  <a:pt x="909377" y="1335343"/>
                  <a:pt x="952507" y="1368433"/>
                  <a:pt x="952507" y="1423162"/>
                </a:cubicBezTo>
                <a:cubicBezTo>
                  <a:pt x="952507" y="1468734"/>
                  <a:pt x="917108" y="1505711"/>
                  <a:pt x="873481" y="1505711"/>
                </a:cubicBezTo>
                <a:cubicBezTo>
                  <a:pt x="840733" y="1505711"/>
                  <a:pt x="800107" y="1460004"/>
                  <a:pt x="800107" y="1423162"/>
                </a:cubicBezTo>
                <a:cubicBezTo>
                  <a:pt x="800107" y="1405700"/>
                  <a:pt x="811537" y="1379982"/>
                  <a:pt x="825507" y="1366012"/>
                </a:cubicBezTo>
                <a:cubicBezTo>
                  <a:pt x="838088" y="1353431"/>
                  <a:pt x="852316" y="1346151"/>
                  <a:pt x="866582" y="1343449"/>
                </a:cubicBezTo>
                <a:close/>
                <a:moveTo>
                  <a:pt x="218936" y="1342354"/>
                </a:moveTo>
                <a:cubicBezTo>
                  <a:pt x="233960" y="1341509"/>
                  <a:pt x="249566" y="1349807"/>
                  <a:pt x="271338" y="1366934"/>
                </a:cubicBezTo>
                <a:cubicBezTo>
                  <a:pt x="325925" y="1409872"/>
                  <a:pt x="309801" y="1477620"/>
                  <a:pt x="239701" y="1499869"/>
                </a:cubicBezTo>
                <a:cubicBezTo>
                  <a:pt x="207021" y="1510241"/>
                  <a:pt x="132161" y="1456600"/>
                  <a:pt x="135678" y="1425333"/>
                </a:cubicBezTo>
                <a:cubicBezTo>
                  <a:pt x="136958" y="1413959"/>
                  <a:pt x="152416" y="1390244"/>
                  <a:pt x="170026" y="1372633"/>
                </a:cubicBezTo>
                <a:cubicBezTo>
                  <a:pt x="189471" y="1353188"/>
                  <a:pt x="203914" y="1343199"/>
                  <a:pt x="218936" y="1342354"/>
                </a:cubicBezTo>
                <a:close/>
                <a:moveTo>
                  <a:pt x="2191007" y="1342348"/>
                </a:moveTo>
                <a:cubicBezTo>
                  <a:pt x="2206985" y="1342535"/>
                  <a:pt x="2223080" y="1352737"/>
                  <a:pt x="2243344" y="1373001"/>
                </a:cubicBezTo>
                <a:cubicBezTo>
                  <a:pt x="2271101" y="1400759"/>
                  <a:pt x="2273614" y="1409385"/>
                  <a:pt x="2260918" y="1433325"/>
                </a:cubicBezTo>
                <a:cubicBezTo>
                  <a:pt x="2252769" y="1448690"/>
                  <a:pt x="2244900" y="1468298"/>
                  <a:pt x="2243429" y="1476898"/>
                </a:cubicBezTo>
                <a:cubicBezTo>
                  <a:pt x="2241959" y="1485498"/>
                  <a:pt x="2222956" y="1496095"/>
                  <a:pt x="2201201" y="1500446"/>
                </a:cubicBezTo>
                <a:cubicBezTo>
                  <a:pt x="2170927" y="1506501"/>
                  <a:pt x="2155376" y="1502087"/>
                  <a:pt x="2134923" y="1481634"/>
                </a:cubicBezTo>
                <a:cubicBezTo>
                  <a:pt x="2099676" y="1446387"/>
                  <a:pt x="2101149" y="1410008"/>
                  <a:pt x="2139373" y="1371785"/>
                </a:cubicBezTo>
                <a:cubicBezTo>
                  <a:pt x="2159168" y="1351990"/>
                  <a:pt x="2175029" y="1342162"/>
                  <a:pt x="2191007" y="1342348"/>
                </a:cubicBezTo>
                <a:close/>
                <a:moveTo>
                  <a:pt x="1098814" y="1342348"/>
                </a:moveTo>
                <a:cubicBezTo>
                  <a:pt x="1114792" y="1342535"/>
                  <a:pt x="1130887" y="1352737"/>
                  <a:pt x="1151151" y="1373001"/>
                </a:cubicBezTo>
                <a:cubicBezTo>
                  <a:pt x="1178908" y="1400759"/>
                  <a:pt x="1181421" y="1409385"/>
                  <a:pt x="1168725" y="1433325"/>
                </a:cubicBezTo>
                <a:cubicBezTo>
                  <a:pt x="1150258" y="1468146"/>
                  <a:pt x="1143542" y="1474862"/>
                  <a:pt x="1108721" y="1493329"/>
                </a:cubicBezTo>
                <a:cubicBezTo>
                  <a:pt x="1084780" y="1506025"/>
                  <a:pt x="1076154" y="1503512"/>
                  <a:pt x="1048396" y="1475755"/>
                </a:cubicBezTo>
                <a:cubicBezTo>
                  <a:pt x="1007868" y="1435227"/>
                  <a:pt x="1007589" y="1411375"/>
                  <a:pt x="1047180" y="1371785"/>
                </a:cubicBezTo>
                <a:cubicBezTo>
                  <a:pt x="1066975" y="1351990"/>
                  <a:pt x="1082836" y="1342162"/>
                  <a:pt x="1098814" y="1342348"/>
                </a:cubicBezTo>
                <a:close/>
                <a:moveTo>
                  <a:pt x="1971709" y="1342309"/>
                </a:moveTo>
                <a:cubicBezTo>
                  <a:pt x="1986652" y="1341587"/>
                  <a:pt x="2002260" y="1349883"/>
                  <a:pt x="2023937" y="1366934"/>
                </a:cubicBezTo>
                <a:cubicBezTo>
                  <a:pt x="2056937" y="1392891"/>
                  <a:pt x="2057456" y="1397886"/>
                  <a:pt x="2033987" y="1463594"/>
                </a:cubicBezTo>
                <a:cubicBezTo>
                  <a:pt x="2019239" y="1504885"/>
                  <a:pt x="1968167" y="1512744"/>
                  <a:pt x="1926675" y="1480107"/>
                </a:cubicBezTo>
                <a:cubicBezTo>
                  <a:pt x="1884006" y="1446544"/>
                  <a:pt x="1882993" y="1412265"/>
                  <a:pt x="1923473" y="1371785"/>
                </a:cubicBezTo>
                <a:cubicBezTo>
                  <a:pt x="1942489" y="1352768"/>
                  <a:pt x="1956767" y="1343030"/>
                  <a:pt x="1971709" y="1342309"/>
                </a:cubicBezTo>
                <a:close/>
                <a:moveTo>
                  <a:pt x="442470" y="1341984"/>
                </a:moveTo>
                <a:cubicBezTo>
                  <a:pt x="460630" y="1341018"/>
                  <a:pt x="478313" y="1349023"/>
                  <a:pt x="495301" y="1366012"/>
                </a:cubicBezTo>
                <a:cubicBezTo>
                  <a:pt x="546484" y="1417193"/>
                  <a:pt x="512136" y="1505711"/>
                  <a:pt x="441099" y="1505711"/>
                </a:cubicBezTo>
                <a:cubicBezTo>
                  <a:pt x="412590" y="1505711"/>
                  <a:pt x="355601" y="1450687"/>
                  <a:pt x="355601" y="1423162"/>
                </a:cubicBezTo>
                <a:cubicBezTo>
                  <a:pt x="355601" y="1412050"/>
                  <a:pt x="369630" y="1388930"/>
                  <a:pt x="386774" y="1371785"/>
                </a:cubicBezTo>
                <a:cubicBezTo>
                  <a:pt x="405671" y="1352888"/>
                  <a:pt x="424308" y="1342950"/>
                  <a:pt x="442470" y="1341984"/>
                </a:cubicBezTo>
                <a:close/>
                <a:moveTo>
                  <a:pt x="2624684" y="1341776"/>
                </a:moveTo>
                <a:cubicBezTo>
                  <a:pt x="2640814" y="1340857"/>
                  <a:pt x="2657880" y="1347078"/>
                  <a:pt x="2676874" y="1360382"/>
                </a:cubicBezTo>
                <a:cubicBezTo>
                  <a:pt x="2735651" y="1401551"/>
                  <a:pt x="2699242" y="1505711"/>
                  <a:pt x="2626074" y="1505711"/>
                </a:cubicBezTo>
                <a:cubicBezTo>
                  <a:pt x="2593326" y="1505711"/>
                  <a:pt x="2552700" y="1460004"/>
                  <a:pt x="2552700" y="1423162"/>
                </a:cubicBezTo>
                <a:cubicBezTo>
                  <a:pt x="2552700" y="1405700"/>
                  <a:pt x="2564130" y="1379982"/>
                  <a:pt x="2578100" y="1366012"/>
                </a:cubicBezTo>
                <a:cubicBezTo>
                  <a:pt x="2593357" y="1350756"/>
                  <a:pt x="2608553" y="1342696"/>
                  <a:pt x="2624684" y="1341776"/>
                </a:cubicBezTo>
                <a:close/>
                <a:moveTo>
                  <a:pt x="1322744" y="1341771"/>
                </a:moveTo>
                <a:cubicBezTo>
                  <a:pt x="1339632" y="1342170"/>
                  <a:pt x="1355844" y="1350249"/>
                  <a:pt x="1371607" y="1366012"/>
                </a:cubicBezTo>
                <a:cubicBezTo>
                  <a:pt x="1421994" y="1416399"/>
                  <a:pt x="1388609" y="1505711"/>
                  <a:pt x="1319388" y="1505711"/>
                </a:cubicBezTo>
                <a:cubicBezTo>
                  <a:pt x="1250410" y="1505711"/>
                  <a:pt x="1216038" y="1407159"/>
                  <a:pt x="1269826" y="1363604"/>
                </a:cubicBezTo>
                <a:cubicBezTo>
                  <a:pt x="1288293" y="1348651"/>
                  <a:pt x="1305857" y="1341371"/>
                  <a:pt x="1322744" y="1341771"/>
                </a:cubicBezTo>
                <a:close/>
                <a:moveTo>
                  <a:pt x="1538319" y="1341394"/>
                </a:moveTo>
                <a:cubicBezTo>
                  <a:pt x="1557302" y="1341148"/>
                  <a:pt x="1575326" y="1350387"/>
                  <a:pt x="1590682" y="1369134"/>
                </a:cubicBezTo>
                <a:cubicBezTo>
                  <a:pt x="1620077" y="1405020"/>
                  <a:pt x="1618821" y="1448997"/>
                  <a:pt x="1587507" y="1480311"/>
                </a:cubicBezTo>
                <a:cubicBezTo>
                  <a:pt x="1553530" y="1514288"/>
                  <a:pt x="1516774" y="1512332"/>
                  <a:pt x="1478980" y="1474538"/>
                </a:cubicBezTo>
                <a:cubicBezTo>
                  <a:pt x="1439389" y="1434948"/>
                  <a:pt x="1439668" y="1411096"/>
                  <a:pt x="1480196" y="1370568"/>
                </a:cubicBezTo>
                <a:cubicBezTo>
                  <a:pt x="1499392" y="1351372"/>
                  <a:pt x="1519335" y="1341641"/>
                  <a:pt x="1538319" y="1341394"/>
                </a:cubicBezTo>
                <a:close/>
                <a:moveTo>
                  <a:pt x="3286353" y="1340612"/>
                </a:moveTo>
                <a:cubicBezTo>
                  <a:pt x="3309789" y="1340612"/>
                  <a:pt x="3365500" y="1398718"/>
                  <a:pt x="3365500" y="1423162"/>
                </a:cubicBezTo>
                <a:cubicBezTo>
                  <a:pt x="3365500" y="1447605"/>
                  <a:pt x="3309789" y="1505711"/>
                  <a:pt x="3286353" y="1505711"/>
                </a:cubicBezTo>
                <a:cubicBezTo>
                  <a:pt x="3218312" y="1505711"/>
                  <a:pt x="3185418" y="1399542"/>
                  <a:pt x="3241326" y="1360382"/>
                </a:cubicBezTo>
                <a:cubicBezTo>
                  <a:pt x="3256850" y="1349509"/>
                  <a:pt x="3277112" y="1340612"/>
                  <a:pt x="3286353" y="1340612"/>
                </a:cubicBezTo>
                <a:close/>
                <a:moveTo>
                  <a:pt x="3067050" y="1340612"/>
                </a:moveTo>
                <a:cubicBezTo>
                  <a:pt x="3096690" y="1340612"/>
                  <a:pt x="3149848" y="1392473"/>
                  <a:pt x="3142846" y="1414559"/>
                </a:cubicBezTo>
                <a:cubicBezTo>
                  <a:pt x="3121344" y="1482380"/>
                  <a:pt x="3112877" y="1493371"/>
                  <a:pt x="3076530" y="1500640"/>
                </a:cubicBezTo>
                <a:cubicBezTo>
                  <a:pt x="2996368" y="1516672"/>
                  <a:pt x="2953120" y="1417939"/>
                  <a:pt x="3017963" y="1366934"/>
                </a:cubicBezTo>
                <a:cubicBezTo>
                  <a:pt x="3036367" y="1352457"/>
                  <a:pt x="3058457" y="1340612"/>
                  <a:pt x="3067050" y="1340612"/>
                </a:cubicBezTo>
                <a:close/>
                <a:moveTo>
                  <a:pt x="2843393" y="1340612"/>
                </a:moveTo>
                <a:cubicBezTo>
                  <a:pt x="2882841" y="1340612"/>
                  <a:pt x="2924175" y="1382851"/>
                  <a:pt x="2924175" y="1423162"/>
                </a:cubicBezTo>
                <a:cubicBezTo>
                  <a:pt x="2924175" y="1463472"/>
                  <a:pt x="2882841" y="1505711"/>
                  <a:pt x="2843393" y="1505711"/>
                </a:cubicBezTo>
                <a:cubicBezTo>
                  <a:pt x="2809414" y="1505711"/>
                  <a:pt x="2768600" y="1460664"/>
                  <a:pt x="2768600" y="1423162"/>
                </a:cubicBezTo>
                <a:cubicBezTo>
                  <a:pt x="2768600" y="1405700"/>
                  <a:pt x="2780030" y="1379982"/>
                  <a:pt x="2794000" y="1366012"/>
                </a:cubicBezTo>
                <a:cubicBezTo>
                  <a:pt x="2807970" y="1352042"/>
                  <a:pt x="2830197" y="1340612"/>
                  <a:pt x="2843393" y="1340612"/>
                </a:cubicBezTo>
                <a:close/>
                <a:moveTo>
                  <a:pt x="2412423" y="1340612"/>
                </a:moveTo>
                <a:cubicBezTo>
                  <a:pt x="2448128" y="1340612"/>
                  <a:pt x="2489200" y="1384772"/>
                  <a:pt x="2489200" y="1423162"/>
                </a:cubicBezTo>
                <a:cubicBezTo>
                  <a:pt x="2489200" y="1461551"/>
                  <a:pt x="2448128" y="1505711"/>
                  <a:pt x="2412423" y="1505711"/>
                </a:cubicBezTo>
                <a:cubicBezTo>
                  <a:pt x="2381636" y="1505711"/>
                  <a:pt x="2324100" y="1451936"/>
                  <a:pt x="2324100" y="1423162"/>
                </a:cubicBezTo>
                <a:cubicBezTo>
                  <a:pt x="2324100" y="1412050"/>
                  <a:pt x="2338128" y="1388930"/>
                  <a:pt x="2355273" y="1371785"/>
                </a:cubicBezTo>
                <a:cubicBezTo>
                  <a:pt x="2372418" y="1354640"/>
                  <a:pt x="2398135" y="1340612"/>
                  <a:pt x="2412423" y="1340612"/>
                </a:cubicBezTo>
                <a:close/>
                <a:moveTo>
                  <a:pt x="660984" y="1340612"/>
                </a:moveTo>
                <a:cubicBezTo>
                  <a:pt x="691771" y="1340612"/>
                  <a:pt x="749307" y="1394387"/>
                  <a:pt x="749307" y="1423162"/>
                </a:cubicBezTo>
                <a:cubicBezTo>
                  <a:pt x="749307" y="1451936"/>
                  <a:pt x="691771" y="1505711"/>
                  <a:pt x="660984" y="1505711"/>
                </a:cubicBezTo>
                <a:cubicBezTo>
                  <a:pt x="625279" y="1505711"/>
                  <a:pt x="584201" y="1461551"/>
                  <a:pt x="584201" y="1423162"/>
                </a:cubicBezTo>
                <a:cubicBezTo>
                  <a:pt x="584201" y="1405700"/>
                  <a:pt x="595637" y="1379982"/>
                  <a:pt x="609607" y="1366012"/>
                </a:cubicBezTo>
                <a:cubicBezTo>
                  <a:pt x="623577" y="1352042"/>
                  <a:pt x="646697" y="1340612"/>
                  <a:pt x="660984" y="1340612"/>
                </a:cubicBezTo>
                <a:close/>
                <a:moveTo>
                  <a:pt x="1748368" y="1335321"/>
                </a:moveTo>
                <a:cubicBezTo>
                  <a:pt x="1787422" y="1336922"/>
                  <a:pt x="1828800" y="1375846"/>
                  <a:pt x="1828800" y="1423589"/>
                </a:cubicBezTo>
                <a:cubicBezTo>
                  <a:pt x="1828800" y="1504870"/>
                  <a:pt x="1720037" y="1534227"/>
                  <a:pt x="1687057" y="1461847"/>
                </a:cubicBezTo>
                <a:cubicBezTo>
                  <a:pt x="1670304" y="1425074"/>
                  <a:pt x="1681841" y="1371409"/>
                  <a:pt x="1711707" y="1347217"/>
                </a:cubicBezTo>
                <a:cubicBezTo>
                  <a:pt x="1722591" y="1338401"/>
                  <a:pt x="1735351" y="1334788"/>
                  <a:pt x="1748368" y="1335321"/>
                </a:cubicBezTo>
                <a:close/>
                <a:moveTo>
                  <a:pt x="3043161" y="1127849"/>
                </a:moveTo>
                <a:cubicBezTo>
                  <a:pt x="3089429" y="1117836"/>
                  <a:pt x="3149600" y="1150342"/>
                  <a:pt x="3149600" y="1200913"/>
                </a:cubicBezTo>
                <a:cubicBezTo>
                  <a:pt x="3149600" y="1236115"/>
                  <a:pt x="3105186" y="1277113"/>
                  <a:pt x="3067050" y="1277113"/>
                </a:cubicBezTo>
                <a:cubicBezTo>
                  <a:pt x="3030207" y="1277113"/>
                  <a:pt x="2984500" y="1236486"/>
                  <a:pt x="2984500" y="1203739"/>
                </a:cubicBezTo>
                <a:cubicBezTo>
                  <a:pt x="2984500" y="1191323"/>
                  <a:pt x="2993397" y="1168463"/>
                  <a:pt x="3004270" y="1152939"/>
                </a:cubicBezTo>
                <a:cubicBezTo>
                  <a:pt x="3013860" y="1139248"/>
                  <a:pt x="3027738" y="1131186"/>
                  <a:pt x="3043161" y="1127849"/>
                </a:cubicBezTo>
                <a:close/>
                <a:moveTo>
                  <a:pt x="458112" y="1126580"/>
                </a:moveTo>
                <a:cubicBezTo>
                  <a:pt x="491836" y="1131958"/>
                  <a:pt x="520701" y="1159689"/>
                  <a:pt x="520701" y="1202161"/>
                </a:cubicBezTo>
                <a:cubicBezTo>
                  <a:pt x="520701" y="1241905"/>
                  <a:pt x="481029" y="1277113"/>
                  <a:pt x="436249" y="1277113"/>
                </a:cubicBezTo>
                <a:cubicBezTo>
                  <a:pt x="411191" y="1277113"/>
                  <a:pt x="355602" y="1224589"/>
                  <a:pt x="355602" y="1200913"/>
                </a:cubicBezTo>
                <a:cubicBezTo>
                  <a:pt x="355602" y="1195812"/>
                  <a:pt x="367447" y="1176580"/>
                  <a:pt x="381924" y="1158176"/>
                </a:cubicBezTo>
                <a:cubicBezTo>
                  <a:pt x="393810" y="1143067"/>
                  <a:pt x="408424" y="1133542"/>
                  <a:pt x="423665" y="1128934"/>
                </a:cubicBezTo>
                <a:cubicBezTo>
                  <a:pt x="435092" y="1125477"/>
                  <a:pt x="446873" y="1124787"/>
                  <a:pt x="458112" y="1126580"/>
                </a:cubicBezTo>
                <a:close/>
                <a:moveTo>
                  <a:pt x="2612645" y="1126395"/>
                </a:moveTo>
                <a:cubicBezTo>
                  <a:pt x="2655729" y="1118653"/>
                  <a:pt x="2705100" y="1149926"/>
                  <a:pt x="2705100" y="1198706"/>
                </a:cubicBezTo>
                <a:cubicBezTo>
                  <a:pt x="2705100" y="1269046"/>
                  <a:pt x="2627727" y="1301339"/>
                  <a:pt x="2578100" y="1251713"/>
                </a:cubicBezTo>
                <a:cubicBezTo>
                  <a:pt x="2547216" y="1220829"/>
                  <a:pt x="2545457" y="1179166"/>
                  <a:pt x="2573718" y="1147938"/>
                </a:cubicBezTo>
                <a:cubicBezTo>
                  <a:pt x="2584621" y="1135891"/>
                  <a:pt x="2598284" y="1128975"/>
                  <a:pt x="2612645" y="1126395"/>
                </a:cubicBezTo>
                <a:close/>
                <a:moveTo>
                  <a:pt x="1736346" y="1126395"/>
                </a:moveTo>
                <a:cubicBezTo>
                  <a:pt x="1779429" y="1118653"/>
                  <a:pt x="1828800" y="1149926"/>
                  <a:pt x="1828800" y="1198706"/>
                </a:cubicBezTo>
                <a:cubicBezTo>
                  <a:pt x="1828800" y="1238846"/>
                  <a:pt x="1795127" y="1277113"/>
                  <a:pt x="1759808" y="1277113"/>
                </a:cubicBezTo>
                <a:cubicBezTo>
                  <a:pt x="1689142" y="1277113"/>
                  <a:pt x="1651344" y="1198853"/>
                  <a:pt x="1697420" y="1147938"/>
                </a:cubicBezTo>
                <a:cubicBezTo>
                  <a:pt x="1708322" y="1135891"/>
                  <a:pt x="1721985" y="1128975"/>
                  <a:pt x="1736346" y="1126395"/>
                </a:cubicBezTo>
                <a:close/>
                <a:moveTo>
                  <a:pt x="860561" y="1125933"/>
                </a:moveTo>
                <a:cubicBezTo>
                  <a:pt x="903815" y="1118240"/>
                  <a:pt x="952508" y="1151009"/>
                  <a:pt x="952508" y="1201974"/>
                </a:cubicBezTo>
                <a:cubicBezTo>
                  <a:pt x="952508" y="1269352"/>
                  <a:pt x="887111" y="1298511"/>
                  <a:pt x="828334" y="1257343"/>
                </a:cubicBezTo>
                <a:cubicBezTo>
                  <a:pt x="794594" y="1233711"/>
                  <a:pt x="791127" y="1181086"/>
                  <a:pt x="821126" y="1147938"/>
                </a:cubicBezTo>
                <a:cubicBezTo>
                  <a:pt x="832330" y="1135558"/>
                  <a:pt x="846144" y="1128497"/>
                  <a:pt x="860561" y="1125933"/>
                </a:cubicBezTo>
                <a:close/>
                <a:moveTo>
                  <a:pt x="1526715" y="1125172"/>
                </a:moveTo>
                <a:cubicBezTo>
                  <a:pt x="1576426" y="1123000"/>
                  <a:pt x="1620408" y="1157618"/>
                  <a:pt x="1604335" y="1202564"/>
                </a:cubicBezTo>
                <a:cubicBezTo>
                  <a:pt x="1575884" y="1282124"/>
                  <a:pt x="1493181" y="1299300"/>
                  <a:pt x="1462524" y="1232016"/>
                </a:cubicBezTo>
                <a:cubicBezTo>
                  <a:pt x="1442210" y="1187431"/>
                  <a:pt x="1446650" y="1159597"/>
                  <a:pt x="1477108" y="1140588"/>
                </a:cubicBezTo>
                <a:cubicBezTo>
                  <a:pt x="1492939" y="1130708"/>
                  <a:pt x="1510145" y="1125896"/>
                  <a:pt x="1526715" y="1125172"/>
                </a:cubicBezTo>
                <a:close/>
                <a:moveTo>
                  <a:pt x="2190750" y="1124713"/>
                </a:moveTo>
                <a:cubicBezTo>
                  <a:pt x="2228886" y="1124713"/>
                  <a:pt x="2273300" y="1165711"/>
                  <a:pt x="2273300" y="1200913"/>
                </a:cubicBezTo>
                <a:cubicBezTo>
                  <a:pt x="2273300" y="1236115"/>
                  <a:pt x="2228886" y="1277113"/>
                  <a:pt x="2190750" y="1277113"/>
                </a:cubicBezTo>
                <a:cubicBezTo>
                  <a:pt x="2152614" y="1277113"/>
                  <a:pt x="2108200" y="1236115"/>
                  <a:pt x="2108200" y="1200913"/>
                </a:cubicBezTo>
                <a:cubicBezTo>
                  <a:pt x="2108200" y="1186943"/>
                  <a:pt x="2119630" y="1164083"/>
                  <a:pt x="2133600" y="1150113"/>
                </a:cubicBezTo>
                <a:cubicBezTo>
                  <a:pt x="2147570" y="1136143"/>
                  <a:pt x="2173288" y="1124713"/>
                  <a:pt x="2190750" y="1124713"/>
                </a:cubicBezTo>
                <a:close/>
                <a:moveTo>
                  <a:pt x="1974850" y="1124713"/>
                </a:moveTo>
                <a:cubicBezTo>
                  <a:pt x="2012986" y="1124713"/>
                  <a:pt x="2057400" y="1165711"/>
                  <a:pt x="2057400" y="1200913"/>
                </a:cubicBezTo>
                <a:cubicBezTo>
                  <a:pt x="2057400" y="1236115"/>
                  <a:pt x="2012986" y="1277113"/>
                  <a:pt x="1974850" y="1277113"/>
                </a:cubicBezTo>
                <a:cubicBezTo>
                  <a:pt x="1936714" y="1277113"/>
                  <a:pt x="1892300" y="1236115"/>
                  <a:pt x="1892300" y="1200913"/>
                </a:cubicBezTo>
                <a:cubicBezTo>
                  <a:pt x="1892300" y="1186943"/>
                  <a:pt x="1903730" y="1164083"/>
                  <a:pt x="1917700" y="1150113"/>
                </a:cubicBezTo>
                <a:cubicBezTo>
                  <a:pt x="1931670" y="1136143"/>
                  <a:pt x="1957388" y="1124713"/>
                  <a:pt x="1974850" y="1124713"/>
                </a:cubicBezTo>
                <a:close/>
                <a:moveTo>
                  <a:pt x="1098558" y="1124713"/>
                </a:moveTo>
                <a:cubicBezTo>
                  <a:pt x="1136694" y="1124713"/>
                  <a:pt x="1181108" y="1165711"/>
                  <a:pt x="1181108" y="1200913"/>
                </a:cubicBezTo>
                <a:cubicBezTo>
                  <a:pt x="1181108" y="1236115"/>
                  <a:pt x="1136694" y="1277113"/>
                  <a:pt x="1098558" y="1277113"/>
                </a:cubicBezTo>
                <a:cubicBezTo>
                  <a:pt x="1060422" y="1277113"/>
                  <a:pt x="1016008" y="1236115"/>
                  <a:pt x="1016008" y="1200913"/>
                </a:cubicBezTo>
                <a:cubicBezTo>
                  <a:pt x="1016008" y="1186943"/>
                  <a:pt x="1027438" y="1164083"/>
                  <a:pt x="1041408" y="1150113"/>
                </a:cubicBezTo>
                <a:cubicBezTo>
                  <a:pt x="1055378" y="1136143"/>
                  <a:pt x="1081096" y="1124713"/>
                  <a:pt x="1098558" y="1124713"/>
                </a:cubicBezTo>
                <a:close/>
                <a:moveTo>
                  <a:pt x="222254" y="1124713"/>
                </a:moveTo>
                <a:cubicBezTo>
                  <a:pt x="260390" y="1124713"/>
                  <a:pt x="304803" y="1165711"/>
                  <a:pt x="304803" y="1200913"/>
                </a:cubicBezTo>
                <a:cubicBezTo>
                  <a:pt x="304803" y="1236115"/>
                  <a:pt x="260390" y="1277113"/>
                  <a:pt x="222254" y="1277113"/>
                </a:cubicBezTo>
                <a:cubicBezTo>
                  <a:pt x="184118" y="1277113"/>
                  <a:pt x="139701" y="1236115"/>
                  <a:pt x="139701" y="1200913"/>
                </a:cubicBezTo>
                <a:cubicBezTo>
                  <a:pt x="139701" y="1186943"/>
                  <a:pt x="151132" y="1164083"/>
                  <a:pt x="165103" y="1150113"/>
                </a:cubicBezTo>
                <a:cubicBezTo>
                  <a:pt x="179072" y="1136143"/>
                  <a:pt x="204792" y="1124713"/>
                  <a:pt x="222254" y="1124713"/>
                </a:cubicBezTo>
                <a:close/>
                <a:moveTo>
                  <a:pt x="3271957" y="1124467"/>
                </a:moveTo>
                <a:cubicBezTo>
                  <a:pt x="3313335" y="1118004"/>
                  <a:pt x="3357033" y="1150446"/>
                  <a:pt x="3357033" y="1200913"/>
                </a:cubicBezTo>
                <a:cubicBezTo>
                  <a:pt x="3357033" y="1247154"/>
                  <a:pt x="3327309" y="1277113"/>
                  <a:pt x="3281430" y="1277113"/>
                </a:cubicBezTo>
                <a:cubicBezTo>
                  <a:pt x="3220761" y="1277113"/>
                  <a:pt x="3188619" y="1189109"/>
                  <a:pt x="3233057" y="1144670"/>
                </a:cubicBezTo>
                <a:cubicBezTo>
                  <a:pt x="3244630" y="1133098"/>
                  <a:pt x="3258164" y="1126621"/>
                  <a:pt x="3271957" y="1124467"/>
                </a:cubicBezTo>
                <a:close/>
                <a:moveTo>
                  <a:pt x="662691" y="1121238"/>
                </a:moveTo>
                <a:cubicBezTo>
                  <a:pt x="682679" y="1122793"/>
                  <a:pt x="702618" y="1134888"/>
                  <a:pt x="720248" y="1157349"/>
                </a:cubicBezTo>
                <a:cubicBezTo>
                  <a:pt x="747279" y="1191786"/>
                  <a:pt x="749024" y="1200342"/>
                  <a:pt x="735201" y="1230678"/>
                </a:cubicBezTo>
                <a:cubicBezTo>
                  <a:pt x="714023" y="1277160"/>
                  <a:pt x="666205" y="1287568"/>
                  <a:pt x="616838" y="1256440"/>
                </a:cubicBezTo>
                <a:cubicBezTo>
                  <a:pt x="572590" y="1228542"/>
                  <a:pt x="568182" y="1188867"/>
                  <a:pt x="604832" y="1148374"/>
                </a:cubicBezTo>
                <a:cubicBezTo>
                  <a:pt x="622663" y="1128671"/>
                  <a:pt x="642702" y="1119684"/>
                  <a:pt x="662691" y="1121238"/>
                </a:cubicBezTo>
                <a:close/>
                <a:moveTo>
                  <a:pt x="2847813" y="1121231"/>
                </a:moveTo>
                <a:cubicBezTo>
                  <a:pt x="2867843" y="1123354"/>
                  <a:pt x="2888023" y="1136228"/>
                  <a:pt x="2906349" y="1159638"/>
                </a:cubicBezTo>
                <a:lnTo>
                  <a:pt x="2938659" y="1200913"/>
                </a:lnTo>
                <a:lnTo>
                  <a:pt x="2906349" y="1229488"/>
                </a:lnTo>
                <a:cubicBezTo>
                  <a:pt x="2855843" y="1274154"/>
                  <a:pt x="2821103" y="1282591"/>
                  <a:pt x="2792877" y="1257047"/>
                </a:cubicBezTo>
                <a:cubicBezTo>
                  <a:pt x="2762806" y="1229833"/>
                  <a:pt x="2761553" y="1178950"/>
                  <a:pt x="2790176" y="1147322"/>
                </a:cubicBezTo>
                <a:cubicBezTo>
                  <a:pt x="2807903" y="1127734"/>
                  <a:pt x="2827783" y="1119107"/>
                  <a:pt x="2847813" y="1121231"/>
                </a:cubicBezTo>
                <a:close/>
                <a:moveTo>
                  <a:pt x="1284802" y="1116263"/>
                </a:moveTo>
                <a:cubicBezTo>
                  <a:pt x="1312825" y="1115434"/>
                  <a:pt x="1353867" y="1127709"/>
                  <a:pt x="1373783" y="1145731"/>
                </a:cubicBezTo>
                <a:cubicBezTo>
                  <a:pt x="1426979" y="1193873"/>
                  <a:pt x="1385834" y="1282251"/>
                  <a:pt x="1315665" y="1270569"/>
                </a:cubicBezTo>
                <a:cubicBezTo>
                  <a:pt x="1267793" y="1262598"/>
                  <a:pt x="1251068" y="1252154"/>
                  <a:pt x="1239712" y="1223138"/>
                </a:cubicBezTo>
                <a:cubicBezTo>
                  <a:pt x="1229215" y="1196316"/>
                  <a:pt x="1242996" y="1134678"/>
                  <a:pt x="1262384" y="1121732"/>
                </a:cubicBezTo>
                <a:cubicBezTo>
                  <a:pt x="1267567" y="1118271"/>
                  <a:pt x="1275461" y="1116539"/>
                  <a:pt x="1284802" y="1116263"/>
                </a:cubicBezTo>
                <a:close/>
                <a:moveTo>
                  <a:pt x="2378718" y="1115912"/>
                </a:moveTo>
                <a:cubicBezTo>
                  <a:pt x="2408572" y="1115306"/>
                  <a:pt x="2451350" y="1129339"/>
                  <a:pt x="2469134" y="1148990"/>
                </a:cubicBezTo>
                <a:cubicBezTo>
                  <a:pt x="2494784" y="1177333"/>
                  <a:pt x="2485293" y="1217699"/>
                  <a:pt x="2443870" y="1256440"/>
                </a:cubicBezTo>
                <a:cubicBezTo>
                  <a:pt x="2389907" y="1306909"/>
                  <a:pt x="2313122" y="1244162"/>
                  <a:pt x="2332293" y="1165262"/>
                </a:cubicBezTo>
                <a:cubicBezTo>
                  <a:pt x="2336863" y="1146453"/>
                  <a:pt x="2346891" y="1126864"/>
                  <a:pt x="2354576" y="1121732"/>
                </a:cubicBezTo>
                <a:cubicBezTo>
                  <a:pt x="2360251" y="1117943"/>
                  <a:pt x="2368767" y="1116114"/>
                  <a:pt x="2378718" y="1115912"/>
                </a:cubicBezTo>
                <a:close/>
                <a:moveTo>
                  <a:pt x="2619175" y="898951"/>
                </a:moveTo>
                <a:cubicBezTo>
                  <a:pt x="2661970" y="890845"/>
                  <a:pt x="2705100" y="923935"/>
                  <a:pt x="2705100" y="978664"/>
                </a:cubicBezTo>
                <a:cubicBezTo>
                  <a:pt x="2705100" y="1051900"/>
                  <a:pt x="2633322" y="1084536"/>
                  <a:pt x="2580495" y="1035319"/>
                </a:cubicBezTo>
                <a:cubicBezTo>
                  <a:pt x="2545828" y="1003022"/>
                  <a:pt x="2544813" y="954800"/>
                  <a:pt x="2578100" y="921514"/>
                </a:cubicBezTo>
                <a:cubicBezTo>
                  <a:pt x="2590681" y="908933"/>
                  <a:pt x="2604909" y="901653"/>
                  <a:pt x="2619175" y="898951"/>
                </a:cubicBezTo>
                <a:close/>
                <a:moveTo>
                  <a:pt x="1742876" y="898951"/>
                </a:moveTo>
                <a:cubicBezTo>
                  <a:pt x="1785670" y="890845"/>
                  <a:pt x="1828800" y="923935"/>
                  <a:pt x="1828800" y="978664"/>
                </a:cubicBezTo>
                <a:cubicBezTo>
                  <a:pt x="1828800" y="1051900"/>
                  <a:pt x="1757022" y="1084536"/>
                  <a:pt x="1704197" y="1035319"/>
                </a:cubicBezTo>
                <a:cubicBezTo>
                  <a:pt x="1669529" y="1003022"/>
                  <a:pt x="1668516" y="954800"/>
                  <a:pt x="1701803" y="921514"/>
                </a:cubicBezTo>
                <a:cubicBezTo>
                  <a:pt x="1714383" y="908933"/>
                  <a:pt x="1728611" y="901653"/>
                  <a:pt x="1742876" y="898951"/>
                </a:cubicBezTo>
                <a:close/>
                <a:moveTo>
                  <a:pt x="866583" y="898951"/>
                </a:moveTo>
                <a:cubicBezTo>
                  <a:pt x="909379" y="890845"/>
                  <a:pt x="952509" y="923935"/>
                  <a:pt x="952509" y="978664"/>
                </a:cubicBezTo>
                <a:cubicBezTo>
                  <a:pt x="952509" y="1051900"/>
                  <a:pt x="880731" y="1084536"/>
                  <a:pt x="827904" y="1035319"/>
                </a:cubicBezTo>
                <a:cubicBezTo>
                  <a:pt x="793237" y="1003022"/>
                  <a:pt x="792223" y="954800"/>
                  <a:pt x="825508" y="921514"/>
                </a:cubicBezTo>
                <a:cubicBezTo>
                  <a:pt x="838090" y="908933"/>
                  <a:pt x="852318" y="901653"/>
                  <a:pt x="866583" y="898951"/>
                </a:cubicBezTo>
                <a:close/>
                <a:moveTo>
                  <a:pt x="232247" y="898387"/>
                </a:moveTo>
                <a:cubicBezTo>
                  <a:pt x="245198" y="896554"/>
                  <a:pt x="259029" y="906177"/>
                  <a:pt x="278235" y="926621"/>
                </a:cubicBezTo>
                <a:cubicBezTo>
                  <a:pt x="309694" y="960107"/>
                  <a:pt x="306173" y="978312"/>
                  <a:pt x="257545" y="1033571"/>
                </a:cubicBezTo>
                <a:cubicBezTo>
                  <a:pt x="232808" y="1061680"/>
                  <a:pt x="225383" y="1063825"/>
                  <a:pt x="197220" y="1050992"/>
                </a:cubicBezTo>
                <a:cubicBezTo>
                  <a:pt x="157603" y="1032941"/>
                  <a:pt x="155769" y="996766"/>
                  <a:pt x="191540" y="938888"/>
                </a:cubicBezTo>
                <a:cubicBezTo>
                  <a:pt x="207225" y="913508"/>
                  <a:pt x="219296" y="900220"/>
                  <a:pt x="232247" y="898387"/>
                </a:cubicBezTo>
                <a:close/>
                <a:moveTo>
                  <a:pt x="1973153" y="897884"/>
                </a:moveTo>
                <a:cubicBezTo>
                  <a:pt x="1987968" y="897371"/>
                  <a:pt x="2002813" y="905819"/>
                  <a:pt x="2024639" y="922987"/>
                </a:cubicBezTo>
                <a:cubicBezTo>
                  <a:pt x="2063086" y="953231"/>
                  <a:pt x="2059710" y="977563"/>
                  <a:pt x="2009193" y="1034297"/>
                </a:cubicBezTo>
                <a:cubicBezTo>
                  <a:pt x="1981627" y="1065256"/>
                  <a:pt x="1978171" y="1065996"/>
                  <a:pt x="1945861" y="1047860"/>
                </a:cubicBezTo>
                <a:cubicBezTo>
                  <a:pt x="1927064" y="1037310"/>
                  <a:pt x="1906011" y="1012544"/>
                  <a:pt x="1899076" y="992824"/>
                </a:cubicBezTo>
                <a:cubicBezTo>
                  <a:pt x="1888018" y="961382"/>
                  <a:pt x="1890820" y="953226"/>
                  <a:pt x="1921842" y="926542"/>
                </a:cubicBezTo>
                <a:cubicBezTo>
                  <a:pt x="1943551" y="907868"/>
                  <a:pt x="1958337" y="898396"/>
                  <a:pt x="1973153" y="897884"/>
                </a:cubicBezTo>
                <a:close/>
                <a:moveTo>
                  <a:pt x="2851267" y="897677"/>
                </a:moveTo>
                <a:cubicBezTo>
                  <a:pt x="2868291" y="899626"/>
                  <a:pt x="2884917" y="909676"/>
                  <a:pt x="2903316" y="928075"/>
                </a:cubicBezTo>
                <a:cubicBezTo>
                  <a:pt x="2937105" y="961865"/>
                  <a:pt x="2937848" y="957178"/>
                  <a:pt x="2886739" y="1032639"/>
                </a:cubicBezTo>
                <a:cubicBezTo>
                  <a:pt x="2862708" y="1068121"/>
                  <a:pt x="2832564" y="1069016"/>
                  <a:pt x="2796395" y="1035319"/>
                </a:cubicBezTo>
                <a:cubicBezTo>
                  <a:pt x="2759495" y="1000942"/>
                  <a:pt x="2759708" y="941882"/>
                  <a:pt x="2796826" y="915884"/>
                </a:cubicBezTo>
                <a:cubicBezTo>
                  <a:pt x="2816820" y="901880"/>
                  <a:pt x="2834242" y="895728"/>
                  <a:pt x="2851267" y="897677"/>
                </a:cubicBezTo>
                <a:close/>
                <a:moveTo>
                  <a:pt x="438224" y="897622"/>
                </a:moveTo>
                <a:cubicBezTo>
                  <a:pt x="455173" y="895794"/>
                  <a:pt x="472588" y="901954"/>
                  <a:pt x="492478" y="915884"/>
                </a:cubicBezTo>
                <a:cubicBezTo>
                  <a:pt x="547347" y="954317"/>
                  <a:pt x="509874" y="1061214"/>
                  <a:pt x="441531" y="1061214"/>
                </a:cubicBezTo>
                <a:cubicBezTo>
                  <a:pt x="412676" y="1061214"/>
                  <a:pt x="355604" y="1006385"/>
                  <a:pt x="355604" y="978664"/>
                </a:cubicBezTo>
                <a:cubicBezTo>
                  <a:pt x="355604" y="967552"/>
                  <a:pt x="369630" y="944432"/>
                  <a:pt x="386775" y="927287"/>
                </a:cubicBezTo>
                <a:cubicBezTo>
                  <a:pt x="404797" y="909267"/>
                  <a:pt x="421279" y="899451"/>
                  <a:pt x="438224" y="897622"/>
                </a:cubicBezTo>
                <a:close/>
                <a:moveTo>
                  <a:pt x="3067390" y="897569"/>
                </a:moveTo>
                <a:cubicBezTo>
                  <a:pt x="3086395" y="897808"/>
                  <a:pt x="3105511" y="907970"/>
                  <a:pt x="3124373" y="928048"/>
                </a:cubicBezTo>
                <a:cubicBezTo>
                  <a:pt x="3149272" y="954551"/>
                  <a:pt x="3152319" y="965824"/>
                  <a:pt x="3142294" y="994330"/>
                </a:cubicBezTo>
                <a:cubicBezTo>
                  <a:pt x="3135650" y="1013222"/>
                  <a:pt x="3114836" y="1037310"/>
                  <a:pt x="3096039" y="1047860"/>
                </a:cubicBezTo>
                <a:cubicBezTo>
                  <a:pt x="3063959" y="1065867"/>
                  <a:pt x="3059298" y="1065034"/>
                  <a:pt x="3020007" y="1034279"/>
                </a:cubicBezTo>
                <a:cubicBezTo>
                  <a:pt x="2972297" y="996934"/>
                  <a:pt x="2970081" y="970249"/>
                  <a:pt x="3011068" y="926621"/>
                </a:cubicBezTo>
                <a:cubicBezTo>
                  <a:pt x="3029490" y="907012"/>
                  <a:pt x="3048385" y="897330"/>
                  <a:pt x="3067390" y="897569"/>
                </a:cubicBezTo>
                <a:close/>
                <a:moveTo>
                  <a:pt x="1318518" y="897228"/>
                </a:moveTo>
                <a:cubicBezTo>
                  <a:pt x="1334290" y="896714"/>
                  <a:pt x="1350325" y="902956"/>
                  <a:pt x="1368782" y="915884"/>
                </a:cubicBezTo>
                <a:cubicBezTo>
                  <a:pt x="1422687" y="953641"/>
                  <a:pt x="1386445" y="1061214"/>
                  <a:pt x="1319820" y="1061214"/>
                </a:cubicBezTo>
                <a:cubicBezTo>
                  <a:pt x="1250459" y="1061214"/>
                  <a:pt x="1215844" y="962820"/>
                  <a:pt x="1269827" y="919106"/>
                </a:cubicBezTo>
                <a:cubicBezTo>
                  <a:pt x="1287235" y="905011"/>
                  <a:pt x="1302745" y="897741"/>
                  <a:pt x="1318518" y="897228"/>
                </a:cubicBezTo>
                <a:close/>
                <a:moveTo>
                  <a:pt x="2412423" y="896114"/>
                </a:moveTo>
                <a:cubicBezTo>
                  <a:pt x="2447945" y="896114"/>
                  <a:pt x="2489200" y="940205"/>
                  <a:pt x="2489200" y="978169"/>
                </a:cubicBezTo>
                <a:cubicBezTo>
                  <a:pt x="2489200" y="1014291"/>
                  <a:pt x="2444465" y="1061214"/>
                  <a:pt x="2410028" y="1061214"/>
                </a:cubicBezTo>
                <a:cubicBezTo>
                  <a:pt x="2381173" y="1061214"/>
                  <a:pt x="2324100" y="1006385"/>
                  <a:pt x="2324100" y="978664"/>
                </a:cubicBezTo>
                <a:cubicBezTo>
                  <a:pt x="2324100" y="967552"/>
                  <a:pt x="2338128" y="944432"/>
                  <a:pt x="2355273" y="927287"/>
                </a:cubicBezTo>
                <a:cubicBezTo>
                  <a:pt x="2372418" y="910142"/>
                  <a:pt x="2398135" y="896114"/>
                  <a:pt x="2412423" y="896114"/>
                </a:cubicBezTo>
                <a:close/>
                <a:moveTo>
                  <a:pt x="2187191" y="896114"/>
                </a:moveTo>
                <a:cubicBezTo>
                  <a:pt x="2216192" y="896114"/>
                  <a:pt x="2273300" y="950862"/>
                  <a:pt x="2273300" y="978664"/>
                </a:cubicBezTo>
                <a:cubicBezTo>
                  <a:pt x="2273300" y="989777"/>
                  <a:pt x="2259272" y="1012896"/>
                  <a:pt x="2242127" y="1030041"/>
                </a:cubicBezTo>
                <a:cubicBezTo>
                  <a:pt x="2224982" y="1047186"/>
                  <a:pt x="2201863" y="1061214"/>
                  <a:pt x="2190750" y="1061214"/>
                </a:cubicBezTo>
                <a:cubicBezTo>
                  <a:pt x="2163761" y="1061214"/>
                  <a:pt x="2108200" y="1004456"/>
                  <a:pt x="2108200" y="976885"/>
                </a:cubicBezTo>
                <a:cubicBezTo>
                  <a:pt x="2108200" y="964794"/>
                  <a:pt x="2120626" y="941674"/>
                  <a:pt x="2135814" y="925508"/>
                </a:cubicBezTo>
                <a:cubicBezTo>
                  <a:pt x="2151001" y="909341"/>
                  <a:pt x="2174121" y="896114"/>
                  <a:pt x="2187191" y="896114"/>
                </a:cubicBezTo>
                <a:close/>
                <a:moveTo>
                  <a:pt x="1536131" y="896114"/>
                </a:moveTo>
                <a:cubicBezTo>
                  <a:pt x="1571653" y="896114"/>
                  <a:pt x="1612908" y="940205"/>
                  <a:pt x="1612908" y="978169"/>
                </a:cubicBezTo>
                <a:cubicBezTo>
                  <a:pt x="1612908" y="1014291"/>
                  <a:pt x="1568173" y="1061214"/>
                  <a:pt x="1533736" y="1061214"/>
                </a:cubicBezTo>
                <a:cubicBezTo>
                  <a:pt x="1504881" y="1061214"/>
                  <a:pt x="1447808" y="1006385"/>
                  <a:pt x="1447808" y="978664"/>
                </a:cubicBezTo>
                <a:cubicBezTo>
                  <a:pt x="1447808" y="967552"/>
                  <a:pt x="1461836" y="944432"/>
                  <a:pt x="1478981" y="927287"/>
                </a:cubicBezTo>
                <a:cubicBezTo>
                  <a:pt x="1496126" y="910142"/>
                  <a:pt x="1521843" y="896114"/>
                  <a:pt x="1536131" y="896114"/>
                </a:cubicBezTo>
                <a:close/>
                <a:moveTo>
                  <a:pt x="1098558" y="896114"/>
                </a:moveTo>
                <a:cubicBezTo>
                  <a:pt x="1129650" y="896114"/>
                  <a:pt x="1181109" y="949000"/>
                  <a:pt x="1181109" y="980954"/>
                </a:cubicBezTo>
                <a:cubicBezTo>
                  <a:pt x="1181109" y="1005274"/>
                  <a:pt x="1123572" y="1061214"/>
                  <a:pt x="1098558" y="1061214"/>
                </a:cubicBezTo>
                <a:cubicBezTo>
                  <a:pt x="1073544" y="1061214"/>
                  <a:pt x="1016009" y="1005274"/>
                  <a:pt x="1016009" y="980954"/>
                </a:cubicBezTo>
                <a:cubicBezTo>
                  <a:pt x="1016009" y="971101"/>
                  <a:pt x="1027853" y="947981"/>
                  <a:pt x="1042330" y="929577"/>
                </a:cubicBezTo>
                <a:cubicBezTo>
                  <a:pt x="1057453" y="910352"/>
                  <a:pt x="1081376" y="896114"/>
                  <a:pt x="1098558" y="896114"/>
                </a:cubicBezTo>
                <a:close/>
                <a:moveTo>
                  <a:pt x="660986" y="896114"/>
                </a:moveTo>
                <a:cubicBezTo>
                  <a:pt x="691773" y="896114"/>
                  <a:pt x="749309" y="949889"/>
                  <a:pt x="749309" y="978664"/>
                </a:cubicBezTo>
                <a:cubicBezTo>
                  <a:pt x="749309" y="1006385"/>
                  <a:pt x="692236" y="1061214"/>
                  <a:pt x="663381" y="1061214"/>
                </a:cubicBezTo>
                <a:cubicBezTo>
                  <a:pt x="628944" y="1061214"/>
                  <a:pt x="584202" y="1014291"/>
                  <a:pt x="584202" y="978169"/>
                </a:cubicBezTo>
                <a:cubicBezTo>
                  <a:pt x="584202" y="960979"/>
                  <a:pt x="595639" y="935484"/>
                  <a:pt x="609609" y="921514"/>
                </a:cubicBezTo>
                <a:cubicBezTo>
                  <a:pt x="623579" y="907544"/>
                  <a:pt x="646699" y="896114"/>
                  <a:pt x="660986" y="896114"/>
                </a:cubicBezTo>
                <a:close/>
                <a:moveTo>
                  <a:pt x="3276364" y="893793"/>
                </a:moveTo>
                <a:cubicBezTo>
                  <a:pt x="3279986" y="892603"/>
                  <a:pt x="3299596" y="919265"/>
                  <a:pt x="3319941" y="953042"/>
                </a:cubicBezTo>
                <a:lnTo>
                  <a:pt x="3356932" y="1014454"/>
                </a:lnTo>
                <a:lnTo>
                  <a:pt x="3328059" y="1037834"/>
                </a:lnTo>
                <a:cubicBezTo>
                  <a:pt x="3292837" y="1066355"/>
                  <a:pt x="3277786" y="1066981"/>
                  <a:pt x="3241326" y="1041444"/>
                </a:cubicBezTo>
                <a:cubicBezTo>
                  <a:pt x="3202375" y="1014161"/>
                  <a:pt x="3202438" y="943122"/>
                  <a:pt x="3241439" y="915805"/>
                </a:cubicBezTo>
                <a:cubicBezTo>
                  <a:pt x="3257024" y="904888"/>
                  <a:pt x="3272741" y="894983"/>
                  <a:pt x="3276364" y="893793"/>
                </a:cubicBezTo>
                <a:close/>
                <a:moveTo>
                  <a:pt x="1098559" y="669294"/>
                </a:moveTo>
                <a:cubicBezTo>
                  <a:pt x="1114654" y="669294"/>
                  <a:pt x="1130748" y="679499"/>
                  <a:pt x="1151153" y="699903"/>
                </a:cubicBezTo>
                <a:cubicBezTo>
                  <a:pt x="1206019" y="754770"/>
                  <a:pt x="1170779" y="819106"/>
                  <a:pt x="1085859" y="819106"/>
                </a:cubicBezTo>
                <a:cubicBezTo>
                  <a:pt x="1020331" y="819106"/>
                  <a:pt x="996869" y="749000"/>
                  <a:pt x="1045965" y="699903"/>
                </a:cubicBezTo>
                <a:cubicBezTo>
                  <a:pt x="1066370" y="679499"/>
                  <a:pt x="1082465" y="669294"/>
                  <a:pt x="1098559" y="669294"/>
                </a:cubicBezTo>
                <a:close/>
                <a:moveTo>
                  <a:pt x="2191007" y="669249"/>
                </a:moveTo>
                <a:cubicBezTo>
                  <a:pt x="2206985" y="669436"/>
                  <a:pt x="2223080" y="679639"/>
                  <a:pt x="2243344" y="699903"/>
                </a:cubicBezTo>
                <a:cubicBezTo>
                  <a:pt x="2281902" y="738463"/>
                  <a:pt x="2275805" y="793263"/>
                  <a:pt x="2231183" y="809201"/>
                </a:cubicBezTo>
                <a:cubicBezTo>
                  <a:pt x="2215930" y="814650"/>
                  <a:pt x="2194526" y="822146"/>
                  <a:pt x="2183620" y="825861"/>
                </a:cubicBezTo>
                <a:cubicBezTo>
                  <a:pt x="2157889" y="834624"/>
                  <a:pt x="2108200" y="788164"/>
                  <a:pt x="2108200" y="755342"/>
                </a:cubicBezTo>
                <a:cubicBezTo>
                  <a:pt x="2108200" y="741327"/>
                  <a:pt x="2122228" y="715832"/>
                  <a:pt x="2139373" y="698687"/>
                </a:cubicBezTo>
                <a:cubicBezTo>
                  <a:pt x="2159168" y="678892"/>
                  <a:pt x="2175029" y="669062"/>
                  <a:pt x="2191007" y="669249"/>
                </a:cubicBezTo>
                <a:close/>
                <a:moveTo>
                  <a:pt x="1527218" y="669209"/>
                </a:moveTo>
                <a:cubicBezTo>
                  <a:pt x="1542160" y="668487"/>
                  <a:pt x="1557768" y="676782"/>
                  <a:pt x="1579446" y="693836"/>
                </a:cubicBezTo>
                <a:cubicBezTo>
                  <a:pt x="1641998" y="743044"/>
                  <a:pt x="1609093" y="832615"/>
                  <a:pt x="1528455" y="832615"/>
                </a:cubicBezTo>
                <a:cubicBezTo>
                  <a:pt x="1499155" y="832615"/>
                  <a:pt x="1447809" y="778598"/>
                  <a:pt x="1447809" y="747775"/>
                </a:cubicBezTo>
                <a:cubicBezTo>
                  <a:pt x="1447809" y="737921"/>
                  <a:pt x="1461837" y="715832"/>
                  <a:pt x="1478982" y="698687"/>
                </a:cubicBezTo>
                <a:cubicBezTo>
                  <a:pt x="1497998" y="679671"/>
                  <a:pt x="1512275" y="669931"/>
                  <a:pt x="1527218" y="669209"/>
                </a:cubicBezTo>
                <a:close/>
                <a:moveTo>
                  <a:pt x="669900" y="669209"/>
                </a:moveTo>
                <a:cubicBezTo>
                  <a:pt x="684843" y="669931"/>
                  <a:pt x="699120" y="679671"/>
                  <a:pt x="718136" y="698687"/>
                </a:cubicBezTo>
                <a:cubicBezTo>
                  <a:pt x="756169" y="736720"/>
                  <a:pt x="757090" y="755796"/>
                  <a:pt x="722987" y="799152"/>
                </a:cubicBezTo>
                <a:cubicBezTo>
                  <a:pt x="691355" y="839366"/>
                  <a:pt x="645053" y="842658"/>
                  <a:pt x="609609" y="807214"/>
                </a:cubicBezTo>
                <a:cubicBezTo>
                  <a:pt x="574158" y="771770"/>
                  <a:pt x="577452" y="725469"/>
                  <a:pt x="617672" y="693836"/>
                </a:cubicBezTo>
                <a:cubicBezTo>
                  <a:pt x="639350" y="676782"/>
                  <a:pt x="654958" y="668487"/>
                  <a:pt x="669900" y="669209"/>
                </a:cubicBezTo>
                <a:close/>
                <a:moveTo>
                  <a:pt x="435012" y="669209"/>
                </a:moveTo>
                <a:cubicBezTo>
                  <a:pt x="449955" y="668487"/>
                  <a:pt x="465564" y="676782"/>
                  <a:pt x="487240" y="693836"/>
                </a:cubicBezTo>
                <a:cubicBezTo>
                  <a:pt x="549798" y="743044"/>
                  <a:pt x="516886" y="832615"/>
                  <a:pt x="436249" y="832615"/>
                </a:cubicBezTo>
                <a:cubicBezTo>
                  <a:pt x="406949" y="832615"/>
                  <a:pt x="355604" y="778598"/>
                  <a:pt x="355604" y="747775"/>
                </a:cubicBezTo>
                <a:cubicBezTo>
                  <a:pt x="355604" y="737921"/>
                  <a:pt x="369630" y="715832"/>
                  <a:pt x="386777" y="698687"/>
                </a:cubicBezTo>
                <a:cubicBezTo>
                  <a:pt x="405792" y="679671"/>
                  <a:pt x="420069" y="669931"/>
                  <a:pt x="435012" y="669209"/>
                </a:cubicBezTo>
                <a:close/>
                <a:moveTo>
                  <a:pt x="1306336" y="669058"/>
                </a:moveTo>
                <a:cubicBezTo>
                  <a:pt x="1316937" y="666948"/>
                  <a:pt x="1327707" y="669530"/>
                  <a:pt x="1343869" y="675763"/>
                </a:cubicBezTo>
                <a:cubicBezTo>
                  <a:pt x="1394494" y="695295"/>
                  <a:pt x="1410543" y="783595"/>
                  <a:pt x="1368783" y="812844"/>
                </a:cubicBezTo>
                <a:cubicBezTo>
                  <a:pt x="1331868" y="838700"/>
                  <a:pt x="1304644" y="837813"/>
                  <a:pt x="1269828" y="809623"/>
                </a:cubicBezTo>
                <a:cubicBezTo>
                  <a:pt x="1232291" y="779226"/>
                  <a:pt x="1232291" y="720904"/>
                  <a:pt x="1269828" y="690507"/>
                </a:cubicBezTo>
                <a:cubicBezTo>
                  <a:pt x="1285307" y="677971"/>
                  <a:pt x="1295736" y="671169"/>
                  <a:pt x="1306336" y="669058"/>
                </a:cubicBezTo>
                <a:close/>
                <a:moveTo>
                  <a:pt x="2408906" y="669013"/>
                </a:moveTo>
                <a:cubicBezTo>
                  <a:pt x="2422917" y="670516"/>
                  <a:pt x="2436310" y="678554"/>
                  <a:pt x="2455737" y="693836"/>
                </a:cubicBezTo>
                <a:cubicBezTo>
                  <a:pt x="2495951" y="725469"/>
                  <a:pt x="2499244" y="771770"/>
                  <a:pt x="2463800" y="807214"/>
                </a:cubicBezTo>
                <a:cubicBezTo>
                  <a:pt x="2428256" y="842758"/>
                  <a:pt x="2382053" y="839364"/>
                  <a:pt x="2350199" y="798868"/>
                </a:cubicBezTo>
                <a:cubicBezTo>
                  <a:pt x="2314173" y="753069"/>
                  <a:pt x="2317673" y="703541"/>
                  <a:pt x="2358361" y="683389"/>
                </a:cubicBezTo>
                <a:cubicBezTo>
                  <a:pt x="2380264" y="672540"/>
                  <a:pt x="2394894" y="667510"/>
                  <a:pt x="2408906" y="669013"/>
                </a:cubicBezTo>
                <a:close/>
                <a:moveTo>
                  <a:pt x="2632652" y="669003"/>
                </a:moveTo>
                <a:cubicBezTo>
                  <a:pt x="2645688" y="668061"/>
                  <a:pt x="2658346" y="674304"/>
                  <a:pt x="2676874" y="687284"/>
                </a:cubicBezTo>
                <a:cubicBezTo>
                  <a:pt x="2695768" y="700519"/>
                  <a:pt x="2705100" y="720132"/>
                  <a:pt x="2705100" y="746610"/>
                </a:cubicBezTo>
                <a:cubicBezTo>
                  <a:pt x="2705100" y="823924"/>
                  <a:pt x="2630438" y="859553"/>
                  <a:pt x="2578100" y="807214"/>
                </a:cubicBezTo>
                <a:cubicBezTo>
                  <a:pt x="2542656" y="771770"/>
                  <a:pt x="2545949" y="725469"/>
                  <a:pt x="2586163" y="693836"/>
                </a:cubicBezTo>
                <a:cubicBezTo>
                  <a:pt x="2606203" y="678073"/>
                  <a:pt x="2619616" y="669944"/>
                  <a:pt x="2632652" y="669003"/>
                </a:cubicBezTo>
                <a:close/>
                <a:moveTo>
                  <a:pt x="1756352" y="669003"/>
                </a:moveTo>
                <a:cubicBezTo>
                  <a:pt x="1769388" y="668061"/>
                  <a:pt x="1782046" y="674304"/>
                  <a:pt x="1800574" y="687284"/>
                </a:cubicBezTo>
                <a:cubicBezTo>
                  <a:pt x="1839464" y="714525"/>
                  <a:pt x="1839464" y="785605"/>
                  <a:pt x="1800574" y="812844"/>
                </a:cubicBezTo>
                <a:cubicBezTo>
                  <a:pt x="1762585" y="839453"/>
                  <a:pt x="1732315" y="837728"/>
                  <a:pt x="1701803" y="807214"/>
                </a:cubicBezTo>
                <a:cubicBezTo>
                  <a:pt x="1666359" y="771770"/>
                  <a:pt x="1669651" y="725469"/>
                  <a:pt x="1709866" y="693836"/>
                </a:cubicBezTo>
                <a:cubicBezTo>
                  <a:pt x="1729905" y="678073"/>
                  <a:pt x="1743318" y="669944"/>
                  <a:pt x="1756352" y="669003"/>
                </a:cubicBezTo>
                <a:close/>
                <a:moveTo>
                  <a:pt x="883962" y="668968"/>
                </a:moveTo>
                <a:cubicBezTo>
                  <a:pt x="898095" y="668830"/>
                  <a:pt x="911022" y="676824"/>
                  <a:pt x="927109" y="692915"/>
                </a:cubicBezTo>
                <a:cubicBezTo>
                  <a:pt x="961624" y="727430"/>
                  <a:pt x="960204" y="787685"/>
                  <a:pt x="924283" y="812844"/>
                </a:cubicBezTo>
                <a:cubicBezTo>
                  <a:pt x="886294" y="839453"/>
                  <a:pt x="856022" y="837728"/>
                  <a:pt x="825509" y="807214"/>
                </a:cubicBezTo>
                <a:cubicBezTo>
                  <a:pt x="790065" y="771770"/>
                  <a:pt x="793358" y="725469"/>
                  <a:pt x="833572" y="693836"/>
                </a:cubicBezTo>
                <a:cubicBezTo>
                  <a:pt x="854488" y="677381"/>
                  <a:pt x="869828" y="669107"/>
                  <a:pt x="883962" y="668968"/>
                </a:cubicBezTo>
                <a:close/>
                <a:moveTo>
                  <a:pt x="3069340" y="667513"/>
                </a:moveTo>
                <a:cubicBezTo>
                  <a:pt x="3096034" y="667513"/>
                  <a:pt x="3149600" y="726132"/>
                  <a:pt x="3149600" y="755342"/>
                </a:cubicBezTo>
                <a:cubicBezTo>
                  <a:pt x="3149600" y="788011"/>
                  <a:pt x="3101949" y="832615"/>
                  <a:pt x="3067050" y="832615"/>
                </a:cubicBezTo>
                <a:cubicBezTo>
                  <a:pt x="3030067" y="832615"/>
                  <a:pt x="2984500" y="787284"/>
                  <a:pt x="2984500" y="750491"/>
                </a:cubicBezTo>
                <a:cubicBezTo>
                  <a:pt x="2984500" y="732849"/>
                  <a:pt x="2998499" y="709147"/>
                  <a:pt x="3017963" y="693836"/>
                </a:cubicBezTo>
                <a:cubicBezTo>
                  <a:pt x="3036367" y="679359"/>
                  <a:pt x="3059487" y="667513"/>
                  <a:pt x="3069340" y="667513"/>
                </a:cubicBezTo>
                <a:close/>
                <a:moveTo>
                  <a:pt x="2851456" y="667513"/>
                </a:moveTo>
                <a:cubicBezTo>
                  <a:pt x="2875537" y="667513"/>
                  <a:pt x="2904391" y="695215"/>
                  <a:pt x="2920685" y="733978"/>
                </a:cubicBezTo>
                <a:cubicBezTo>
                  <a:pt x="2933553" y="764588"/>
                  <a:pt x="2931499" y="772469"/>
                  <a:pt x="2903316" y="800653"/>
                </a:cubicBezTo>
                <a:cubicBezTo>
                  <a:pt x="2866517" y="837451"/>
                  <a:pt x="2836813" y="840852"/>
                  <a:pt x="2796826" y="812844"/>
                </a:cubicBezTo>
                <a:cubicBezTo>
                  <a:pt x="2756808" y="784815"/>
                  <a:pt x="2759332" y="727448"/>
                  <a:pt x="2802063" y="693836"/>
                </a:cubicBezTo>
                <a:cubicBezTo>
                  <a:pt x="2820467" y="679359"/>
                  <a:pt x="2842694" y="667513"/>
                  <a:pt x="2851456" y="667513"/>
                </a:cubicBezTo>
                <a:close/>
                <a:moveTo>
                  <a:pt x="1974850" y="667513"/>
                </a:moveTo>
                <a:cubicBezTo>
                  <a:pt x="2003411" y="667513"/>
                  <a:pt x="2057400" y="724955"/>
                  <a:pt x="2057400" y="755342"/>
                </a:cubicBezTo>
                <a:cubicBezTo>
                  <a:pt x="2057400" y="788011"/>
                  <a:pt x="2009749" y="832615"/>
                  <a:pt x="1974850" y="832615"/>
                </a:cubicBezTo>
                <a:cubicBezTo>
                  <a:pt x="1939951" y="832615"/>
                  <a:pt x="1892300" y="788011"/>
                  <a:pt x="1892300" y="755342"/>
                </a:cubicBezTo>
                <a:cubicBezTo>
                  <a:pt x="1892300" y="741327"/>
                  <a:pt x="1906328" y="715832"/>
                  <a:pt x="1923473" y="698687"/>
                </a:cubicBezTo>
                <a:cubicBezTo>
                  <a:pt x="1940618" y="681543"/>
                  <a:pt x="1963738" y="667513"/>
                  <a:pt x="1974850" y="667513"/>
                </a:cubicBezTo>
                <a:close/>
                <a:moveTo>
                  <a:pt x="3007018" y="525511"/>
                </a:moveTo>
                <a:cubicBezTo>
                  <a:pt x="3014644" y="529005"/>
                  <a:pt x="3024571" y="536583"/>
                  <a:pt x="3036693" y="548197"/>
                </a:cubicBezTo>
                <a:cubicBezTo>
                  <a:pt x="3079793" y="589489"/>
                  <a:pt x="3082811" y="604012"/>
                  <a:pt x="3048293" y="604012"/>
                </a:cubicBezTo>
                <a:cubicBezTo>
                  <a:pt x="3019347" y="604012"/>
                  <a:pt x="2978026" y="548562"/>
                  <a:pt x="2991148" y="527329"/>
                </a:cubicBezTo>
                <a:cubicBezTo>
                  <a:pt x="2994067" y="522606"/>
                  <a:pt x="2999392" y="522017"/>
                  <a:pt x="3007018" y="525511"/>
                </a:cubicBezTo>
                <a:close/>
                <a:moveTo>
                  <a:pt x="500264" y="524559"/>
                </a:moveTo>
                <a:cubicBezTo>
                  <a:pt x="524117" y="517222"/>
                  <a:pt x="531473" y="545664"/>
                  <a:pt x="499685" y="580787"/>
                </a:cubicBezTo>
                <a:cubicBezTo>
                  <a:pt x="475942" y="607022"/>
                  <a:pt x="444504" y="611676"/>
                  <a:pt x="444504" y="588956"/>
                </a:cubicBezTo>
                <a:cubicBezTo>
                  <a:pt x="444504" y="580674"/>
                  <a:pt x="456765" y="560849"/>
                  <a:pt x="471749" y="544897"/>
                </a:cubicBezTo>
                <a:cubicBezTo>
                  <a:pt x="482527" y="533424"/>
                  <a:pt x="492311" y="527004"/>
                  <a:pt x="500264" y="524559"/>
                </a:cubicBezTo>
                <a:close/>
                <a:moveTo>
                  <a:pt x="2186595" y="445743"/>
                </a:moveTo>
                <a:cubicBezTo>
                  <a:pt x="2212640" y="440753"/>
                  <a:pt x="2231256" y="452164"/>
                  <a:pt x="2247900" y="481516"/>
                </a:cubicBezTo>
                <a:cubicBezTo>
                  <a:pt x="2264871" y="511445"/>
                  <a:pt x="2264827" y="518924"/>
                  <a:pt x="2247501" y="550038"/>
                </a:cubicBezTo>
                <a:cubicBezTo>
                  <a:pt x="2235921" y="570831"/>
                  <a:pt x="2211822" y="589108"/>
                  <a:pt x="2187941" y="595209"/>
                </a:cubicBezTo>
                <a:cubicBezTo>
                  <a:pt x="2152940" y="604150"/>
                  <a:pt x="2145038" y="601193"/>
                  <a:pt x="2125910" y="572000"/>
                </a:cubicBezTo>
                <a:cubicBezTo>
                  <a:pt x="2098760" y="530563"/>
                  <a:pt x="2113138" y="478448"/>
                  <a:pt x="2157872" y="456146"/>
                </a:cubicBezTo>
                <a:cubicBezTo>
                  <a:pt x="2168407" y="450893"/>
                  <a:pt x="2177914" y="447408"/>
                  <a:pt x="2186595" y="445743"/>
                </a:cubicBezTo>
                <a:close/>
                <a:moveTo>
                  <a:pt x="1970695" y="445743"/>
                </a:moveTo>
                <a:cubicBezTo>
                  <a:pt x="1996740" y="440753"/>
                  <a:pt x="2015356" y="452164"/>
                  <a:pt x="2032000" y="481516"/>
                </a:cubicBezTo>
                <a:cubicBezTo>
                  <a:pt x="2048971" y="511445"/>
                  <a:pt x="2048927" y="518924"/>
                  <a:pt x="2031601" y="550038"/>
                </a:cubicBezTo>
                <a:cubicBezTo>
                  <a:pt x="2020021" y="570831"/>
                  <a:pt x="1995922" y="589108"/>
                  <a:pt x="1972041" y="595209"/>
                </a:cubicBezTo>
                <a:cubicBezTo>
                  <a:pt x="1937040" y="604150"/>
                  <a:pt x="1929138" y="601193"/>
                  <a:pt x="1910010" y="572000"/>
                </a:cubicBezTo>
                <a:cubicBezTo>
                  <a:pt x="1882860" y="530563"/>
                  <a:pt x="1897238" y="478448"/>
                  <a:pt x="1941972" y="456146"/>
                </a:cubicBezTo>
                <a:cubicBezTo>
                  <a:pt x="1952507" y="450893"/>
                  <a:pt x="1962014" y="447408"/>
                  <a:pt x="1970695" y="445743"/>
                </a:cubicBezTo>
                <a:close/>
                <a:moveTo>
                  <a:pt x="1094405" y="445743"/>
                </a:moveTo>
                <a:cubicBezTo>
                  <a:pt x="1120449" y="440753"/>
                  <a:pt x="1139066" y="452164"/>
                  <a:pt x="1155709" y="481516"/>
                </a:cubicBezTo>
                <a:cubicBezTo>
                  <a:pt x="1172680" y="511445"/>
                  <a:pt x="1172637" y="518924"/>
                  <a:pt x="1155311" y="550038"/>
                </a:cubicBezTo>
                <a:cubicBezTo>
                  <a:pt x="1143730" y="570831"/>
                  <a:pt x="1119632" y="589108"/>
                  <a:pt x="1095751" y="595209"/>
                </a:cubicBezTo>
                <a:cubicBezTo>
                  <a:pt x="1060749" y="604150"/>
                  <a:pt x="1052848" y="601193"/>
                  <a:pt x="1033720" y="572000"/>
                </a:cubicBezTo>
                <a:cubicBezTo>
                  <a:pt x="1006570" y="530563"/>
                  <a:pt x="1020948" y="478448"/>
                  <a:pt x="1065682" y="456146"/>
                </a:cubicBezTo>
                <a:cubicBezTo>
                  <a:pt x="1076216" y="450893"/>
                  <a:pt x="1085723" y="447408"/>
                  <a:pt x="1094405" y="445743"/>
                </a:cubicBezTo>
                <a:close/>
                <a:moveTo>
                  <a:pt x="685347" y="442976"/>
                </a:moveTo>
                <a:cubicBezTo>
                  <a:pt x="704400" y="449231"/>
                  <a:pt x="720576" y="469261"/>
                  <a:pt x="735469" y="503591"/>
                </a:cubicBezTo>
                <a:cubicBezTo>
                  <a:pt x="747477" y="531270"/>
                  <a:pt x="745522" y="541903"/>
                  <a:pt x="723211" y="570267"/>
                </a:cubicBezTo>
                <a:cubicBezTo>
                  <a:pt x="706644" y="591327"/>
                  <a:pt x="684261" y="604012"/>
                  <a:pt x="663663" y="604012"/>
                </a:cubicBezTo>
                <a:cubicBezTo>
                  <a:pt x="585975" y="604012"/>
                  <a:pt x="556233" y="513560"/>
                  <a:pt x="617956" y="465011"/>
                </a:cubicBezTo>
                <a:cubicBezTo>
                  <a:pt x="644362" y="444240"/>
                  <a:pt x="666294" y="436720"/>
                  <a:pt x="685347" y="442976"/>
                </a:cubicBezTo>
                <a:close/>
                <a:moveTo>
                  <a:pt x="2838454" y="440885"/>
                </a:moveTo>
                <a:cubicBezTo>
                  <a:pt x="2846802" y="439480"/>
                  <a:pt x="2855102" y="444150"/>
                  <a:pt x="2874552" y="453012"/>
                </a:cubicBezTo>
                <a:cubicBezTo>
                  <a:pt x="2891573" y="460768"/>
                  <a:pt x="2912191" y="481800"/>
                  <a:pt x="2920370" y="499753"/>
                </a:cubicBezTo>
                <a:cubicBezTo>
                  <a:pt x="2933435" y="528425"/>
                  <a:pt x="2931523" y="535584"/>
                  <a:pt x="2904640" y="558676"/>
                </a:cubicBezTo>
                <a:cubicBezTo>
                  <a:pt x="2855079" y="601248"/>
                  <a:pt x="2820607" y="609041"/>
                  <a:pt x="2792877" y="583947"/>
                </a:cubicBezTo>
                <a:cubicBezTo>
                  <a:pt x="2757542" y="551969"/>
                  <a:pt x="2761803" y="496902"/>
                  <a:pt x="2802063" y="465235"/>
                </a:cubicBezTo>
                <a:cubicBezTo>
                  <a:pt x="2821709" y="449780"/>
                  <a:pt x="2830106" y="442294"/>
                  <a:pt x="2838454" y="440885"/>
                </a:cubicBezTo>
                <a:close/>
                <a:moveTo>
                  <a:pt x="869647" y="440858"/>
                </a:moveTo>
                <a:cubicBezTo>
                  <a:pt x="877735" y="438637"/>
                  <a:pt x="884764" y="441529"/>
                  <a:pt x="899370" y="447164"/>
                </a:cubicBezTo>
                <a:cubicBezTo>
                  <a:pt x="927096" y="457859"/>
                  <a:pt x="937928" y="474899"/>
                  <a:pt x="945966" y="520462"/>
                </a:cubicBezTo>
                <a:cubicBezTo>
                  <a:pt x="954034" y="566199"/>
                  <a:pt x="923508" y="604012"/>
                  <a:pt x="878517" y="604012"/>
                </a:cubicBezTo>
                <a:cubicBezTo>
                  <a:pt x="801995" y="604012"/>
                  <a:pt x="772587" y="513205"/>
                  <a:pt x="833573" y="465235"/>
                </a:cubicBezTo>
                <a:cubicBezTo>
                  <a:pt x="852413" y="450414"/>
                  <a:pt x="861559" y="443080"/>
                  <a:pt x="869647" y="440858"/>
                </a:cubicBezTo>
                <a:close/>
                <a:moveTo>
                  <a:pt x="2628900" y="438912"/>
                </a:moveTo>
                <a:cubicBezTo>
                  <a:pt x="2634001" y="438912"/>
                  <a:pt x="2653233" y="450758"/>
                  <a:pt x="2671637" y="465235"/>
                </a:cubicBezTo>
                <a:cubicBezTo>
                  <a:pt x="2730519" y="511551"/>
                  <a:pt x="2703515" y="604012"/>
                  <a:pt x="2631107" y="604012"/>
                </a:cubicBezTo>
                <a:cubicBezTo>
                  <a:pt x="2554585" y="604012"/>
                  <a:pt x="2525177" y="513205"/>
                  <a:pt x="2586163" y="465235"/>
                </a:cubicBezTo>
                <a:cubicBezTo>
                  <a:pt x="2604567" y="450758"/>
                  <a:pt x="2623799" y="438912"/>
                  <a:pt x="2628900" y="438912"/>
                </a:cubicBezTo>
                <a:close/>
                <a:moveTo>
                  <a:pt x="1752600" y="438912"/>
                </a:moveTo>
                <a:cubicBezTo>
                  <a:pt x="1757701" y="438912"/>
                  <a:pt x="1776933" y="450758"/>
                  <a:pt x="1795337" y="465235"/>
                </a:cubicBezTo>
                <a:cubicBezTo>
                  <a:pt x="1854219" y="511551"/>
                  <a:pt x="1827215" y="604012"/>
                  <a:pt x="1754807" y="604012"/>
                </a:cubicBezTo>
                <a:cubicBezTo>
                  <a:pt x="1678288" y="604012"/>
                  <a:pt x="1648881" y="513205"/>
                  <a:pt x="1709866" y="465235"/>
                </a:cubicBezTo>
                <a:cubicBezTo>
                  <a:pt x="1728270" y="450758"/>
                  <a:pt x="1747501" y="438912"/>
                  <a:pt x="1752600" y="438912"/>
                </a:cubicBezTo>
                <a:close/>
                <a:moveTo>
                  <a:pt x="2392199" y="434012"/>
                </a:moveTo>
                <a:cubicBezTo>
                  <a:pt x="2406655" y="430632"/>
                  <a:pt x="2423150" y="439601"/>
                  <a:pt x="2455737" y="465235"/>
                </a:cubicBezTo>
                <a:cubicBezTo>
                  <a:pt x="2519802" y="515628"/>
                  <a:pt x="2485488" y="610393"/>
                  <a:pt x="2407857" y="597469"/>
                </a:cubicBezTo>
                <a:cubicBezTo>
                  <a:pt x="2360023" y="589503"/>
                  <a:pt x="2343253" y="579048"/>
                  <a:pt x="2331966" y="550152"/>
                </a:cubicBezTo>
                <a:cubicBezTo>
                  <a:pt x="2322943" y="527055"/>
                  <a:pt x="2350263" y="462347"/>
                  <a:pt x="2377902" y="441350"/>
                </a:cubicBezTo>
                <a:cubicBezTo>
                  <a:pt x="2382788" y="437639"/>
                  <a:pt x="2387380" y="435139"/>
                  <a:pt x="2392199" y="434012"/>
                </a:cubicBezTo>
                <a:close/>
                <a:moveTo>
                  <a:pt x="1300008" y="434012"/>
                </a:moveTo>
                <a:cubicBezTo>
                  <a:pt x="1314464" y="430632"/>
                  <a:pt x="1330960" y="439601"/>
                  <a:pt x="1363546" y="465235"/>
                </a:cubicBezTo>
                <a:cubicBezTo>
                  <a:pt x="1427611" y="515628"/>
                  <a:pt x="1393297" y="610393"/>
                  <a:pt x="1315666" y="597469"/>
                </a:cubicBezTo>
                <a:cubicBezTo>
                  <a:pt x="1267832" y="589503"/>
                  <a:pt x="1251062" y="579048"/>
                  <a:pt x="1239775" y="550152"/>
                </a:cubicBezTo>
                <a:cubicBezTo>
                  <a:pt x="1230752" y="527055"/>
                  <a:pt x="1258072" y="462347"/>
                  <a:pt x="1285711" y="441350"/>
                </a:cubicBezTo>
                <a:cubicBezTo>
                  <a:pt x="1290597" y="437639"/>
                  <a:pt x="1295190" y="435139"/>
                  <a:pt x="1300008" y="434012"/>
                </a:cubicBezTo>
                <a:close/>
                <a:moveTo>
                  <a:pt x="1529178" y="433945"/>
                </a:moveTo>
                <a:cubicBezTo>
                  <a:pt x="1541152" y="436719"/>
                  <a:pt x="1555848" y="446672"/>
                  <a:pt x="1579446" y="465235"/>
                </a:cubicBezTo>
                <a:cubicBezTo>
                  <a:pt x="1647754" y="518970"/>
                  <a:pt x="1605666" y="616437"/>
                  <a:pt x="1523213" y="595439"/>
                </a:cubicBezTo>
                <a:cubicBezTo>
                  <a:pt x="1445535" y="575659"/>
                  <a:pt x="1430873" y="497159"/>
                  <a:pt x="1495249" y="445727"/>
                </a:cubicBezTo>
                <a:cubicBezTo>
                  <a:pt x="1507955" y="435575"/>
                  <a:pt x="1517205" y="431170"/>
                  <a:pt x="1529178" y="433945"/>
                </a:cubicBezTo>
                <a:close/>
                <a:moveTo>
                  <a:pt x="1550246" y="224883"/>
                </a:moveTo>
                <a:cubicBezTo>
                  <a:pt x="1584015" y="230140"/>
                  <a:pt x="1612910" y="257771"/>
                  <a:pt x="1612910" y="300259"/>
                </a:cubicBezTo>
                <a:cubicBezTo>
                  <a:pt x="1612910" y="335688"/>
                  <a:pt x="1563468" y="388113"/>
                  <a:pt x="1530053" y="388113"/>
                </a:cubicBezTo>
                <a:cubicBezTo>
                  <a:pt x="1506801" y="388113"/>
                  <a:pt x="1450237" y="334318"/>
                  <a:pt x="1448691" y="310734"/>
                </a:cubicBezTo>
                <a:cubicBezTo>
                  <a:pt x="1447962" y="299606"/>
                  <a:pt x="1459310" y="275318"/>
                  <a:pt x="1473909" y="256759"/>
                </a:cubicBezTo>
                <a:cubicBezTo>
                  <a:pt x="1485828" y="241605"/>
                  <a:pt x="1500476" y="232026"/>
                  <a:pt x="1515742" y="227362"/>
                </a:cubicBezTo>
                <a:cubicBezTo>
                  <a:pt x="1527192" y="223864"/>
                  <a:pt x="1538990" y="223130"/>
                  <a:pt x="1550246" y="224883"/>
                </a:cubicBezTo>
                <a:close/>
                <a:moveTo>
                  <a:pt x="1081765" y="224466"/>
                </a:moveTo>
                <a:cubicBezTo>
                  <a:pt x="1164400" y="217965"/>
                  <a:pt x="1213557" y="293320"/>
                  <a:pt x="1149937" y="356940"/>
                </a:cubicBezTo>
                <a:cubicBezTo>
                  <a:pt x="1110347" y="396531"/>
                  <a:pt x="1086494" y="396252"/>
                  <a:pt x="1045966" y="355723"/>
                </a:cubicBezTo>
                <a:cubicBezTo>
                  <a:pt x="1004557" y="314314"/>
                  <a:pt x="1003771" y="246846"/>
                  <a:pt x="1044532" y="232537"/>
                </a:cubicBezTo>
                <a:cubicBezTo>
                  <a:pt x="1057472" y="227994"/>
                  <a:pt x="1069960" y="225395"/>
                  <a:pt x="1081765" y="224466"/>
                </a:cubicBezTo>
                <a:close/>
                <a:moveTo>
                  <a:pt x="1307803" y="224169"/>
                </a:moveTo>
                <a:cubicBezTo>
                  <a:pt x="1355470" y="221135"/>
                  <a:pt x="1400521" y="250774"/>
                  <a:pt x="1390466" y="291656"/>
                </a:cubicBezTo>
                <a:cubicBezTo>
                  <a:pt x="1367366" y="385569"/>
                  <a:pt x="1288575" y="410053"/>
                  <a:pt x="1249932" y="335325"/>
                </a:cubicBezTo>
                <a:cubicBezTo>
                  <a:pt x="1225654" y="288377"/>
                  <a:pt x="1229098" y="258929"/>
                  <a:pt x="1261210" y="238887"/>
                </a:cubicBezTo>
                <a:cubicBezTo>
                  <a:pt x="1275735" y="229822"/>
                  <a:pt x="1291915" y="225180"/>
                  <a:pt x="1307803" y="224169"/>
                </a:cubicBezTo>
                <a:close/>
                <a:moveTo>
                  <a:pt x="1736995" y="224107"/>
                </a:moveTo>
                <a:cubicBezTo>
                  <a:pt x="1780292" y="216428"/>
                  <a:pt x="1828800" y="249607"/>
                  <a:pt x="1828800" y="301180"/>
                </a:cubicBezTo>
                <a:cubicBezTo>
                  <a:pt x="1828800" y="339026"/>
                  <a:pt x="1790326" y="388113"/>
                  <a:pt x="1760663" y="388113"/>
                </a:cubicBezTo>
                <a:cubicBezTo>
                  <a:pt x="1751128" y="388113"/>
                  <a:pt x="1728270" y="376268"/>
                  <a:pt x="1709866" y="361791"/>
                </a:cubicBezTo>
                <a:cubicBezTo>
                  <a:pt x="1671133" y="331325"/>
                  <a:pt x="1665741" y="281244"/>
                  <a:pt x="1697420" y="246237"/>
                </a:cubicBezTo>
                <a:cubicBezTo>
                  <a:pt x="1708708" y="233766"/>
                  <a:pt x="1722562" y="226667"/>
                  <a:pt x="1736995" y="224107"/>
                </a:cubicBezTo>
                <a:close/>
                <a:moveTo>
                  <a:pt x="2402854" y="223592"/>
                </a:moveTo>
                <a:cubicBezTo>
                  <a:pt x="2452569" y="221439"/>
                  <a:pt x="2496925" y="255765"/>
                  <a:pt x="2480627" y="300008"/>
                </a:cubicBezTo>
                <a:cubicBezTo>
                  <a:pt x="2467708" y="335078"/>
                  <a:pt x="2414511" y="375575"/>
                  <a:pt x="2383916" y="373629"/>
                </a:cubicBezTo>
                <a:cubicBezTo>
                  <a:pt x="2358669" y="372025"/>
                  <a:pt x="2321700" y="310613"/>
                  <a:pt x="2325513" y="276614"/>
                </a:cubicBezTo>
                <a:cubicBezTo>
                  <a:pt x="2326861" y="264595"/>
                  <a:pt x="2339410" y="247618"/>
                  <a:pt x="2353400" y="238887"/>
                </a:cubicBezTo>
                <a:cubicBezTo>
                  <a:pt x="2369115" y="229080"/>
                  <a:pt x="2386282" y="224308"/>
                  <a:pt x="2402854" y="223592"/>
                </a:cubicBezTo>
                <a:close/>
                <a:moveTo>
                  <a:pt x="2190750" y="223012"/>
                </a:moveTo>
                <a:cubicBezTo>
                  <a:pt x="2229140" y="223012"/>
                  <a:pt x="2273300" y="264085"/>
                  <a:pt x="2273300" y="299789"/>
                </a:cubicBezTo>
                <a:cubicBezTo>
                  <a:pt x="2273300" y="330577"/>
                  <a:pt x="2219525" y="388113"/>
                  <a:pt x="2190750" y="388113"/>
                </a:cubicBezTo>
                <a:cubicBezTo>
                  <a:pt x="2161975" y="388113"/>
                  <a:pt x="2108200" y="330577"/>
                  <a:pt x="2108200" y="299789"/>
                </a:cubicBezTo>
                <a:cubicBezTo>
                  <a:pt x="2108200" y="285503"/>
                  <a:pt x="2119630" y="262382"/>
                  <a:pt x="2133600" y="248412"/>
                </a:cubicBezTo>
                <a:cubicBezTo>
                  <a:pt x="2147570" y="234443"/>
                  <a:pt x="2173288" y="223012"/>
                  <a:pt x="2190750" y="223012"/>
                </a:cubicBezTo>
                <a:close/>
                <a:moveTo>
                  <a:pt x="1974850" y="223012"/>
                </a:moveTo>
                <a:cubicBezTo>
                  <a:pt x="2013240" y="223012"/>
                  <a:pt x="2057400" y="264085"/>
                  <a:pt x="2057400" y="299789"/>
                </a:cubicBezTo>
                <a:cubicBezTo>
                  <a:pt x="2057400" y="330577"/>
                  <a:pt x="2003625" y="388113"/>
                  <a:pt x="1974850" y="388113"/>
                </a:cubicBezTo>
                <a:cubicBezTo>
                  <a:pt x="1946075" y="388113"/>
                  <a:pt x="1892300" y="330577"/>
                  <a:pt x="1892300" y="299789"/>
                </a:cubicBezTo>
                <a:cubicBezTo>
                  <a:pt x="1892300" y="285503"/>
                  <a:pt x="1903730" y="262382"/>
                  <a:pt x="1917700" y="248412"/>
                </a:cubicBezTo>
                <a:cubicBezTo>
                  <a:pt x="1931670" y="234443"/>
                  <a:pt x="1957388" y="223012"/>
                  <a:pt x="1974850" y="223012"/>
                </a:cubicBezTo>
                <a:close/>
                <a:moveTo>
                  <a:pt x="2606162" y="217932"/>
                </a:moveTo>
                <a:cubicBezTo>
                  <a:pt x="2617609" y="216405"/>
                  <a:pt x="2631889" y="224972"/>
                  <a:pt x="2658258" y="242400"/>
                </a:cubicBezTo>
                <a:cubicBezTo>
                  <a:pt x="2701284" y="270834"/>
                  <a:pt x="2705520" y="278198"/>
                  <a:pt x="2696358" y="308631"/>
                </a:cubicBezTo>
                <a:cubicBezTo>
                  <a:pt x="2690689" y="327462"/>
                  <a:pt x="2673453" y="354362"/>
                  <a:pt x="2658057" y="368406"/>
                </a:cubicBezTo>
                <a:lnTo>
                  <a:pt x="2630064" y="393941"/>
                </a:lnTo>
                <a:lnTo>
                  <a:pt x="2588207" y="361177"/>
                </a:lnTo>
                <a:cubicBezTo>
                  <a:pt x="2543050" y="325832"/>
                  <a:pt x="2539314" y="302483"/>
                  <a:pt x="2571063" y="254027"/>
                </a:cubicBezTo>
                <a:cubicBezTo>
                  <a:pt x="2586100" y="231080"/>
                  <a:pt x="2594714" y="219460"/>
                  <a:pt x="2606162" y="217932"/>
                </a:cubicBezTo>
                <a:close/>
                <a:moveTo>
                  <a:pt x="888010" y="216709"/>
                </a:moveTo>
                <a:cubicBezTo>
                  <a:pt x="948228" y="237736"/>
                  <a:pt x="974632" y="318676"/>
                  <a:pt x="930285" y="346303"/>
                </a:cubicBezTo>
                <a:cubicBezTo>
                  <a:pt x="918061" y="353917"/>
                  <a:pt x="898957" y="366539"/>
                  <a:pt x="887831" y="374352"/>
                </a:cubicBezTo>
                <a:cubicBezTo>
                  <a:pt x="872034" y="385445"/>
                  <a:pt x="860207" y="382741"/>
                  <a:pt x="833856" y="362013"/>
                </a:cubicBezTo>
                <a:cubicBezTo>
                  <a:pt x="789848" y="327397"/>
                  <a:pt x="790291" y="282299"/>
                  <a:pt x="835035" y="241923"/>
                </a:cubicBezTo>
                <a:cubicBezTo>
                  <a:pt x="854244" y="224590"/>
                  <a:pt x="878082" y="213243"/>
                  <a:pt x="888010" y="216709"/>
                </a:cubicBezTo>
                <a:close/>
                <a:moveTo>
                  <a:pt x="1137616" y="109311"/>
                </a:moveTo>
                <a:cubicBezTo>
                  <a:pt x="1148368" y="108389"/>
                  <a:pt x="1155710" y="112161"/>
                  <a:pt x="1155710" y="120963"/>
                </a:cubicBezTo>
                <a:cubicBezTo>
                  <a:pt x="1155710" y="139065"/>
                  <a:pt x="1106666" y="162096"/>
                  <a:pt x="1090024" y="151810"/>
                </a:cubicBezTo>
                <a:cubicBezTo>
                  <a:pt x="1080268" y="145780"/>
                  <a:pt x="1083166" y="137446"/>
                  <a:pt x="1099063" y="125822"/>
                </a:cubicBezTo>
                <a:cubicBezTo>
                  <a:pt x="1112702" y="115849"/>
                  <a:pt x="1126864" y="110233"/>
                  <a:pt x="1137616" y="109311"/>
                </a:cubicBezTo>
                <a:close/>
                <a:moveTo>
                  <a:pt x="2373345" y="108711"/>
                </a:moveTo>
                <a:cubicBezTo>
                  <a:pt x="2402880" y="108711"/>
                  <a:pt x="2432685" y="140995"/>
                  <a:pt x="2413879" y="152617"/>
                </a:cubicBezTo>
                <a:cubicBezTo>
                  <a:pt x="2398236" y="162287"/>
                  <a:pt x="2349500" y="138323"/>
                  <a:pt x="2349500" y="120963"/>
                </a:cubicBezTo>
                <a:cubicBezTo>
                  <a:pt x="2349500" y="114225"/>
                  <a:pt x="2360230" y="108711"/>
                  <a:pt x="2373345" y="108711"/>
                </a:cubicBezTo>
                <a:close/>
                <a:moveTo>
                  <a:pt x="2149499" y="44850"/>
                </a:moveTo>
                <a:cubicBezTo>
                  <a:pt x="2156687" y="44437"/>
                  <a:pt x="2165129" y="44499"/>
                  <a:pt x="2175021" y="44979"/>
                </a:cubicBezTo>
                <a:cubicBezTo>
                  <a:pt x="2241993" y="48224"/>
                  <a:pt x="2278206" y="75814"/>
                  <a:pt x="2260042" y="109753"/>
                </a:cubicBezTo>
                <a:cubicBezTo>
                  <a:pt x="2242514" y="142505"/>
                  <a:pt x="2201169" y="162516"/>
                  <a:pt x="2170882" y="152901"/>
                </a:cubicBezTo>
                <a:cubicBezTo>
                  <a:pt x="2137564" y="142327"/>
                  <a:pt x="2103349" y="88870"/>
                  <a:pt x="2113300" y="62938"/>
                </a:cubicBezTo>
                <a:cubicBezTo>
                  <a:pt x="2117652" y="51598"/>
                  <a:pt x="2127936" y="46088"/>
                  <a:pt x="2149499" y="44850"/>
                </a:cubicBezTo>
                <a:close/>
                <a:moveTo>
                  <a:pt x="1355735" y="40006"/>
                </a:moveTo>
                <a:cubicBezTo>
                  <a:pt x="1389907" y="44314"/>
                  <a:pt x="1397010" y="50675"/>
                  <a:pt x="1397010" y="76961"/>
                </a:cubicBezTo>
                <a:cubicBezTo>
                  <a:pt x="1397010" y="113804"/>
                  <a:pt x="1356384" y="159512"/>
                  <a:pt x="1323636" y="159512"/>
                </a:cubicBezTo>
                <a:cubicBezTo>
                  <a:pt x="1289616" y="159512"/>
                  <a:pt x="1244610" y="123144"/>
                  <a:pt x="1244610" y="95653"/>
                </a:cubicBezTo>
                <a:cubicBezTo>
                  <a:pt x="1244610" y="82021"/>
                  <a:pt x="1259956" y="63311"/>
                  <a:pt x="1279535" y="53070"/>
                </a:cubicBezTo>
                <a:cubicBezTo>
                  <a:pt x="1298744" y="43021"/>
                  <a:pt x="1333034" y="37144"/>
                  <a:pt x="1355735" y="40006"/>
                </a:cubicBezTo>
                <a:close/>
                <a:moveTo>
                  <a:pt x="1953478" y="8862"/>
                </a:moveTo>
                <a:cubicBezTo>
                  <a:pt x="1960008" y="8924"/>
                  <a:pt x="1967728" y="9845"/>
                  <a:pt x="1977232" y="11386"/>
                </a:cubicBezTo>
                <a:cubicBezTo>
                  <a:pt x="2063697" y="25418"/>
                  <a:pt x="2073211" y="60255"/>
                  <a:pt x="2010142" y="131885"/>
                </a:cubicBezTo>
                <a:cubicBezTo>
                  <a:pt x="1985350" y="160044"/>
                  <a:pt x="1978022" y="162142"/>
                  <a:pt x="1949630" y="149203"/>
                </a:cubicBezTo>
                <a:cubicBezTo>
                  <a:pt x="1900058" y="126618"/>
                  <a:pt x="1883595" y="79438"/>
                  <a:pt x="1910797" y="37922"/>
                </a:cubicBezTo>
                <a:cubicBezTo>
                  <a:pt x="1925011" y="16228"/>
                  <a:pt x="1933889" y="8679"/>
                  <a:pt x="1953478" y="8862"/>
                </a:cubicBezTo>
                <a:close/>
                <a:moveTo>
                  <a:pt x="1755642" y="7722"/>
                </a:moveTo>
                <a:cubicBezTo>
                  <a:pt x="1779281" y="6771"/>
                  <a:pt x="1802691" y="11481"/>
                  <a:pt x="1813560" y="22351"/>
                </a:cubicBezTo>
                <a:cubicBezTo>
                  <a:pt x="1839701" y="48492"/>
                  <a:pt x="1832045" y="117698"/>
                  <a:pt x="1800574" y="139741"/>
                </a:cubicBezTo>
                <a:cubicBezTo>
                  <a:pt x="1762453" y="166443"/>
                  <a:pt x="1740648" y="164639"/>
                  <a:pt x="1705797" y="131897"/>
                </a:cubicBezTo>
                <a:cubicBezTo>
                  <a:pt x="1671743" y="99905"/>
                  <a:pt x="1667760" y="55667"/>
                  <a:pt x="1696360" y="27067"/>
                </a:cubicBezTo>
                <a:cubicBezTo>
                  <a:pt x="1708139" y="15287"/>
                  <a:pt x="1732007" y="8673"/>
                  <a:pt x="1755642" y="7722"/>
                </a:cubicBezTo>
                <a:close/>
                <a:moveTo>
                  <a:pt x="1537284" y="1191"/>
                </a:moveTo>
                <a:cubicBezTo>
                  <a:pt x="1579941" y="7342"/>
                  <a:pt x="1612910" y="36745"/>
                  <a:pt x="1612910" y="75473"/>
                </a:cubicBezTo>
                <a:cubicBezTo>
                  <a:pt x="1612910" y="111634"/>
                  <a:pt x="1568888" y="159512"/>
                  <a:pt x="1535638" y="159512"/>
                </a:cubicBezTo>
                <a:cubicBezTo>
                  <a:pt x="1506807" y="159512"/>
                  <a:pt x="1447810" y="106078"/>
                  <a:pt x="1447810" y="79965"/>
                </a:cubicBezTo>
                <a:cubicBezTo>
                  <a:pt x="1447810" y="43652"/>
                  <a:pt x="1467896" y="9011"/>
                  <a:pt x="1492260" y="3306"/>
                </a:cubicBezTo>
                <a:cubicBezTo>
                  <a:pt x="1507769" y="-327"/>
                  <a:pt x="1523065" y="-859"/>
                  <a:pt x="1537284" y="11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286500" y="3937000"/>
            <a:ext cx="533400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自定义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"/>
          <p:cNvSpPr/>
          <p:nvPr userDrawn="1"/>
        </p:nvSpPr>
        <p:spPr>
          <a:xfrm rot="1666899">
            <a:off x="1226372" y="-951467"/>
            <a:ext cx="10383436" cy="7488547"/>
          </a:xfrm>
          <a:custGeom>
            <a:avLst/>
            <a:gdLst>
              <a:gd name="connsiteX0" fmla="*/ 0 w 11776433"/>
              <a:gd name="connsiteY0" fmla="*/ 0 h 5630844"/>
              <a:gd name="connsiteX1" fmla="*/ 11776433 w 11776433"/>
              <a:gd name="connsiteY1" fmla="*/ 0 h 5630844"/>
              <a:gd name="connsiteX2" fmla="*/ 11776433 w 11776433"/>
              <a:gd name="connsiteY2" fmla="*/ 5630844 h 5630844"/>
              <a:gd name="connsiteX3" fmla="*/ 0 w 11776433"/>
              <a:gd name="connsiteY3" fmla="*/ 5630844 h 5630844"/>
              <a:gd name="connsiteX4" fmla="*/ 0 w 11776433"/>
              <a:gd name="connsiteY4" fmla="*/ 0 h 5630844"/>
              <a:gd name="connsiteX0-1" fmla="*/ 0 w 11776433"/>
              <a:gd name="connsiteY0-2" fmla="*/ 0 h 6763731"/>
              <a:gd name="connsiteX1-3" fmla="*/ 11776433 w 11776433"/>
              <a:gd name="connsiteY1-4" fmla="*/ 0 h 6763731"/>
              <a:gd name="connsiteX2-5" fmla="*/ 10104537 w 11776433"/>
              <a:gd name="connsiteY2-6" fmla="*/ 6763731 h 6763731"/>
              <a:gd name="connsiteX3-7" fmla="*/ 0 w 11776433"/>
              <a:gd name="connsiteY3-8" fmla="*/ 5630844 h 6763731"/>
              <a:gd name="connsiteX4-9" fmla="*/ 0 w 11776433"/>
              <a:gd name="connsiteY4-10" fmla="*/ 0 h 6763731"/>
              <a:gd name="connsiteX0-11" fmla="*/ 0 w 13031320"/>
              <a:gd name="connsiteY0-12" fmla="*/ 0 h 6763731"/>
              <a:gd name="connsiteX1-13" fmla="*/ 13031320 w 13031320"/>
              <a:gd name="connsiteY1-14" fmla="*/ 1544602 h 6763731"/>
              <a:gd name="connsiteX2-15" fmla="*/ 10104537 w 13031320"/>
              <a:gd name="connsiteY2-16" fmla="*/ 6763731 h 6763731"/>
              <a:gd name="connsiteX3-17" fmla="*/ 0 w 13031320"/>
              <a:gd name="connsiteY3-18" fmla="*/ 5630844 h 6763731"/>
              <a:gd name="connsiteX4-19" fmla="*/ 0 w 13031320"/>
              <a:gd name="connsiteY4-20" fmla="*/ 0 h 6763731"/>
              <a:gd name="connsiteX0-21" fmla="*/ 8762588 w 13031320"/>
              <a:gd name="connsiteY0-22" fmla="*/ 0 h 7069535"/>
              <a:gd name="connsiteX1-23" fmla="*/ 13031320 w 13031320"/>
              <a:gd name="connsiteY1-24" fmla="*/ 1850406 h 7069535"/>
              <a:gd name="connsiteX2-25" fmla="*/ 10104537 w 13031320"/>
              <a:gd name="connsiteY2-26" fmla="*/ 7069535 h 7069535"/>
              <a:gd name="connsiteX3-27" fmla="*/ 0 w 13031320"/>
              <a:gd name="connsiteY3-28" fmla="*/ 5936648 h 7069535"/>
              <a:gd name="connsiteX4-29" fmla="*/ 8762588 w 13031320"/>
              <a:gd name="connsiteY4-30" fmla="*/ 0 h 7069535"/>
              <a:gd name="connsiteX0-31" fmla="*/ 8762588 w 13031320"/>
              <a:gd name="connsiteY0-32" fmla="*/ 0 h 7069535"/>
              <a:gd name="connsiteX1-33" fmla="*/ 13031320 w 13031320"/>
              <a:gd name="connsiteY1-34" fmla="*/ 1850406 h 7069535"/>
              <a:gd name="connsiteX2-35" fmla="*/ 10104537 w 13031320"/>
              <a:gd name="connsiteY2-36" fmla="*/ 7069535 h 7069535"/>
              <a:gd name="connsiteX3-37" fmla="*/ 0 w 13031320"/>
              <a:gd name="connsiteY3-38" fmla="*/ 5936648 h 7069535"/>
              <a:gd name="connsiteX4-39" fmla="*/ 3126802 w 13031320"/>
              <a:gd name="connsiteY4-40" fmla="*/ 3816558 h 7069535"/>
              <a:gd name="connsiteX5" fmla="*/ 8762588 w 13031320"/>
              <a:gd name="connsiteY5" fmla="*/ 0 h 7069535"/>
              <a:gd name="connsiteX0-41" fmla="*/ 8762588 w 13031320"/>
              <a:gd name="connsiteY0-42" fmla="*/ 0 h 7069535"/>
              <a:gd name="connsiteX1-43" fmla="*/ 13031320 w 13031320"/>
              <a:gd name="connsiteY1-44" fmla="*/ 1850406 h 7069535"/>
              <a:gd name="connsiteX2-45" fmla="*/ 10104537 w 13031320"/>
              <a:gd name="connsiteY2-46" fmla="*/ 7069535 h 7069535"/>
              <a:gd name="connsiteX3-47" fmla="*/ 0 w 13031320"/>
              <a:gd name="connsiteY3-48" fmla="*/ 5936648 h 7069535"/>
              <a:gd name="connsiteX4-49" fmla="*/ 524486 w 13031320"/>
              <a:gd name="connsiteY4-50" fmla="*/ 4355669 h 7069535"/>
              <a:gd name="connsiteX5-51" fmla="*/ 8762588 w 13031320"/>
              <a:gd name="connsiteY5-52" fmla="*/ 0 h 7069535"/>
              <a:gd name="connsiteX0-53" fmla="*/ 8238102 w 12506834"/>
              <a:gd name="connsiteY0-54" fmla="*/ 0 h 7603923"/>
              <a:gd name="connsiteX1-55" fmla="*/ 12506834 w 12506834"/>
              <a:gd name="connsiteY1-56" fmla="*/ 1850406 h 7603923"/>
              <a:gd name="connsiteX2-57" fmla="*/ 9580051 w 12506834"/>
              <a:gd name="connsiteY2-58" fmla="*/ 7069535 h 7603923"/>
              <a:gd name="connsiteX3-59" fmla="*/ 1765543 w 12506834"/>
              <a:gd name="connsiteY3-60" fmla="*/ 7603923 h 7603923"/>
              <a:gd name="connsiteX4-61" fmla="*/ 0 w 12506834"/>
              <a:gd name="connsiteY4-62" fmla="*/ 4355669 h 7603923"/>
              <a:gd name="connsiteX5-63" fmla="*/ 8238102 w 12506834"/>
              <a:gd name="connsiteY5-64" fmla="*/ 0 h 7603923"/>
              <a:gd name="connsiteX0-65" fmla="*/ 8228236 w 12496968"/>
              <a:gd name="connsiteY0-66" fmla="*/ 0 h 7603923"/>
              <a:gd name="connsiteX1-67" fmla="*/ 12496968 w 12496968"/>
              <a:gd name="connsiteY1-68" fmla="*/ 1850406 h 7603923"/>
              <a:gd name="connsiteX2-69" fmla="*/ 9570185 w 12496968"/>
              <a:gd name="connsiteY2-70" fmla="*/ 7069535 h 7603923"/>
              <a:gd name="connsiteX3-71" fmla="*/ 1755677 w 12496968"/>
              <a:gd name="connsiteY3-72" fmla="*/ 7603923 h 7603923"/>
              <a:gd name="connsiteX4-73" fmla="*/ 0 w 12496968"/>
              <a:gd name="connsiteY4-74" fmla="*/ 4350471 h 7603923"/>
              <a:gd name="connsiteX5-75" fmla="*/ 8228236 w 12496968"/>
              <a:gd name="connsiteY5-76" fmla="*/ 0 h 7603923"/>
              <a:gd name="connsiteX0-77" fmla="*/ 0 w 12496968"/>
              <a:gd name="connsiteY0-78" fmla="*/ 4350471 h 7603923"/>
              <a:gd name="connsiteX1-79" fmla="*/ 8228236 w 12496968"/>
              <a:gd name="connsiteY1-80" fmla="*/ 0 h 7603923"/>
              <a:gd name="connsiteX2-81" fmla="*/ 12496968 w 12496968"/>
              <a:gd name="connsiteY2-82" fmla="*/ 1850406 h 7603923"/>
              <a:gd name="connsiteX3-83" fmla="*/ 9570185 w 12496968"/>
              <a:gd name="connsiteY3-84" fmla="*/ 7069535 h 7603923"/>
              <a:gd name="connsiteX4-85" fmla="*/ 1755677 w 12496968"/>
              <a:gd name="connsiteY4-86" fmla="*/ 7603923 h 7603923"/>
              <a:gd name="connsiteX5-87" fmla="*/ 91440 w 12496968"/>
              <a:gd name="connsiteY5-88" fmla="*/ 4441911 h 7603923"/>
              <a:gd name="connsiteX0-89" fmla="*/ 0 w 12496968"/>
              <a:gd name="connsiteY0-90" fmla="*/ 4350471 h 7603923"/>
              <a:gd name="connsiteX1-91" fmla="*/ 8228236 w 12496968"/>
              <a:gd name="connsiteY1-92" fmla="*/ 0 h 7603923"/>
              <a:gd name="connsiteX2-93" fmla="*/ 12496968 w 12496968"/>
              <a:gd name="connsiteY2-94" fmla="*/ 1850406 h 7603923"/>
              <a:gd name="connsiteX3-95" fmla="*/ 9570185 w 12496968"/>
              <a:gd name="connsiteY3-96" fmla="*/ 7069535 h 7603923"/>
              <a:gd name="connsiteX4-97" fmla="*/ 1755677 w 12496968"/>
              <a:gd name="connsiteY4-98" fmla="*/ 7603923 h 7603923"/>
              <a:gd name="connsiteX0-99" fmla="*/ 0 w 12496968"/>
              <a:gd name="connsiteY0-100" fmla="*/ 4350471 h 7602004"/>
              <a:gd name="connsiteX1-101" fmla="*/ 8228236 w 12496968"/>
              <a:gd name="connsiteY1-102" fmla="*/ 0 h 7602004"/>
              <a:gd name="connsiteX2-103" fmla="*/ 12496968 w 12496968"/>
              <a:gd name="connsiteY2-104" fmla="*/ 1850406 h 7602004"/>
              <a:gd name="connsiteX3-105" fmla="*/ 9570185 w 12496968"/>
              <a:gd name="connsiteY3-106" fmla="*/ 7069535 h 7602004"/>
              <a:gd name="connsiteX4-107" fmla="*/ 2113532 w 12496968"/>
              <a:gd name="connsiteY4-108" fmla="*/ 7602004 h 7602004"/>
              <a:gd name="connsiteX0-109" fmla="*/ 6114704 w 10383436"/>
              <a:gd name="connsiteY0-110" fmla="*/ 0 h 7602004"/>
              <a:gd name="connsiteX1-111" fmla="*/ 10383436 w 10383436"/>
              <a:gd name="connsiteY1-112" fmla="*/ 1850406 h 7602004"/>
              <a:gd name="connsiteX2-113" fmla="*/ 7456653 w 10383436"/>
              <a:gd name="connsiteY2-114" fmla="*/ 7069535 h 7602004"/>
              <a:gd name="connsiteX3-115" fmla="*/ 0 w 10383436"/>
              <a:gd name="connsiteY3-116" fmla="*/ 7602004 h 7602004"/>
              <a:gd name="connsiteX0-117" fmla="*/ 6389796 w 10383436"/>
              <a:gd name="connsiteY0-118" fmla="*/ 0 h 7488547"/>
              <a:gd name="connsiteX1-119" fmla="*/ 10383436 w 10383436"/>
              <a:gd name="connsiteY1-120" fmla="*/ 1736949 h 7488547"/>
              <a:gd name="connsiteX2-121" fmla="*/ 7456653 w 10383436"/>
              <a:gd name="connsiteY2-122" fmla="*/ 6956078 h 7488547"/>
              <a:gd name="connsiteX3-123" fmla="*/ 0 w 10383436"/>
              <a:gd name="connsiteY3-124" fmla="*/ 7488547 h 7488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383436" h="7488547">
                <a:moveTo>
                  <a:pt x="6389796" y="0"/>
                </a:moveTo>
                <a:lnTo>
                  <a:pt x="10383436" y="1736949"/>
                </a:lnTo>
                <a:lnTo>
                  <a:pt x="7456653" y="6956078"/>
                </a:lnTo>
                <a:lnTo>
                  <a:pt x="0" y="7488547"/>
                </a:lnTo>
              </a:path>
            </a:pathLst>
          </a:custGeom>
          <a:noFill/>
          <a:ln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" name="矩形: 圆角 3"/>
          <p:cNvSpPr/>
          <p:nvPr userDrawn="1"/>
        </p:nvSpPr>
        <p:spPr>
          <a:xfrm>
            <a:off x="8108830" y="2146719"/>
            <a:ext cx="1657350" cy="35242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标题 1"/>
          <p:cNvSpPr>
            <a:spLocks noGrp="1"/>
          </p:cNvSpPr>
          <p:nvPr>
            <p:ph type="title" hasCustomPrompt="1"/>
          </p:nvPr>
        </p:nvSpPr>
        <p:spPr>
          <a:xfrm>
            <a:off x="3032915" y="517123"/>
            <a:ext cx="6126170" cy="341632"/>
          </a:xfrm>
        </p:spPr>
        <p:txBody>
          <a:bodyPr wrap="square">
            <a:spAutoFit/>
          </a:bodyPr>
          <a:lstStyle>
            <a:lvl1pPr algn="ctr">
              <a:def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57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8108830" y="2760888"/>
            <a:ext cx="2930645" cy="310213"/>
          </a:xfrm>
        </p:spPr>
        <p:txBody>
          <a:bodyPr wrap="square">
            <a:spAutoFit/>
          </a:bodyPr>
          <a:lstStyle>
            <a:lvl1pPr marL="0" indent="0">
              <a:buNone/>
              <a:def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7"/>
          </p:nvPr>
        </p:nvSpPr>
        <p:spPr>
          <a:xfrm>
            <a:off x="844113" y="1859981"/>
            <a:ext cx="3380665" cy="4353542"/>
          </a:xfrm>
          <a:custGeom>
            <a:avLst/>
            <a:gdLst>
              <a:gd name="connsiteX0" fmla="*/ 0 w 3380665"/>
              <a:gd name="connsiteY0" fmla="*/ 0 h 4353542"/>
              <a:gd name="connsiteX1" fmla="*/ 3380665 w 3380665"/>
              <a:gd name="connsiteY1" fmla="*/ 0 h 4353542"/>
              <a:gd name="connsiteX2" fmla="*/ 3380665 w 3380665"/>
              <a:gd name="connsiteY2" fmla="*/ 4353542 h 4353542"/>
              <a:gd name="connsiteX3" fmla="*/ 0 w 3380665"/>
              <a:gd name="connsiteY3" fmla="*/ 4353542 h 435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665" h="4353542">
                <a:moveTo>
                  <a:pt x="0" y="0"/>
                </a:moveTo>
                <a:lnTo>
                  <a:pt x="3380665" y="0"/>
                </a:lnTo>
                <a:lnTo>
                  <a:pt x="3380665" y="4353542"/>
                </a:lnTo>
                <a:lnTo>
                  <a:pt x="0" y="43535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8"/>
          </p:nvPr>
        </p:nvSpPr>
        <p:spPr>
          <a:xfrm>
            <a:off x="4404871" y="1859981"/>
            <a:ext cx="3382257" cy="4337965"/>
          </a:xfrm>
          <a:custGeom>
            <a:avLst/>
            <a:gdLst>
              <a:gd name="connsiteX0" fmla="*/ 0 w 3382257"/>
              <a:gd name="connsiteY0" fmla="*/ 0 h 4337965"/>
              <a:gd name="connsiteX1" fmla="*/ 3382257 w 3382257"/>
              <a:gd name="connsiteY1" fmla="*/ 0 h 4337965"/>
              <a:gd name="connsiteX2" fmla="*/ 3382257 w 3382257"/>
              <a:gd name="connsiteY2" fmla="*/ 4337965 h 4337965"/>
              <a:gd name="connsiteX3" fmla="*/ 0 w 3382257"/>
              <a:gd name="connsiteY3" fmla="*/ 4337965 h 433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2257" h="4337965">
                <a:moveTo>
                  <a:pt x="0" y="0"/>
                </a:moveTo>
                <a:lnTo>
                  <a:pt x="3382257" y="0"/>
                </a:lnTo>
                <a:lnTo>
                  <a:pt x="3382257" y="4337965"/>
                </a:lnTo>
                <a:lnTo>
                  <a:pt x="0" y="4337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文本占位符 2"/>
          <p:cNvSpPr>
            <a:spLocks noGrp="1"/>
          </p:cNvSpPr>
          <p:nvPr>
            <p:ph type="body" idx="19" hasCustomPrompt="1"/>
          </p:nvPr>
        </p:nvSpPr>
        <p:spPr>
          <a:xfrm>
            <a:off x="8108830" y="2184577"/>
            <a:ext cx="1261884" cy="2862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algn="ctr"/>
            <a:r>
              <a:rPr lang="zh-CN" altLang="en-US" dirty="0"/>
              <a:t>添加文本信息</a:t>
            </a:r>
            <a:endParaRPr lang="zh-CN" altLang="en-US" dirty="0"/>
          </a:p>
        </p:txBody>
      </p:sp>
      <p:sp>
        <p:nvSpPr>
          <p:cNvPr id="106" name="图文框 105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35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7" name="矩形 106"/>
          <p:cNvSpPr/>
          <p:nvPr userDrawn="1"/>
        </p:nvSpPr>
        <p:spPr>
          <a:xfrm>
            <a:off x="5864645" y="1100249"/>
            <a:ext cx="46271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任意多边形: 形状 107"/>
          <p:cNvSpPr/>
          <p:nvPr userDrawn="1"/>
        </p:nvSpPr>
        <p:spPr>
          <a:xfrm>
            <a:off x="9944100" y="-2251455"/>
            <a:ext cx="3505200" cy="3512310"/>
          </a:xfrm>
          <a:custGeom>
            <a:avLst/>
            <a:gdLst>
              <a:gd name="connsiteX0" fmla="*/ 1303390 w 3505200"/>
              <a:gd name="connsiteY0" fmla="*/ 3373829 h 3512310"/>
              <a:gd name="connsiteX1" fmla="*/ 1397000 w 3505200"/>
              <a:gd name="connsiteY1" fmla="*/ 3443679 h 3512310"/>
              <a:gd name="connsiteX2" fmla="*/ 1307081 w 3505200"/>
              <a:gd name="connsiteY2" fmla="*/ 3464193 h 3512310"/>
              <a:gd name="connsiteX3" fmla="*/ 1263923 w 3505200"/>
              <a:gd name="connsiteY3" fmla="*/ 3393201 h 3512310"/>
              <a:gd name="connsiteX4" fmla="*/ 1303390 w 3505200"/>
              <a:gd name="connsiteY4" fmla="*/ 3373829 h 3512310"/>
              <a:gd name="connsiteX5" fmla="*/ 1752696 w 3505200"/>
              <a:gd name="connsiteY5" fmla="*/ 3373411 h 3512310"/>
              <a:gd name="connsiteX6" fmla="*/ 1808843 w 3505200"/>
              <a:gd name="connsiteY6" fmla="*/ 3392567 h 3512310"/>
              <a:gd name="connsiteX7" fmla="*/ 1813560 w 3505200"/>
              <a:gd name="connsiteY7" fmla="*/ 3497070 h 3512310"/>
              <a:gd name="connsiteX8" fmla="*/ 1752600 w 3505200"/>
              <a:gd name="connsiteY8" fmla="*/ 3512310 h 3512310"/>
              <a:gd name="connsiteX9" fmla="*/ 1691640 w 3505200"/>
              <a:gd name="connsiteY9" fmla="*/ 3497070 h 3512310"/>
              <a:gd name="connsiteX10" fmla="*/ 1697418 w 3505200"/>
              <a:gd name="connsiteY10" fmla="*/ 3395835 h 3512310"/>
              <a:gd name="connsiteX11" fmla="*/ 1752696 w 3505200"/>
              <a:gd name="connsiteY11" fmla="*/ 3373411 h 3512310"/>
              <a:gd name="connsiteX12" fmla="*/ 1110745 w 3505200"/>
              <a:gd name="connsiteY12" fmla="*/ 3372918 h 3512310"/>
              <a:gd name="connsiteX13" fmla="*/ 1149872 w 3505200"/>
              <a:gd name="connsiteY13" fmla="*/ 3386155 h 3512310"/>
              <a:gd name="connsiteX14" fmla="*/ 1151213 w 3505200"/>
              <a:gd name="connsiteY14" fmla="*/ 3406730 h 3512310"/>
              <a:gd name="connsiteX15" fmla="*/ 1079500 w 3505200"/>
              <a:gd name="connsiteY15" fmla="*/ 3385068 h 3512310"/>
              <a:gd name="connsiteX16" fmla="*/ 1110745 w 3505200"/>
              <a:gd name="connsiteY16" fmla="*/ 3372918 h 3512310"/>
              <a:gd name="connsiteX17" fmla="*/ 2190628 w 3505200"/>
              <a:gd name="connsiteY17" fmla="*/ 3371705 h 3512310"/>
              <a:gd name="connsiteX18" fmla="*/ 2253168 w 3505200"/>
              <a:gd name="connsiteY18" fmla="*/ 3400320 h 3512310"/>
              <a:gd name="connsiteX19" fmla="*/ 2259386 w 3505200"/>
              <a:gd name="connsiteY19" fmla="*/ 3443923 h 3512310"/>
              <a:gd name="connsiteX20" fmla="*/ 2118146 w 3505200"/>
              <a:gd name="connsiteY20" fmla="*/ 3478858 h 3512310"/>
              <a:gd name="connsiteX21" fmla="*/ 2127970 w 3505200"/>
              <a:gd name="connsiteY21" fmla="*/ 3400836 h 3512310"/>
              <a:gd name="connsiteX22" fmla="*/ 2190628 w 3505200"/>
              <a:gd name="connsiteY22" fmla="*/ 3371705 h 3512310"/>
              <a:gd name="connsiteX23" fmla="*/ 1980833 w 3505200"/>
              <a:gd name="connsiteY23" fmla="*/ 3371630 h 3512310"/>
              <a:gd name="connsiteX24" fmla="*/ 2052257 w 3505200"/>
              <a:gd name="connsiteY24" fmla="*/ 3467574 h 3512310"/>
              <a:gd name="connsiteX25" fmla="*/ 1941693 w 3505200"/>
              <a:gd name="connsiteY25" fmla="*/ 3503777 h 3512310"/>
              <a:gd name="connsiteX26" fmla="*/ 1909537 w 3505200"/>
              <a:gd name="connsiteY26" fmla="*/ 3405344 h 3512310"/>
              <a:gd name="connsiteX27" fmla="*/ 1980833 w 3505200"/>
              <a:gd name="connsiteY27" fmla="*/ 3371630 h 3512310"/>
              <a:gd name="connsiteX28" fmla="*/ 2395965 w 3505200"/>
              <a:gd name="connsiteY28" fmla="*/ 3366543 h 3512310"/>
              <a:gd name="connsiteX29" fmla="*/ 2425700 w 3505200"/>
              <a:gd name="connsiteY29" fmla="*/ 3385068 h 3512310"/>
              <a:gd name="connsiteX30" fmla="*/ 2352451 w 3505200"/>
              <a:gd name="connsiteY30" fmla="*/ 3405195 h 3512310"/>
              <a:gd name="connsiteX31" fmla="*/ 2356218 w 3505200"/>
              <a:gd name="connsiteY31" fmla="*/ 3378464 h 3512310"/>
              <a:gd name="connsiteX32" fmla="*/ 2395965 w 3505200"/>
              <a:gd name="connsiteY32" fmla="*/ 3366543 h 3512310"/>
              <a:gd name="connsiteX33" fmla="*/ 1500695 w 3505200"/>
              <a:gd name="connsiteY33" fmla="*/ 3364160 h 3512310"/>
              <a:gd name="connsiteX34" fmla="*/ 1589675 w 3505200"/>
              <a:gd name="connsiteY34" fmla="*/ 3393628 h 3512310"/>
              <a:gd name="connsiteX35" fmla="*/ 1597660 w 3505200"/>
              <a:gd name="connsiteY35" fmla="*/ 3497070 h 3512310"/>
              <a:gd name="connsiteX36" fmla="*/ 1534453 w 3505200"/>
              <a:gd name="connsiteY36" fmla="*/ 3512310 h 3512310"/>
              <a:gd name="connsiteX37" fmla="*/ 1466240 w 3505200"/>
              <a:gd name="connsiteY37" fmla="*/ 3481411 h 3512310"/>
              <a:gd name="connsiteX38" fmla="*/ 1478276 w 3505200"/>
              <a:gd name="connsiteY38" fmla="*/ 3369630 h 3512310"/>
              <a:gd name="connsiteX39" fmla="*/ 1500695 w 3505200"/>
              <a:gd name="connsiteY39" fmla="*/ 3364160 h 3512310"/>
              <a:gd name="connsiteX40" fmla="*/ 2410695 w 3505200"/>
              <a:gd name="connsiteY40" fmla="*/ 3145440 h 3512310"/>
              <a:gd name="connsiteX41" fmla="*/ 2463800 w 3505200"/>
              <a:gd name="connsiteY41" fmla="*/ 3169410 h 3512310"/>
              <a:gd name="connsiteX42" fmla="*/ 2435340 w 3505200"/>
              <a:gd name="connsiteY42" fmla="*/ 3288544 h 3512310"/>
              <a:gd name="connsiteX43" fmla="*/ 2375015 w 3505200"/>
              <a:gd name="connsiteY43" fmla="*/ 3290119 h 3512310"/>
              <a:gd name="connsiteX44" fmla="*/ 2336800 w 3505200"/>
              <a:gd name="connsiteY44" fmla="*/ 3259023 h 3512310"/>
              <a:gd name="connsiteX45" fmla="*/ 2329308 w 3505200"/>
              <a:gd name="connsiteY45" fmla="*/ 3228163 h 3512310"/>
              <a:gd name="connsiteX46" fmla="*/ 2354131 w 3505200"/>
              <a:gd name="connsiteY46" fmla="*/ 3176325 h 3512310"/>
              <a:gd name="connsiteX47" fmla="*/ 2410695 w 3505200"/>
              <a:gd name="connsiteY47" fmla="*/ 3145440 h 3512310"/>
              <a:gd name="connsiteX48" fmla="*/ 1534669 w 3505200"/>
              <a:gd name="connsiteY48" fmla="*/ 3145382 h 3512310"/>
              <a:gd name="connsiteX49" fmla="*/ 1587501 w 3505200"/>
              <a:gd name="connsiteY49" fmla="*/ 3169410 h 3512310"/>
              <a:gd name="connsiteX50" fmla="*/ 1579155 w 3505200"/>
              <a:gd name="connsiteY50" fmla="*/ 3283011 h 3512310"/>
              <a:gd name="connsiteX51" fmla="*/ 1512480 w 3505200"/>
              <a:gd name="connsiteY51" fmla="*/ 3295529 h 3512310"/>
              <a:gd name="connsiteX52" fmla="*/ 1478974 w 3505200"/>
              <a:gd name="connsiteY52" fmla="*/ 3175183 h 3512310"/>
              <a:gd name="connsiteX53" fmla="*/ 1534669 w 3505200"/>
              <a:gd name="connsiteY53" fmla="*/ 3145382 h 3512310"/>
              <a:gd name="connsiteX54" fmla="*/ 1748183 w 3505200"/>
              <a:gd name="connsiteY54" fmla="*/ 3145216 h 3512310"/>
              <a:gd name="connsiteX55" fmla="*/ 1800574 w 3505200"/>
              <a:gd name="connsiteY55" fmla="*/ 3163780 h 3512310"/>
              <a:gd name="connsiteX56" fmla="*/ 1773239 w 3505200"/>
              <a:gd name="connsiteY56" fmla="*/ 3289454 h 3512310"/>
              <a:gd name="connsiteX57" fmla="*/ 1709739 w 3505200"/>
              <a:gd name="connsiteY57" fmla="*/ 3280575 h 3512310"/>
              <a:gd name="connsiteX58" fmla="*/ 1701032 w 3505200"/>
              <a:gd name="connsiteY58" fmla="*/ 3170179 h 3512310"/>
              <a:gd name="connsiteX59" fmla="*/ 1748183 w 3505200"/>
              <a:gd name="connsiteY59" fmla="*/ 3145216 h 3512310"/>
              <a:gd name="connsiteX60" fmla="*/ 2624684 w 3505200"/>
              <a:gd name="connsiteY60" fmla="*/ 3145174 h 3512310"/>
              <a:gd name="connsiteX61" fmla="*/ 2676874 w 3505200"/>
              <a:gd name="connsiteY61" fmla="*/ 3163780 h 3512310"/>
              <a:gd name="connsiteX62" fmla="*/ 2668215 w 3505200"/>
              <a:gd name="connsiteY62" fmla="*/ 3274622 h 3512310"/>
              <a:gd name="connsiteX63" fmla="*/ 2575925 w 3505200"/>
              <a:gd name="connsiteY63" fmla="*/ 3275392 h 3512310"/>
              <a:gd name="connsiteX64" fmla="*/ 2578100 w 3505200"/>
              <a:gd name="connsiteY64" fmla="*/ 3169410 h 3512310"/>
              <a:gd name="connsiteX65" fmla="*/ 2624684 w 3505200"/>
              <a:gd name="connsiteY65" fmla="*/ 3145174 h 3512310"/>
              <a:gd name="connsiteX66" fmla="*/ 872084 w 3505200"/>
              <a:gd name="connsiteY66" fmla="*/ 3145174 h 3512310"/>
              <a:gd name="connsiteX67" fmla="*/ 924275 w 3505200"/>
              <a:gd name="connsiteY67" fmla="*/ 3163780 h 3512310"/>
              <a:gd name="connsiteX68" fmla="*/ 891269 w 3505200"/>
              <a:gd name="connsiteY68" fmla="*/ 3290013 h 3512310"/>
              <a:gd name="connsiteX69" fmla="*/ 825501 w 3505200"/>
              <a:gd name="connsiteY69" fmla="*/ 3169410 h 3512310"/>
              <a:gd name="connsiteX70" fmla="*/ 872084 w 3505200"/>
              <a:gd name="connsiteY70" fmla="*/ 3145174 h 3512310"/>
              <a:gd name="connsiteX71" fmla="*/ 1320564 w 3505200"/>
              <a:gd name="connsiteY71" fmla="*/ 3144988 h 3512310"/>
              <a:gd name="connsiteX72" fmla="*/ 1368775 w 3505200"/>
              <a:gd name="connsiteY72" fmla="*/ 3163780 h 3512310"/>
              <a:gd name="connsiteX73" fmla="*/ 1343141 w 3505200"/>
              <a:gd name="connsiteY73" fmla="*/ 3288544 h 3512310"/>
              <a:gd name="connsiteX74" fmla="*/ 1282816 w 3505200"/>
              <a:gd name="connsiteY74" fmla="*/ 3290119 h 3512310"/>
              <a:gd name="connsiteX75" fmla="*/ 1265777 w 3505200"/>
              <a:gd name="connsiteY75" fmla="*/ 3159885 h 3512310"/>
              <a:gd name="connsiteX76" fmla="*/ 1320564 w 3505200"/>
              <a:gd name="connsiteY76" fmla="*/ 3144988 h 3512310"/>
              <a:gd name="connsiteX77" fmla="*/ 1973070 w 3505200"/>
              <a:gd name="connsiteY77" fmla="*/ 3144010 h 3512310"/>
              <a:gd name="connsiteX78" fmla="*/ 2057400 w 3505200"/>
              <a:gd name="connsiteY78" fmla="*/ 3221017 h 3512310"/>
              <a:gd name="connsiteX79" fmla="*/ 1915292 w 3505200"/>
              <a:gd name="connsiteY79" fmla="*/ 3271191 h 3512310"/>
              <a:gd name="connsiteX80" fmla="*/ 1919914 w 3505200"/>
              <a:gd name="connsiteY80" fmla="*/ 3173404 h 3512310"/>
              <a:gd name="connsiteX81" fmla="*/ 1973070 w 3505200"/>
              <a:gd name="connsiteY81" fmla="*/ 3144010 h 3512310"/>
              <a:gd name="connsiteX82" fmla="*/ 1098551 w 3505200"/>
              <a:gd name="connsiteY82" fmla="*/ 3144010 h 3512310"/>
              <a:gd name="connsiteX83" fmla="*/ 1181101 w 3505200"/>
              <a:gd name="connsiteY83" fmla="*/ 3226866 h 3512310"/>
              <a:gd name="connsiteX84" fmla="*/ 1098551 w 3505200"/>
              <a:gd name="connsiteY84" fmla="*/ 3299585 h 3512310"/>
              <a:gd name="connsiteX85" fmla="*/ 1016001 w 3505200"/>
              <a:gd name="connsiteY85" fmla="*/ 3226866 h 3512310"/>
              <a:gd name="connsiteX86" fmla="*/ 1042323 w 3505200"/>
              <a:gd name="connsiteY86" fmla="*/ 3177473 h 3512310"/>
              <a:gd name="connsiteX87" fmla="*/ 1098551 w 3505200"/>
              <a:gd name="connsiteY87" fmla="*/ 3144010 h 3512310"/>
              <a:gd name="connsiteX88" fmla="*/ 2192008 w 3505200"/>
              <a:gd name="connsiteY88" fmla="*/ 3141733 h 3512310"/>
              <a:gd name="connsiteX89" fmla="*/ 2246383 w 3505200"/>
              <a:gd name="connsiteY89" fmla="*/ 3179517 h 3512310"/>
              <a:gd name="connsiteX90" fmla="*/ 2253989 w 3505200"/>
              <a:gd name="connsiteY90" fmla="*/ 3248038 h 3512310"/>
              <a:gd name="connsiteX91" fmla="*/ 2157872 w 3505200"/>
              <a:gd name="connsiteY91" fmla="*/ 3291877 h 3512310"/>
              <a:gd name="connsiteX92" fmla="*/ 2115549 w 3505200"/>
              <a:gd name="connsiteY92" fmla="*/ 3242349 h 3512310"/>
              <a:gd name="connsiteX93" fmla="*/ 2133970 w 3505200"/>
              <a:gd name="connsiteY93" fmla="*/ 3175367 h 3512310"/>
              <a:gd name="connsiteX94" fmla="*/ 2192008 w 3505200"/>
              <a:gd name="connsiteY94" fmla="*/ 3141733 h 3512310"/>
              <a:gd name="connsiteX95" fmla="*/ 3039965 w 3505200"/>
              <a:gd name="connsiteY95" fmla="*/ 2929142 h 3512310"/>
              <a:gd name="connsiteX96" fmla="*/ 3060700 w 3505200"/>
              <a:gd name="connsiteY96" fmla="*/ 2940315 h 3512310"/>
              <a:gd name="connsiteX97" fmla="*/ 2994848 w 3505200"/>
              <a:gd name="connsiteY97" fmla="*/ 2994338 h 3512310"/>
              <a:gd name="connsiteX98" fmla="*/ 3004388 w 3505200"/>
              <a:gd name="connsiteY98" fmla="*/ 2956168 h 3512310"/>
              <a:gd name="connsiteX99" fmla="*/ 3039965 w 3505200"/>
              <a:gd name="connsiteY99" fmla="*/ 2929142 h 3512310"/>
              <a:gd name="connsiteX100" fmla="*/ 461732 w 3505200"/>
              <a:gd name="connsiteY100" fmla="*/ 2928950 h 3512310"/>
              <a:gd name="connsiteX101" fmla="*/ 497475 w 3505200"/>
              <a:gd name="connsiteY101" fmla="*/ 2949128 h 3512310"/>
              <a:gd name="connsiteX102" fmla="*/ 511995 w 3505200"/>
              <a:gd name="connsiteY102" fmla="*/ 3004310 h 3512310"/>
              <a:gd name="connsiteX103" fmla="*/ 444501 w 3505200"/>
              <a:gd name="connsiteY103" fmla="*/ 2938596 h 3512310"/>
              <a:gd name="connsiteX104" fmla="*/ 461732 w 3505200"/>
              <a:gd name="connsiteY104" fmla="*/ 2928950 h 3512310"/>
              <a:gd name="connsiteX105" fmla="*/ 2854501 w 3505200"/>
              <a:gd name="connsiteY105" fmla="*/ 2921289 h 3512310"/>
              <a:gd name="connsiteX106" fmla="*/ 2883613 w 3505200"/>
              <a:gd name="connsiteY106" fmla="*/ 2928110 h 3512310"/>
              <a:gd name="connsiteX107" fmla="*/ 2915531 w 3505200"/>
              <a:gd name="connsiteY107" fmla="*/ 2967914 h 3512310"/>
              <a:gd name="connsiteX108" fmla="*/ 2905076 w 3505200"/>
              <a:gd name="connsiteY108" fmla="*/ 3034589 h 3512310"/>
              <a:gd name="connsiteX109" fmla="*/ 2792877 w 3505200"/>
              <a:gd name="connsiteY109" fmla="*/ 3060444 h 3512310"/>
              <a:gd name="connsiteX110" fmla="*/ 2802662 w 3505200"/>
              <a:gd name="connsiteY110" fmla="*/ 2941260 h 3512310"/>
              <a:gd name="connsiteX111" fmla="*/ 2854501 w 3505200"/>
              <a:gd name="connsiteY111" fmla="*/ 2921289 h 3512310"/>
              <a:gd name="connsiteX112" fmla="*/ 685339 w 3505200"/>
              <a:gd name="connsiteY112" fmla="*/ 2919474 h 3512310"/>
              <a:gd name="connsiteX113" fmla="*/ 735461 w 3505200"/>
              <a:gd name="connsiteY113" fmla="*/ 2980089 h 3512310"/>
              <a:gd name="connsiteX114" fmla="*/ 723202 w 3505200"/>
              <a:gd name="connsiteY114" fmla="*/ 3046764 h 3512310"/>
              <a:gd name="connsiteX115" fmla="*/ 663655 w 3505200"/>
              <a:gd name="connsiteY115" fmla="*/ 3080510 h 3512310"/>
              <a:gd name="connsiteX116" fmla="*/ 617948 w 3505200"/>
              <a:gd name="connsiteY116" fmla="*/ 2941509 h 3512310"/>
              <a:gd name="connsiteX117" fmla="*/ 685339 w 3505200"/>
              <a:gd name="connsiteY117" fmla="*/ 2919474 h 3512310"/>
              <a:gd name="connsiteX118" fmla="*/ 1762963 w 3505200"/>
              <a:gd name="connsiteY118" fmla="*/ 2917800 h 3512310"/>
              <a:gd name="connsiteX119" fmla="*/ 1806575 w 3505200"/>
              <a:gd name="connsiteY119" fmla="*/ 2944520 h 3512310"/>
              <a:gd name="connsiteX120" fmla="*/ 1754807 w 3505200"/>
              <a:gd name="connsiteY120" fmla="*/ 3080510 h 3512310"/>
              <a:gd name="connsiteX121" fmla="*/ 1710147 w 3505200"/>
              <a:gd name="connsiteY121" fmla="*/ 2941509 h 3512310"/>
              <a:gd name="connsiteX122" fmla="*/ 1762963 w 3505200"/>
              <a:gd name="connsiteY122" fmla="*/ 2917800 h 3512310"/>
              <a:gd name="connsiteX123" fmla="*/ 886665 w 3505200"/>
              <a:gd name="connsiteY123" fmla="*/ 2917800 h 3512310"/>
              <a:gd name="connsiteX124" fmla="*/ 930276 w 3505200"/>
              <a:gd name="connsiteY124" fmla="*/ 2944520 h 3512310"/>
              <a:gd name="connsiteX125" fmla="*/ 878508 w 3505200"/>
              <a:gd name="connsiteY125" fmla="*/ 3080510 h 3512310"/>
              <a:gd name="connsiteX126" fmla="*/ 833847 w 3505200"/>
              <a:gd name="connsiteY126" fmla="*/ 2941509 h 3512310"/>
              <a:gd name="connsiteX127" fmla="*/ 886665 w 3505200"/>
              <a:gd name="connsiteY127" fmla="*/ 2917800 h 3512310"/>
              <a:gd name="connsiteX128" fmla="*/ 1098295 w 3505200"/>
              <a:gd name="connsiteY128" fmla="*/ 2917146 h 3512310"/>
              <a:gd name="connsiteX129" fmla="*/ 1149928 w 3505200"/>
              <a:gd name="connsiteY129" fmla="*/ 2946583 h 3512310"/>
              <a:gd name="connsiteX130" fmla="*/ 1155701 w 3505200"/>
              <a:gd name="connsiteY130" fmla="*/ 3055110 h 3512310"/>
              <a:gd name="connsiteX131" fmla="*/ 1044523 w 3505200"/>
              <a:gd name="connsiteY131" fmla="*/ 3058285 h 3512310"/>
              <a:gd name="connsiteX132" fmla="*/ 1045957 w 3505200"/>
              <a:gd name="connsiteY132" fmla="*/ 2947799 h 3512310"/>
              <a:gd name="connsiteX133" fmla="*/ 1098295 w 3505200"/>
              <a:gd name="connsiteY133" fmla="*/ 2917146 h 3512310"/>
              <a:gd name="connsiteX134" fmla="*/ 2640421 w 3505200"/>
              <a:gd name="connsiteY134" fmla="*/ 2916742 h 3512310"/>
              <a:gd name="connsiteX135" fmla="*/ 2627652 w 3505200"/>
              <a:gd name="connsiteY135" fmla="*/ 3080510 h 3512310"/>
              <a:gd name="connsiteX136" fmla="*/ 2586446 w 3505200"/>
              <a:gd name="connsiteY136" fmla="*/ 2941509 h 3512310"/>
              <a:gd name="connsiteX137" fmla="*/ 2640421 w 3505200"/>
              <a:gd name="connsiteY137" fmla="*/ 2916742 h 3512310"/>
              <a:gd name="connsiteX138" fmla="*/ 2190750 w 3505200"/>
              <a:gd name="connsiteY138" fmla="*/ 2915410 h 3512310"/>
              <a:gd name="connsiteX139" fmla="*/ 2273300 w 3505200"/>
              <a:gd name="connsiteY139" fmla="*/ 3003733 h 3512310"/>
              <a:gd name="connsiteX140" fmla="*/ 2190750 w 3505200"/>
              <a:gd name="connsiteY140" fmla="*/ 3080510 h 3512310"/>
              <a:gd name="connsiteX141" fmla="*/ 2108200 w 3505200"/>
              <a:gd name="connsiteY141" fmla="*/ 3003733 h 3512310"/>
              <a:gd name="connsiteX142" fmla="*/ 2139373 w 3505200"/>
              <a:gd name="connsiteY142" fmla="*/ 2946583 h 3512310"/>
              <a:gd name="connsiteX143" fmla="*/ 2190750 w 3505200"/>
              <a:gd name="connsiteY143" fmla="*/ 2915410 h 3512310"/>
              <a:gd name="connsiteX144" fmla="*/ 1974850 w 3505200"/>
              <a:gd name="connsiteY144" fmla="*/ 2915410 h 3512310"/>
              <a:gd name="connsiteX145" fmla="*/ 2057400 w 3505200"/>
              <a:gd name="connsiteY145" fmla="*/ 3003733 h 3512310"/>
              <a:gd name="connsiteX146" fmla="*/ 1974850 w 3505200"/>
              <a:gd name="connsiteY146" fmla="*/ 3080510 h 3512310"/>
              <a:gd name="connsiteX147" fmla="*/ 1892300 w 3505200"/>
              <a:gd name="connsiteY147" fmla="*/ 3003733 h 3512310"/>
              <a:gd name="connsiteX148" fmla="*/ 1923473 w 3505200"/>
              <a:gd name="connsiteY148" fmla="*/ 2946583 h 3512310"/>
              <a:gd name="connsiteX149" fmla="*/ 1974850 w 3505200"/>
              <a:gd name="connsiteY149" fmla="*/ 2915410 h 3512310"/>
              <a:gd name="connsiteX150" fmla="*/ 1312111 w 3505200"/>
              <a:gd name="connsiteY150" fmla="*/ 2910533 h 3512310"/>
              <a:gd name="connsiteX151" fmla="*/ 1343861 w 3505200"/>
              <a:gd name="connsiteY151" fmla="*/ 2923661 h 3512310"/>
              <a:gd name="connsiteX152" fmla="*/ 1372724 w 3505200"/>
              <a:gd name="connsiteY152" fmla="*/ 3060444 h 3512310"/>
              <a:gd name="connsiteX153" fmla="*/ 1247825 w 3505200"/>
              <a:gd name="connsiteY153" fmla="*/ 3034589 h 3512310"/>
              <a:gd name="connsiteX154" fmla="*/ 1249571 w 3505200"/>
              <a:gd name="connsiteY154" fmla="*/ 2968879 h 3512310"/>
              <a:gd name="connsiteX155" fmla="*/ 1285703 w 3505200"/>
              <a:gd name="connsiteY155" fmla="*/ 2917848 h 3512310"/>
              <a:gd name="connsiteX156" fmla="*/ 1312111 w 3505200"/>
              <a:gd name="connsiteY156" fmla="*/ 2910533 h 3512310"/>
              <a:gd name="connsiteX157" fmla="*/ 2392199 w 3505200"/>
              <a:gd name="connsiteY157" fmla="*/ 2910510 h 3512310"/>
              <a:gd name="connsiteX158" fmla="*/ 2455737 w 3505200"/>
              <a:gd name="connsiteY158" fmla="*/ 2941732 h 3512310"/>
              <a:gd name="connsiteX159" fmla="*/ 2464923 w 3505200"/>
              <a:gd name="connsiteY159" fmla="*/ 3060444 h 3512310"/>
              <a:gd name="connsiteX160" fmla="*/ 2340024 w 3505200"/>
              <a:gd name="connsiteY160" fmla="*/ 3034589 h 3512310"/>
              <a:gd name="connsiteX161" fmla="*/ 2341770 w 3505200"/>
              <a:gd name="connsiteY161" fmla="*/ 2968879 h 3512310"/>
              <a:gd name="connsiteX162" fmla="*/ 2377902 w 3505200"/>
              <a:gd name="connsiteY162" fmla="*/ 2917848 h 3512310"/>
              <a:gd name="connsiteX163" fmla="*/ 2392199 w 3505200"/>
              <a:gd name="connsiteY163" fmla="*/ 2910510 h 3512310"/>
              <a:gd name="connsiteX164" fmla="*/ 1529170 w 3505200"/>
              <a:gd name="connsiteY164" fmla="*/ 2910442 h 3512310"/>
              <a:gd name="connsiteX165" fmla="*/ 1579438 w 3505200"/>
              <a:gd name="connsiteY165" fmla="*/ 2941732 h 3512310"/>
              <a:gd name="connsiteX166" fmla="*/ 1523205 w 3505200"/>
              <a:gd name="connsiteY166" fmla="*/ 3071937 h 3512310"/>
              <a:gd name="connsiteX167" fmla="*/ 1495241 w 3505200"/>
              <a:gd name="connsiteY167" fmla="*/ 2922224 h 3512310"/>
              <a:gd name="connsiteX168" fmla="*/ 1529170 w 3505200"/>
              <a:gd name="connsiteY168" fmla="*/ 2910442 h 3512310"/>
              <a:gd name="connsiteX169" fmla="*/ 468680 w 3505200"/>
              <a:gd name="connsiteY169" fmla="*/ 2704004 h 3512310"/>
              <a:gd name="connsiteX170" fmla="*/ 520700 w 3505200"/>
              <a:gd name="connsiteY170" fmla="*/ 2773503 h 3512310"/>
              <a:gd name="connsiteX171" fmla="*/ 381924 w 3505200"/>
              <a:gd name="connsiteY171" fmla="*/ 2818447 h 3512310"/>
              <a:gd name="connsiteX172" fmla="*/ 355600 w 3505200"/>
              <a:gd name="connsiteY172" fmla="*/ 2775710 h 3512310"/>
              <a:gd name="connsiteX173" fmla="*/ 381924 w 3505200"/>
              <a:gd name="connsiteY173" fmla="*/ 2732973 h 3512310"/>
              <a:gd name="connsiteX174" fmla="*/ 468680 w 3505200"/>
              <a:gd name="connsiteY174" fmla="*/ 2704004 h 3512310"/>
              <a:gd name="connsiteX175" fmla="*/ 1560848 w 3505200"/>
              <a:gd name="connsiteY175" fmla="*/ 2703968 h 3512310"/>
              <a:gd name="connsiteX176" fmla="*/ 1612902 w 3505200"/>
              <a:gd name="connsiteY176" fmla="*/ 2773503 h 3512310"/>
              <a:gd name="connsiteX177" fmla="*/ 1476912 w 3505200"/>
              <a:gd name="connsiteY177" fmla="*/ 2829685 h 3512310"/>
              <a:gd name="connsiteX178" fmla="*/ 1473901 w 3505200"/>
              <a:gd name="connsiteY178" fmla="*/ 2733256 h 3512310"/>
              <a:gd name="connsiteX179" fmla="*/ 1560848 w 3505200"/>
              <a:gd name="connsiteY179" fmla="*/ 2703968 h 3512310"/>
              <a:gd name="connsiteX180" fmla="*/ 860556 w 3505200"/>
              <a:gd name="connsiteY180" fmla="*/ 2700730 h 3512310"/>
              <a:gd name="connsiteX181" fmla="*/ 952502 w 3505200"/>
              <a:gd name="connsiteY181" fmla="*/ 2776771 h 3512310"/>
              <a:gd name="connsiteX182" fmla="*/ 879570 w 3505200"/>
              <a:gd name="connsiteY182" fmla="*/ 2851910 h 3512310"/>
              <a:gd name="connsiteX183" fmla="*/ 821120 w 3505200"/>
              <a:gd name="connsiteY183" fmla="*/ 2722735 h 3512310"/>
              <a:gd name="connsiteX184" fmla="*/ 860556 w 3505200"/>
              <a:gd name="connsiteY184" fmla="*/ 2700730 h 3512310"/>
              <a:gd name="connsiteX185" fmla="*/ 2416549 w 3505200"/>
              <a:gd name="connsiteY185" fmla="*/ 2700429 h 3512310"/>
              <a:gd name="connsiteX186" fmla="*/ 2468182 w 3505200"/>
              <a:gd name="connsiteY186" fmla="*/ 2828685 h 3512310"/>
              <a:gd name="connsiteX187" fmla="*/ 2331764 w 3505200"/>
              <a:gd name="connsiteY187" fmla="*/ 2797673 h 3512310"/>
              <a:gd name="connsiteX188" fmla="*/ 2353400 w 3505200"/>
              <a:gd name="connsiteY188" fmla="*/ 2715385 h 3512310"/>
              <a:gd name="connsiteX189" fmla="*/ 2416549 w 3505200"/>
              <a:gd name="connsiteY189" fmla="*/ 2700429 h 3512310"/>
              <a:gd name="connsiteX190" fmla="*/ 1324351 w 3505200"/>
              <a:gd name="connsiteY190" fmla="*/ 2700429 h 3512310"/>
              <a:gd name="connsiteX191" fmla="*/ 1375984 w 3505200"/>
              <a:gd name="connsiteY191" fmla="*/ 2828685 h 3512310"/>
              <a:gd name="connsiteX192" fmla="*/ 1239566 w 3505200"/>
              <a:gd name="connsiteY192" fmla="*/ 2797673 h 3512310"/>
              <a:gd name="connsiteX193" fmla="*/ 1261202 w 3505200"/>
              <a:gd name="connsiteY193" fmla="*/ 2715385 h 3512310"/>
              <a:gd name="connsiteX194" fmla="*/ 1324351 w 3505200"/>
              <a:gd name="connsiteY194" fmla="*/ 2700429 h 3512310"/>
              <a:gd name="connsiteX195" fmla="*/ 2626108 w 3505200"/>
              <a:gd name="connsiteY195" fmla="*/ 2700378 h 3512310"/>
              <a:gd name="connsiteX196" fmla="*/ 2681875 w 3505200"/>
              <a:gd name="connsiteY196" fmla="*/ 2720528 h 3512310"/>
              <a:gd name="connsiteX197" fmla="*/ 2631107 w 3505200"/>
              <a:gd name="connsiteY197" fmla="*/ 2851910 h 3512310"/>
              <a:gd name="connsiteX198" fmla="*/ 2573718 w 3505200"/>
              <a:gd name="connsiteY198" fmla="*/ 2722735 h 3512310"/>
              <a:gd name="connsiteX199" fmla="*/ 2626108 w 3505200"/>
              <a:gd name="connsiteY199" fmla="*/ 2700378 h 3512310"/>
              <a:gd name="connsiteX200" fmla="*/ 1749810 w 3505200"/>
              <a:gd name="connsiteY200" fmla="*/ 2700378 h 3512310"/>
              <a:gd name="connsiteX201" fmla="*/ 1805575 w 3505200"/>
              <a:gd name="connsiteY201" fmla="*/ 2720528 h 3512310"/>
              <a:gd name="connsiteX202" fmla="*/ 1754807 w 3505200"/>
              <a:gd name="connsiteY202" fmla="*/ 2851910 h 3512310"/>
              <a:gd name="connsiteX203" fmla="*/ 1697420 w 3505200"/>
              <a:gd name="connsiteY203" fmla="*/ 2722735 h 3512310"/>
              <a:gd name="connsiteX204" fmla="*/ 1749810 w 3505200"/>
              <a:gd name="connsiteY204" fmla="*/ 2700378 h 3512310"/>
              <a:gd name="connsiteX205" fmla="*/ 3067050 w 3505200"/>
              <a:gd name="connsiteY205" fmla="*/ 2699510 h 3512310"/>
              <a:gd name="connsiteX206" fmla="*/ 3149600 w 3505200"/>
              <a:gd name="connsiteY206" fmla="*/ 2772884 h 3512310"/>
              <a:gd name="connsiteX207" fmla="*/ 3004270 w 3505200"/>
              <a:gd name="connsiteY207" fmla="*/ 2823684 h 3512310"/>
              <a:gd name="connsiteX208" fmla="*/ 3009900 w 3505200"/>
              <a:gd name="connsiteY208" fmla="*/ 2724910 h 3512310"/>
              <a:gd name="connsiteX209" fmla="*/ 3067050 w 3505200"/>
              <a:gd name="connsiteY209" fmla="*/ 2699510 h 3512310"/>
              <a:gd name="connsiteX210" fmla="*/ 2190750 w 3505200"/>
              <a:gd name="connsiteY210" fmla="*/ 2699510 h 3512310"/>
              <a:gd name="connsiteX211" fmla="*/ 2273300 w 3505200"/>
              <a:gd name="connsiteY211" fmla="*/ 2772884 h 3512310"/>
              <a:gd name="connsiteX212" fmla="*/ 2127970 w 3505200"/>
              <a:gd name="connsiteY212" fmla="*/ 2823684 h 3512310"/>
              <a:gd name="connsiteX213" fmla="*/ 2133600 w 3505200"/>
              <a:gd name="connsiteY213" fmla="*/ 2724910 h 3512310"/>
              <a:gd name="connsiteX214" fmla="*/ 2190750 w 3505200"/>
              <a:gd name="connsiteY214" fmla="*/ 2699510 h 3512310"/>
              <a:gd name="connsiteX215" fmla="*/ 1974850 w 3505200"/>
              <a:gd name="connsiteY215" fmla="*/ 2699510 h 3512310"/>
              <a:gd name="connsiteX216" fmla="*/ 2057400 w 3505200"/>
              <a:gd name="connsiteY216" fmla="*/ 2772884 h 3512310"/>
              <a:gd name="connsiteX217" fmla="*/ 1912070 w 3505200"/>
              <a:gd name="connsiteY217" fmla="*/ 2823684 h 3512310"/>
              <a:gd name="connsiteX218" fmla="*/ 1917700 w 3505200"/>
              <a:gd name="connsiteY218" fmla="*/ 2724910 h 3512310"/>
              <a:gd name="connsiteX219" fmla="*/ 1974850 w 3505200"/>
              <a:gd name="connsiteY219" fmla="*/ 2699510 h 3512310"/>
              <a:gd name="connsiteX220" fmla="*/ 1098552 w 3505200"/>
              <a:gd name="connsiteY220" fmla="*/ 2699510 h 3512310"/>
              <a:gd name="connsiteX221" fmla="*/ 1181102 w 3505200"/>
              <a:gd name="connsiteY221" fmla="*/ 2772884 h 3512310"/>
              <a:gd name="connsiteX222" fmla="*/ 1035772 w 3505200"/>
              <a:gd name="connsiteY222" fmla="*/ 2823684 h 3512310"/>
              <a:gd name="connsiteX223" fmla="*/ 1041402 w 3505200"/>
              <a:gd name="connsiteY223" fmla="*/ 2724910 h 3512310"/>
              <a:gd name="connsiteX224" fmla="*/ 1098552 w 3505200"/>
              <a:gd name="connsiteY224" fmla="*/ 2699510 h 3512310"/>
              <a:gd name="connsiteX225" fmla="*/ 663089 w 3505200"/>
              <a:gd name="connsiteY225" fmla="*/ 2696031 h 3512310"/>
              <a:gd name="connsiteX226" fmla="*/ 720767 w 3505200"/>
              <a:gd name="connsiteY226" fmla="*/ 2732849 h 3512310"/>
              <a:gd name="connsiteX227" fmla="*/ 729646 w 3505200"/>
              <a:gd name="connsiteY227" fmla="*/ 2796349 h 3512310"/>
              <a:gd name="connsiteX228" fmla="*/ 607427 w 3505200"/>
              <a:gd name="connsiteY228" fmla="*/ 2830892 h 3512310"/>
              <a:gd name="connsiteX229" fmla="*/ 605778 w 3505200"/>
              <a:gd name="connsiteY229" fmla="*/ 2722119 h 3512310"/>
              <a:gd name="connsiteX230" fmla="*/ 663089 w 3505200"/>
              <a:gd name="connsiteY230" fmla="*/ 2696031 h 3512310"/>
              <a:gd name="connsiteX231" fmla="*/ 2847813 w 3505200"/>
              <a:gd name="connsiteY231" fmla="*/ 2696028 h 3512310"/>
              <a:gd name="connsiteX232" fmla="*/ 2906349 w 3505200"/>
              <a:gd name="connsiteY232" fmla="*/ 2734435 h 3512310"/>
              <a:gd name="connsiteX233" fmla="*/ 2938659 w 3505200"/>
              <a:gd name="connsiteY233" fmla="*/ 2775710 h 3512310"/>
              <a:gd name="connsiteX234" fmla="*/ 2906349 w 3505200"/>
              <a:gd name="connsiteY234" fmla="*/ 2804285 h 3512310"/>
              <a:gd name="connsiteX235" fmla="*/ 2792877 w 3505200"/>
              <a:gd name="connsiteY235" fmla="*/ 2831844 h 3512310"/>
              <a:gd name="connsiteX236" fmla="*/ 2790176 w 3505200"/>
              <a:gd name="connsiteY236" fmla="*/ 2722119 h 3512310"/>
              <a:gd name="connsiteX237" fmla="*/ 2847813 w 3505200"/>
              <a:gd name="connsiteY237" fmla="*/ 2696028 h 3512310"/>
              <a:gd name="connsiteX238" fmla="*/ 2619443 w 3505200"/>
              <a:gd name="connsiteY238" fmla="*/ 2473292 h 3512310"/>
              <a:gd name="connsiteX239" fmla="*/ 2705100 w 3505200"/>
              <a:gd name="connsiteY239" fmla="*/ 2552888 h 3512310"/>
              <a:gd name="connsiteX240" fmla="*/ 2636885 w 3505200"/>
              <a:gd name="connsiteY240" fmla="*/ 2623310 h 3512310"/>
              <a:gd name="connsiteX241" fmla="*/ 2578100 w 3505200"/>
              <a:gd name="connsiteY241" fmla="*/ 2496310 h 3512310"/>
              <a:gd name="connsiteX242" fmla="*/ 2619443 w 3505200"/>
              <a:gd name="connsiteY242" fmla="*/ 2473292 h 3512310"/>
              <a:gd name="connsiteX243" fmla="*/ 2401252 w 3505200"/>
              <a:gd name="connsiteY243" fmla="*/ 2472452 h 3512310"/>
              <a:gd name="connsiteX244" fmla="*/ 2460974 w 3505200"/>
              <a:gd name="connsiteY244" fmla="*/ 2490680 h 3512310"/>
              <a:gd name="connsiteX245" fmla="*/ 2406237 w 3505200"/>
              <a:gd name="connsiteY245" fmla="*/ 2623310 h 3512310"/>
              <a:gd name="connsiteX246" fmla="*/ 2350199 w 3505200"/>
              <a:gd name="connsiteY246" fmla="*/ 2504656 h 3512310"/>
              <a:gd name="connsiteX247" fmla="*/ 2401252 w 3505200"/>
              <a:gd name="connsiteY247" fmla="*/ 2472452 h 3512310"/>
              <a:gd name="connsiteX248" fmla="*/ 1525021 w 3505200"/>
              <a:gd name="connsiteY248" fmla="*/ 2472431 h 3512310"/>
              <a:gd name="connsiteX249" fmla="*/ 1584677 w 3505200"/>
              <a:gd name="connsiteY249" fmla="*/ 2490680 h 3512310"/>
              <a:gd name="connsiteX250" fmla="*/ 1591885 w 3505200"/>
              <a:gd name="connsiteY250" fmla="*/ 2600085 h 3512310"/>
              <a:gd name="connsiteX251" fmla="*/ 1467573 w 3505200"/>
              <a:gd name="connsiteY251" fmla="*/ 2595084 h 3512310"/>
              <a:gd name="connsiteX252" fmla="*/ 1474125 w 3505200"/>
              <a:gd name="connsiteY252" fmla="*/ 2504373 h 3512310"/>
              <a:gd name="connsiteX253" fmla="*/ 1525021 w 3505200"/>
              <a:gd name="connsiteY253" fmla="*/ 2472431 h 3512310"/>
              <a:gd name="connsiteX254" fmla="*/ 432820 w 3505200"/>
              <a:gd name="connsiteY254" fmla="*/ 2472431 h 3512310"/>
              <a:gd name="connsiteX255" fmla="*/ 492475 w 3505200"/>
              <a:gd name="connsiteY255" fmla="*/ 2490680 h 3512310"/>
              <a:gd name="connsiteX256" fmla="*/ 499682 w 3505200"/>
              <a:gd name="connsiteY256" fmla="*/ 2600085 h 3512310"/>
              <a:gd name="connsiteX257" fmla="*/ 375371 w 3505200"/>
              <a:gd name="connsiteY257" fmla="*/ 2595084 h 3512310"/>
              <a:gd name="connsiteX258" fmla="*/ 381924 w 3505200"/>
              <a:gd name="connsiteY258" fmla="*/ 2504373 h 3512310"/>
              <a:gd name="connsiteX259" fmla="*/ 432820 w 3505200"/>
              <a:gd name="connsiteY259" fmla="*/ 2472431 h 3512310"/>
              <a:gd name="connsiteX260" fmla="*/ 1756723 w 3505200"/>
              <a:gd name="connsiteY260" fmla="*/ 2472290 h 3512310"/>
              <a:gd name="connsiteX261" fmla="*/ 1811935 w 3505200"/>
              <a:gd name="connsiteY261" fmla="*/ 2603420 h 3512310"/>
              <a:gd name="connsiteX262" fmla="*/ 1676401 w 3505200"/>
              <a:gd name="connsiteY262" fmla="*/ 2551492 h 3512310"/>
              <a:gd name="connsiteX263" fmla="*/ 1701800 w 3505200"/>
              <a:gd name="connsiteY263" fmla="*/ 2496310 h 3512310"/>
              <a:gd name="connsiteX264" fmla="*/ 1756723 w 3505200"/>
              <a:gd name="connsiteY264" fmla="*/ 2472290 h 3512310"/>
              <a:gd name="connsiteX265" fmla="*/ 225638 w 3505200"/>
              <a:gd name="connsiteY265" fmla="*/ 2471978 h 3512310"/>
              <a:gd name="connsiteX266" fmla="*/ 277005 w 3505200"/>
              <a:gd name="connsiteY266" fmla="*/ 2496805 h 3512310"/>
              <a:gd name="connsiteX267" fmla="*/ 283782 w 3505200"/>
              <a:gd name="connsiteY267" fmla="*/ 2600085 h 3512310"/>
              <a:gd name="connsiteX268" fmla="*/ 186504 w 3505200"/>
              <a:gd name="connsiteY268" fmla="*/ 2578429 h 3512310"/>
              <a:gd name="connsiteX269" fmla="*/ 180340 w 3505200"/>
              <a:gd name="connsiteY269" fmla="*/ 2486150 h 3512310"/>
              <a:gd name="connsiteX270" fmla="*/ 225638 w 3505200"/>
              <a:gd name="connsiteY270" fmla="*/ 2471978 h 3512310"/>
              <a:gd name="connsiteX271" fmla="*/ 1312255 w 3505200"/>
              <a:gd name="connsiteY271" fmla="*/ 2471956 h 3512310"/>
              <a:gd name="connsiteX272" fmla="*/ 1368777 w 3505200"/>
              <a:gd name="connsiteY272" fmla="*/ 2490680 h 3512310"/>
              <a:gd name="connsiteX273" fmla="*/ 1377046 w 3505200"/>
              <a:gd name="connsiteY273" fmla="*/ 2603353 h 3512310"/>
              <a:gd name="connsiteX274" fmla="*/ 1257271 w 3505200"/>
              <a:gd name="connsiteY274" fmla="*/ 2604221 h 3512310"/>
              <a:gd name="connsiteX275" fmla="*/ 1264034 w 3505200"/>
              <a:gd name="connsiteY275" fmla="*/ 2495889 h 3512310"/>
              <a:gd name="connsiteX276" fmla="*/ 1312255 w 3505200"/>
              <a:gd name="connsiteY276" fmla="*/ 2471956 h 3512310"/>
              <a:gd name="connsiteX277" fmla="*/ 3283240 w 3505200"/>
              <a:gd name="connsiteY277" fmla="*/ 2471877 h 3512310"/>
              <a:gd name="connsiteX278" fmla="*/ 3332779 w 3505200"/>
              <a:gd name="connsiteY278" fmla="*/ 2495237 h 3512310"/>
              <a:gd name="connsiteX279" fmla="*/ 3318872 w 3505200"/>
              <a:gd name="connsiteY279" fmla="*/ 2564989 h 3512310"/>
              <a:gd name="connsiteX280" fmla="*/ 3228340 w 3505200"/>
              <a:gd name="connsiteY280" fmla="*/ 2608070 h 3512310"/>
              <a:gd name="connsiteX281" fmla="*/ 3234118 w 3505200"/>
              <a:gd name="connsiteY281" fmla="*/ 2494135 h 3512310"/>
              <a:gd name="connsiteX282" fmla="*/ 3283240 w 3505200"/>
              <a:gd name="connsiteY282" fmla="*/ 2471877 h 3512310"/>
              <a:gd name="connsiteX283" fmla="*/ 878616 w 3505200"/>
              <a:gd name="connsiteY283" fmla="*/ 2471281 h 3512310"/>
              <a:gd name="connsiteX284" fmla="*/ 939356 w 3505200"/>
              <a:gd name="connsiteY284" fmla="*/ 2598745 h 3512310"/>
              <a:gd name="connsiteX285" fmla="*/ 886381 w 3505200"/>
              <a:gd name="connsiteY285" fmla="*/ 2623310 h 3512310"/>
              <a:gd name="connsiteX286" fmla="*/ 825503 w 3505200"/>
              <a:gd name="connsiteY286" fmla="*/ 2496310 h 3512310"/>
              <a:gd name="connsiteX287" fmla="*/ 878616 w 3505200"/>
              <a:gd name="connsiteY287" fmla="*/ 2471281 h 3512310"/>
              <a:gd name="connsiteX288" fmla="*/ 3067050 w 3505200"/>
              <a:gd name="connsiteY288" fmla="*/ 2470910 h 3512310"/>
              <a:gd name="connsiteX289" fmla="*/ 3149600 w 3505200"/>
              <a:gd name="connsiteY289" fmla="*/ 2546198 h 3512310"/>
              <a:gd name="connsiteX290" fmla="*/ 3069037 w 3505200"/>
              <a:gd name="connsiteY290" fmla="*/ 2626485 h 3512310"/>
              <a:gd name="connsiteX291" fmla="*/ 3012295 w 3505200"/>
              <a:gd name="connsiteY291" fmla="*/ 2496805 h 3512310"/>
              <a:gd name="connsiteX292" fmla="*/ 3067050 w 3505200"/>
              <a:gd name="connsiteY292" fmla="*/ 2470910 h 3512310"/>
              <a:gd name="connsiteX293" fmla="*/ 1974850 w 3505200"/>
              <a:gd name="connsiteY293" fmla="*/ 2470910 h 3512310"/>
              <a:gd name="connsiteX294" fmla="*/ 2057400 w 3505200"/>
              <a:gd name="connsiteY294" fmla="*/ 2544779 h 3512310"/>
              <a:gd name="connsiteX295" fmla="*/ 1912070 w 3505200"/>
              <a:gd name="connsiteY295" fmla="*/ 2595084 h 3512310"/>
              <a:gd name="connsiteX296" fmla="*/ 1920095 w 3505200"/>
              <a:gd name="connsiteY296" fmla="*/ 2496805 h 3512310"/>
              <a:gd name="connsiteX297" fmla="*/ 1974850 w 3505200"/>
              <a:gd name="connsiteY297" fmla="*/ 2470910 h 3512310"/>
              <a:gd name="connsiteX298" fmla="*/ 2183786 w 3505200"/>
              <a:gd name="connsiteY298" fmla="*/ 2465638 h 3512310"/>
              <a:gd name="connsiteX299" fmla="*/ 2230177 w 3505200"/>
              <a:gd name="connsiteY299" fmla="*/ 2480888 h 3512310"/>
              <a:gd name="connsiteX300" fmla="*/ 2191177 w 3505200"/>
              <a:gd name="connsiteY300" fmla="*/ 2623310 h 3512310"/>
              <a:gd name="connsiteX301" fmla="*/ 2133600 w 3505200"/>
              <a:gd name="connsiteY301" fmla="*/ 2496310 h 3512310"/>
              <a:gd name="connsiteX302" fmla="*/ 2183786 w 3505200"/>
              <a:gd name="connsiteY302" fmla="*/ 2465638 h 3512310"/>
              <a:gd name="connsiteX303" fmla="*/ 661159 w 3505200"/>
              <a:gd name="connsiteY303" fmla="*/ 2462374 h 3512310"/>
              <a:gd name="connsiteX304" fmla="*/ 722386 w 3505200"/>
              <a:gd name="connsiteY304" fmla="*/ 2506417 h 3512310"/>
              <a:gd name="connsiteX305" fmla="*/ 755131 w 3505200"/>
              <a:gd name="connsiteY305" fmla="*/ 2548274 h 3512310"/>
              <a:gd name="connsiteX306" fmla="*/ 729596 w 3505200"/>
              <a:gd name="connsiteY306" fmla="*/ 2576267 h 3512310"/>
              <a:gd name="connsiteX307" fmla="*/ 668344 w 3505200"/>
              <a:gd name="connsiteY307" fmla="*/ 2614678 h 3512310"/>
              <a:gd name="connsiteX308" fmla="*/ 606428 w 3505200"/>
              <a:gd name="connsiteY308" fmla="*/ 2483911 h 3512310"/>
              <a:gd name="connsiteX309" fmla="*/ 661159 w 3505200"/>
              <a:gd name="connsiteY309" fmla="*/ 2462374 h 3512310"/>
              <a:gd name="connsiteX310" fmla="*/ 2845160 w 3505200"/>
              <a:gd name="connsiteY310" fmla="*/ 2462236 h 3512310"/>
              <a:gd name="connsiteX311" fmla="*/ 2905260 w 3505200"/>
              <a:gd name="connsiteY311" fmla="*/ 2504378 h 3512310"/>
              <a:gd name="connsiteX312" fmla="*/ 2912778 w 3505200"/>
              <a:gd name="connsiteY312" fmla="*/ 2574228 h 3512310"/>
              <a:gd name="connsiteX313" fmla="*/ 2792812 w 3505200"/>
              <a:gd name="connsiteY313" fmla="*/ 2603185 h 3512310"/>
              <a:gd name="connsiteX314" fmla="*/ 2790825 w 3505200"/>
              <a:gd name="connsiteY314" fmla="*/ 2483911 h 3512310"/>
              <a:gd name="connsiteX315" fmla="*/ 2845160 w 3505200"/>
              <a:gd name="connsiteY315" fmla="*/ 2462236 h 3512310"/>
              <a:gd name="connsiteX316" fmla="*/ 1076138 w 3505200"/>
              <a:gd name="connsiteY316" fmla="*/ 2461629 h 3512310"/>
              <a:gd name="connsiteX317" fmla="*/ 1174693 w 3505200"/>
              <a:gd name="connsiteY317" fmla="*/ 2535998 h 3512310"/>
              <a:gd name="connsiteX318" fmla="*/ 1038214 w 3505200"/>
              <a:gd name="connsiteY318" fmla="*/ 2597126 h 3512310"/>
              <a:gd name="connsiteX319" fmla="*/ 1045420 w 3505200"/>
              <a:gd name="connsiteY319" fmla="*/ 2481623 h 3512310"/>
              <a:gd name="connsiteX320" fmla="*/ 1076138 w 3505200"/>
              <a:gd name="connsiteY320" fmla="*/ 2461629 h 3512310"/>
              <a:gd name="connsiteX321" fmla="*/ 464488 w 3505200"/>
              <a:gd name="connsiteY321" fmla="*/ 2246127 h 3512310"/>
              <a:gd name="connsiteX322" fmla="*/ 520700 w 3505200"/>
              <a:gd name="connsiteY322" fmla="*/ 2324860 h 3512310"/>
              <a:gd name="connsiteX323" fmla="*/ 381924 w 3505200"/>
              <a:gd name="connsiteY323" fmla="*/ 2373947 h 3512310"/>
              <a:gd name="connsiteX324" fmla="*/ 386773 w 3505200"/>
              <a:gd name="connsiteY324" fmla="*/ 2273483 h 3512310"/>
              <a:gd name="connsiteX325" fmla="*/ 431311 w 3505200"/>
              <a:gd name="connsiteY325" fmla="*/ 2247011 h 3512310"/>
              <a:gd name="connsiteX326" fmla="*/ 464488 w 3505200"/>
              <a:gd name="connsiteY326" fmla="*/ 2246127 h 3512310"/>
              <a:gd name="connsiteX327" fmla="*/ 2862979 w 3505200"/>
              <a:gd name="connsiteY327" fmla="*/ 2245580 h 3512310"/>
              <a:gd name="connsiteX328" fmla="*/ 2920119 w 3505200"/>
              <a:gd name="connsiteY328" fmla="*/ 2306989 h 3512310"/>
              <a:gd name="connsiteX329" fmla="*/ 2907601 w 3505200"/>
              <a:gd name="connsiteY329" fmla="*/ 2373664 h 3512310"/>
              <a:gd name="connsiteX330" fmla="*/ 2796826 w 3505200"/>
              <a:gd name="connsiteY330" fmla="*/ 2387640 h 3512310"/>
              <a:gd name="connsiteX331" fmla="*/ 2794000 w 3505200"/>
              <a:gd name="connsiteY331" fmla="*/ 2267710 h 3512310"/>
              <a:gd name="connsiteX332" fmla="*/ 2862979 w 3505200"/>
              <a:gd name="connsiteY332" fmla="*/ 2245580 h 3512310"/>
              <a:gd name="connsiteX333" fmla="*/ 1313468 w 3505200"/>
              <a:gd name="connsiteY333" fmla="*/ 2245229 h 3512310"/>
              <a:gd name="connsiteX334" fmla="*/ 1397003 w 3505200"/>
              <a:gd name="connsiteY334" fmla="*/ 2324860 h 3512310"/>
              <a:gd name="connsiteX335" fmla="*/ 1264035 w 3505200"/>
              <a:gd name="connsiteY335" fmla="*/ 2382431 h 3512310"/>
              <a:gd name="connsiteX336" fmla="*/ 1269822 w 3505200"/>
              <a:gd name="connsiteY336" fmla="*/ 2265302 h 3512310"/>
              <a:gd name="connsiteX337" fmla="*/ 1313468 w 3505200"/>
              <a:gd name="connsiteY337" fmla="*/ 2245229 h 3512310"/>
              <a:gd name="connsiteX338" fmla="*/ 2408790 w 3505200"/>
              <a:gd name="connsiteY338" fmla="*/ 2243768 h 3512310"/>
              <a:gd name="connsiteX339" fmla="*/ 2461405 w 3505200"/>
              <a:gd name="connsiteY339" fmla="*/ 2268205 h 3512310"/>
              <a:gd name="connsiteX340" fmla="*/ 2463800 w 3505200"/>
              <a:gd name="connsiteY340" fmla="*/ 2382010 h 3512310"/>
              <a:gd name="connsiteX341" fmla="*/ 2350422 w 3505200"/>
              <a:gd name="connsiteY341" fmla="*/ 2373947 h 3512310"/>
              <a:gd name="connsiteX342" fmla="*/ 2355273 w 3505200"/>
              <a:gd name="connsiteY342" fmla="*/ 2273483 h 3512310"/>
              <a:gd name="connsiteX343" fmla="*/ 2408790 w 3505200"/>
              <a:gd name="connsiteY343" fmla="*/ 2243768 h 3512310"/>
              <a:gd name="connsiteX344" fmla="*/ 1532494 w 3505200"/>
              <a:gd name="connsiteY344" fmla="*/ 2243768 h 3512310"/>
              <a:gd name="connsiteX345" fmla="*/ 1585108 w 3505200"/>
              <a:gd name="connsiteY345" fmla="*/ 2268205 h 3512310"/>
              <a:gd name="connsiteX346" fmla="*/ 1587503 w 3505200"/>
              <a:gd name="connsiteY346" fmla="*/ 2382010 h 3512310"/>
              <a:gd name="connsiteX347" fmla="*/ 1474125 w 3505200"/>
              <a:gd name="connsiteY347" fmla="*/ 2373947 h 3512310"/>
              <a:gd name="connsiteX348" fmla="*/ 1478976 w 3505200"/>
              <a:gd name="connsiteY348" fmla="*/ 2273483 h 3512310"/>
              <a:gd name="connsiteX349" fmla="*/ 1532494 w 3505200"/>
              <a:gd name="connsiteY349" fmla="*/ 2243768 h 3512310"/>
              <a:gd name="connsiteX350" fmla="*/ 664614 w 3505200"/>
              <a:gd name="connsiteY350" fmla="*/ 2243768 h 3512310"/>
              <a:gd name="connsiteX351" fmla="*/ 718131 w 3505200"/>
              <a:gd name="connsiteY351" fmla="*/ 2273483 h 3512310"/>
              <a:gd name="connsiteX352" fmla="*/ 722982 w 3505200"/>
              <a:gd name="connsiteY352" fmla="*/ 2373947 h 3512310"/>
              <a:gd name="connsiteX353" fmla="*/ 609604 w 3505200"/>
              <a:gd name="connsiteY353" fmla="*/ 2382010 h 3512310"/>
              <a:gd name="connsiteX354" fmla="*/ 611999 w 3505200"/>
              <a:gd name="connsiteY354" fmla="*/ 2268205 h 3512310"/>
              <a:gd name="connsiteX355" fmla="*/ 664614 w 3505200"/>
              <a:gd name="connsiteY355" fmla="*/ 2243768 h 3512310"/>
              <a:gd name="connsiteX356" fmla="*/ 1970596 w 3505200"/>
              <a:gd name="connsiteY356" fmla="*/ 2243766 h 3512310"/>
              <a:gd name="connsiteX357" fmla="*/ 2028006 w 3505200"/>
              <a:gd name="connsiteY357" fmla="*/ 2269924 h 3512310"/>
              <a:gd name="connsiteX358" fmla="*/ 2031505 w 3505200"/>
              <a:gd name="connsiteY358" fmla="*/ 2379615 h 3512310"/>
              <a:gd name="connsiteX359" fmla="*/ 1921694 w 3505200"/>
              <a:gd name="connsiteY359" fmla="*/ 2379796 h 3512310"/>
              <a:gd name="connsiteX360" fmla="*/ 1918622 w 3505200"/>
              <a:gd name="connsiteY360" fmla="*/ 2275773 h 3512310"/>
              <a:gd name="connsiteX361" fmla="*/ 1970596 w 3505200"/>
              <a:gd name="connsiteY361" fmla="*/ 2243766 h 3512310"/>
              <a:gd name="connsiteX362" fmla="*/ 217996 w 3505200"/>
              <a:gd name="connsiteY362" fmla="*/ 2243766 h 3512310"/>
              <a:gd name="connsiteX363" fmla="*/ 275408 w 3505200"/>
              <a:gd name="connsiteY363" fmla="*/ 2269924 h 3512310"/>
              <a:gd name="connsiteX364" fmla="*/ 277188 w 3505200"/>
              <a:gd name="connsiteY364" fmla="*/ 2378016 h 3512310"/>
              <a:gd name="connsiteX365" fmla="*/ 169094 w 3505200"/>
              <a:gd name="connsiteY365" fmla="*/ 2379796 h 3512310"/>
              <a:gd name="connsiteX366" fmla="*/ 166022 w 3505200"/>
              <a:gd name="connsiteY366" fmla="*/ 2275773 h 3512310"/>
              <a:gd name="connsiteX367" fmla="*/ 217996 w 3505200"/>
              <a:gd name="connsiteY367" fmla="*/ 2243766 h 3512310"/>
              <a:gd name="connsiteX368" fmla="*/ 2626982 w 3505200"/>
              <a:gd name="connsiteY368" fmla="*/ 2243569 h 3512310"/>
              <a:gd name="connsiteX369" fmla="*/ 2676874 w 3505200"/>
              <a:gd name="connsiteY369" fmla="*/ 2262080 h 3512310"/>
              <a:gd name="connsiteX370" fmla="*/ 2633282 w 3505200"/>
              <a:gd name="connsiteY370" fmla="*/ 2407410 h 3512310"/>
              <a:gd name="connsiteX371" fmla="*/ 2552700 w 3505200"/>
              <a:gd name="connsiteY371" fmla="*/ 2325355 h 3512310"/>
              <a:gd name="connsiteX372" fmla="*/ 2580495 w 3505200"/>
              <a:gd name="connsiteY372" fmla="*/ 2268205 h 3512310"/>
              <a:gd name="connsiteX373" fmla="*/ 2626982 w 3505200"/>
              <a:gd name="connsiteY373" fmla="*/ 2243569 h 3512310"/>
              <a:gd name="connsiteX374" fmla="*/ 1750684 w 3505200"/>
              <a:gd name="connsiteY374" fmla="*/ 2243569 h 3512310"/>
              <a:gd name="connsiteX375" fmla="*/ 1800574 w 3505200"/>
              <a:gd name="connsiteY375" fmla="*/ 2262080 h 3512310"/>
              <a:gd name="connsiteX376" fmla="*/ 1756982 w 3505200"/>
              <a:gd name="connsiteY376" fmla="*/ 2407410 h 3512310"/>
              <a:gd name="connsiteX377" fmla="*/ 1676401 w 3505200"/>
              <a:gd name="connsiteY377" fmla="*/ 2325355 h 3512310"/>
              <a:gd name="connsiteX378" fmla="*/ 1704197 w 3505200"/>
              <a:gd name="connsiteY378" fmla="*/ 2268205 h 3512310"/>
              <a:gd name="connsiteX379" fmla="*/ 1750684 w 3505200"/>
              <a:gd name="connsiteY379" fmla="*/ 2243569 h 3512310"/>
              <a:gd name="connsiteX380" fmla="*/ 874386 w 3505200"/>
              <a:gd name="connsiteY380" fmla="*/ 2243569 h 3512310"/>
              <a:gd name="connsiteX381" fmla="*/ 924278 w 3505200"/>
              <a:gd name="connsiteY381" fmla="*/ 2262080 h 3512310"/>
              <a:gd name="connsiteX382" fmla="*/ 880686 w 3505200"/>
              <a:gd name="connsiteY382" fmla="*/ 2407410 h 3512310"/>
              <a:gd name="connsiteX383" fmla="*/ 800104 w 3505200"/>
              <a:gd name="connsiteY383" fmla="*/ 2325355 h 3512310"/>
              <a:gd name="connsiteX384" fmla="*/ 827899 w 3505200"/>
              <a:gd name="connsiteY384" fmla="*/ 2268205 h 3512310"/>
              <a:gd name="connsiteX385" fmla="*/ 874386 w 3505200"/>
              <a:gd name="connsiteY385" fmla="*/ 2243569 h 3512310"/>
              <a:gd name="connsiteX386" fmla="*/ 3291204 w 3505200"/>
              <a:gd name="connsiteY386" fmla="*/ 2242310 h 3512310"/>
              <a:gd name="connsiteX387" fmla="*/ 3365500 w 3505200"/>
              <a:gd name="connsiteY387" fmla="*/ 2324860 h 3512310"/>
              <a:gd name="connsiteX388" fmla="*/ 3286203 w 3505200"/>
              <a:gd name="connsiteY388" fmla="*/ 2407410 h 3512310"/>
              <a:gd name="connsiteX389" fmla="*/ 3241326 w 3505200"/>
              <a:gd name="connsiteY389" fmla="*/ 2262080 h 3512310"/>
              <a:gd name="connsiteX390" fmla="*/ 3291204 w 3505200"/>
              <a:gd name="connsiteY390" fmla="*/ 2242310 h 3512310"/>
              <a:gd name="connsiteX391" fmla="*/ 3068342 w 3505200"/>
              <a:gd name="connsiteY391" fmla="*/ 2242310 h 3512310"/>
              <a:gd name="connsiteX392" fmla="*/ 3149600 w 3505200"/>
              <a:gd name="connsiteY392" fmla="*/ 2330528 h 3512310"/>
              <a:gd name="connsiteX393" fmla="*/ 3067050 w 3505200"/>
              <a:gd name="connsiteY393" fmla="*/ 2407410 h 3512310"/>
              <a:gd name="connsiteX394" fmla="*/ 2984500 w 3505200"/>
              <a:gd name="connsiteY394" fmla="*/ 2326459 h 3512310"/>
              <a:gd name="connsiteX395" fmla="*/ 3012114 w 3505200"/>
              <a:gd name="connsiteY395" fmla="*/ 2271704 h 3512310"/>
              <a:gd name="connsiteX396" fmla="*/ 3068342 w 3505200"/>
              <a:gd name="connsiteY396" fmla="*/ 2242310 h 3512310"/>
              <a:gd name="connsiteX397" fmla="*/ 2190750 w 3505200"/>
              <a:gd name="connsiteY397" fmla="*/ 2242310 h 3512310"/>
              <a:gd name="connsiteX398" fmla="*/ 2273300 w 3505200"/>
              <a:gd name="connsiteY398" fmla="*/ 2324860 h 3512310"/>
              <a:gd name="connsiteX399" fmla="*/ 2189828 w 3505200"/>
              <a:gd name="connsiteY399" fmla="*/ 2407410 h 3512310"/>
              <a:gd name="connsiteX400" fmla="*/ 2108200 w 3505200"/>
              <a:gd name="connsiteY400" fmla="*/ 2332923 h 3512310"/>
              <a:gd name="connsiteX401" fmla="*/ 2134522 w 3505200"/>
              <a:gd name="connsiteY401" fmla="*/ 2275773 h 3512310"/>
              <a:gd name="connsiteX402" fmla="*/ 2190750 w 3505200"/>
              <a:gd name="connsiteY402" fmla="*/ 2242310 h 3512310"/>
              <a:gd name="connsiteX403" fmla="*/ 1095597 w 3505200"/>
              <a:gd name="connsiteY403" fmla="*/ 2238434 h 3512310"/>
              <a:gd name="connsiteX404" fmla="*/ 1175262 w 3505200"/>
              <a:gd name="connsiteY404" fmla="*/ 2342309 h 3512310"/>
              <a:gd name="connsiteX405" fmla="*/ 1042326 w 3505200"/>
              <a:gd name="connsiteY405" fmla="*/ 2373947 h 3512310"/>
              <a:gd name="connsiteX406" fmla="*/ 1042877 w 3505200"/>
              <a:gd name="connsiteY406" fmla="*/ 2275071 h 3512310"/>
              <a:gd name="connsiteX407" fmla="*/ 1095597 w 3505200"/>
              <a:gd name="connsiteY407" fmla="*/ 2238434 h 3512310"/>
              <a:gd name="connsiteX408" fmla="*/ 30015 w 3505200"/>
              <a:gd name="connsiteY408" fmla="*/ 2026410 h 3512310"/>
              <a:gd name="connsiteX409" fmla="*/ 81724 w 3505200"/>
              <a:gd name="connsiteY409" fmla="*/ 2120435 h 3512310"/>
              <a:gd name="connsiteX410" fmla="*/ 12303 w 3505200"/>
              <a:gd name="connsiteY410" fmla="*/ 2080385 h 3512310"/>
              <a:gd name="connsiteX411" fmla="*/ 30015 w 3505200"/>
              <a:gd name="connsiteY411" fmla="*/ 2026410 h 3512310"/>
              <a:gd name="connsiteX412" fmla="*/ 685342 w 3505200"/>
              <a:gd name="connsiteY412" fmla="*/ 2017774 h 3512310"/>
              <a:gd name="connsiteX413" fmla="*/ 735464 w 3505200"/>
              <a:gd name="connsiteY413" fmla="*/ 2078389 h 3512310"/>
              <a:gd name="connsiteX414" fmla="*/ 723206 w 3505200"/>
              <a:gd name="connsiteY414" fmla="*/ 2145064 h 3512310"/>
              <a:gd name="connsiteX415" fmla="*/ 663658 w 3505200"/>
              <a:gd name="connsiteY415" fmla="*/ 2178810 h 3512310"/>
              <a:gd name="connsiteX416" fmla="*/ 617951 w 3505200"/>
              <a:gd name="connsiteY416" fmla="*/ 2039809 h 3512310"/>
              <a:gd name="connsiteX417" fmla="*/ 685342 w 3505200"/>
              <a:gd name="connsiteY417" fmla="*/ 2017774 h 3512310"/>
              <a:gd name="connsiteX418" fmla="*/ 2624436 w 3505200"/>
              <a:gd name="connsiteY418" fmla="*/ 2015754 h 3512310"/>
              <a:gd name="connsiteX419" fmla="*/ 2667631 w 3505200"/>
              <a:gd name="connsiteY419" fmla="*/ 2033086 h 3512310"/>
              <a:gd name="connsiteX420" fmla="*/ 2705100 w 3505200"/>
              <a:gd name="connsiteY420" fmla="*/ 2092411 h 3512310"/>
              <a:gd name="connsiteX421" fmla="*/ 2572470 w 3505200"/>
              <a:gd name="connsiteY421" fmla="*/ 2150584 h 3512310"/>
              <a:gd name="connsiteX422" fmla="*/ 2586163 w 3505200"/>
              <a:gd name="connsiteY422" fmla="*/ 2040032 h 3512310"/>
              <a:gd name="connsiteX423" fmla="*/ 2624436 w 3505200"/>
              <a:gd name="connsiteY423" fmla="*/ 2015754 h 3512310"/>
              <a:gd name="connsiteX424" fmla="*/ 1745938 w 3505200"/>
              <a:gd name="connsiteY424" fmla="*/ 2015656 h 3512310"/>
              <a:gd name="connsiteX425" fmla="*/ 1775660 w 3505200"/>
              <a:gd name="connsiteY425" fmla="*/ 2021961 h 3512310"/>
              <a:gd name="connsiteX426" fmla="*/ 1822255 w 3505200"/>
              <a:gd name="connsiteY426" fmla="*/ 2095260 h 3512310"/>
              <a:gd name="connsiteX427" fmla="*/ 1754807 w 3505200"/>
              <a:gd name="connsiteY427" fmla="*/ 2178810 h 3512310"/>
              <a:gd name="connsiteX428" fmla="*/ 1709864 w 3505200"/>
              <a:gd name="connsiteY428" fmla="*/ 2040032 h 3512310"/>
              <a:gd name="connsiteX429" fmla="*/ 1745938 w 3505200"/>
              <a:gd name="connsiteY429" fmla="*/ 2015656 h 3512310"/>
              <a:gd name="connsiteX430" fmla="*/ 869642 w 3505200"/>
              <a:gd name="connsiteY430" fmla="*/ 2015656 h 3512310"/>
              <a:gd name="connsiteX431" fmla="*/ 899364 w 3505200"/>
              <a:gd name="connsiteY431" fmla="*/ 2021961 h 3512310"/>
              <a:gd name="connsiteX432" fmla="*/ 945961 w 3505200"/>
              <a:gd name="connsiteY432" fmla="*/ 2095260 h 3512310"/>
              <a:gd name="connsiteX433" fmla="*/ 878512 w 3505200"/>
              <a:gd name="connsiteY433" fmla="*/ 2178810 h 3512310"/>
              <a:gd name="connsiteX434" fmla="*/ 833567 w 3505200"/>
              <a:gd name="connsiteY434" fmla="*/ 2040032 h 3512310"/>
              <a:gd name="connsiteX435" fmla="*/ 869642 w 3505200"/>
              <a:gd name="connsiteY435" fmla="*/ 2015656 h 3512310"/>
              <a:gd name="connsiteX436" fmla="*/ 1098298 w 3505200"/>
              <a:gd name="connsiteY436" fmla="*/ 2015446 h 3512310"/>
              <a:gd name="connsiteX437" fmla="*/ 1149931 w 3505200"/>
              <a:gd name="connsiteY437" fmla="*/ 2044883 h 3512310"/>
              <a:gd name="connsiteX438" fmla="*/ 1155704 w 3505200"/>
              <a:gd name="connsiteY438" fmla="*/ 2153410 h 3512310"/>
              <a:gd name="connsiteX439" fmla="*/ 1044526 w 3505200"/>
              <a:gd name="connsiteY439" fmla="*/ 2156585 h 3512310"/>
              <a:gd name="connsiteX440" fmla="*/ 1045960 w 3505200"/>
              <a:gd name="connsiteY440" fmla="*/ 2046099 h 3512310"/>
              <a:gd name="connsiteX441" fmla="*/ 1098298 w 3505200"/>
              <a:gd name="connsiteY441" fmla="*/ 2015446 h 3512310"/>
              <a:gd name="connsiteX442" fmla="*/ 3468473 w 3505200"/>
              <a:gd name="connsiteY442" fmla="*/ 2015254 h 3512310"/>
              <a:gd name="connsiteX443" fmla="*/ 3487754 w 3505200"/>
              <a:gd name="connsiteY443" fmla="*/ 2086222 h 3512310"/>
              <a:gd name="connsiteX444" fmla="*/ 3435630 w 3505200"/>
              <a:gd name="connsiteY444" fmla="*/ 2136569 h 3512310"/>
              <a:gd name="connsiteX445" fmla="*/ 3446776 w 3505200"/>
              <a:gd name="connsiteY445" fmla="*/ 2023430 h 3512310"/>
              <a:gd name="connsiteX446" fmla="*/ 3468473 w 3505200"/>
              <a:gd name="connsiteY446" fmla="*/ 2015254 h 3512310"/>
              <a:gd name="connsiteX447" fmla="*/ 3067050 w 3505200"/>
              <a:gd name="connsiteY447" fmla="*/ 2013710 h 3512310"/>
              <a:gd name="connsiteX448" fmla="*/ 3149600 w 3505200"/>
              <a:gd name="connsiteY448" fmla="*/ 2102033 h 3512310"/>
              <a:gd name="connsiteX449" fmla="*/ 3067050 w 3505200"/>
              <a:gd name="connsiteY449" fmla="*/ 2178810 h 3512310"/>
              <a:gd name="connsiteX450" fmla="*/ 2984500 w 3505200"/>
              <a:gd name="connsiteY450" fmla="*/ 2102033 h 3512310"/>
              <a:gd name="connsiteX451" fmla="*/ 3015673 w 3505200"/>
              <a:gd name="connsiteY451" fmla="*/ 2044883 h 3512310"/>
              <a:gd name="connsiteX452" fmla="*/ 3067050 w 3505200"/>
              <a:gd name="connsiteY452" fmla="*/ 2013710 h 3512310"/>
              <a:gd name="connsiteX453" fmla="*/ 2190750 w 3505200"/>
              <a:gd name="connsiteY453" fmla="*/ 2013710 h 3512310"/>
              <a:gd name="connsiteX454" fmla="*/ 2273300 w 3505200"/>
              <a:gd name="connsiteY454" fmla="*/ 2102033 h 3512310"/>
              <a:gd name="connsiteX455" fmla="*/ 2190750 w 3505200"/>
              <a:gd name="connsiteY455" fmla="*/ 2178810 h 3512310"/>
              <a:gd name="connsiteX456" fmla="*/ 2108200 w 3505200"/>
              <a:gd name="connsiteY456" fmla="*/ 2102033 h 3512310"/>
              <a:gd name="connsiteX457" fmla="*/ 2139373 w 3505200"/>
              <a:gd name="connsiteY457" fmla="*/ 2044883 h 3512310"/>
              <a:gd name="connsiteX458" fmla="*/ 2190750 w 3505200"/>
              <a:gd name="connsiteY458" fmla="*/ 2013710 h 3512310"/>
              <a:gd name="connsiteX459" fmla="*/ 1974850 w 3505200"/>
              <a:gd name="connsiteY459" fmla="*/ 2013710 h 3512310"/>
              <a:gd name="connsiteX460" fmla="*/ 2057400 w 3505200"/>
              <a:gd name="connsiteY460" fmla="*/ 2102033 h 3512310"/>
              <a:gd name="connsiteX461" fmla="*/ 1974850 w 3505200"/>
              <a:gd name="connsiteY461" fmla="*/ 2178810 h 3512310"/>
              <a:gd name="connsiteX462" fmla="*/ 1892300 w 3505200"/>
              <a:gd name="connsiteY462" fmla="*/ 2102033 h 3512310"/>
              <a:gd name="connsiteX463" fmla="*/ 1923473 w 3505200"/>
              <a:gd name="connsiteY463" fmla="*/ 2044883 h 3512310"/>
              <a:gd name="connsiteX464" fmla="*/ 1974850 w 3505200"/>
              <a:gd name="connsiteY464" fmla="*/ 2013710 h 3512310"/>
              <a:gd name="connsiteX465" fmla="*/ 222250 w 3505200"/>
              <a:gd name="connsiteY465" fmla="*/ 2013710 h 3512310"/>
              <a:gd name="connsiteX466" fmla="*/ 304800 w 3505200"/>
              <a:gd name="connsiteY466" fmla="*/ 2102033 h 3512310"/>
              <a:gd name="connsiteX467" fmla="*/ 222746 w 3505200"/>
              <a:gd name="connsiteY467" fmla="*/ 2178810 h 3512310"/>
              <a:gd name="connsiteX468" fmla="*/ 139701 w 3505200"/>
              <a:gd name="connsiteY468" fmla="*/ 2099638 h 3512310"/>
              <a:gd name="connsiteX469" fmla="*/ 170873 w 3505200"/>
              <a:gd name="connsiteY469" fmla="*/ 2044883 h 3512310"/>
              <a:gd name="connsiteX470" fmla="*/ 222250 w 3505200"/>
              <a:gd name="connsiteY470" fmla="*/ 2013710 h 3512310"/>
              <a:gd name="connsiteX471" fmla="*/ 2405463 w 3505200"/>
              <a:gd name="connsiteY471" fmla="*/ 2008863 h 3512310"/>
              <a:gd name="connsiteX472" fmla="*/ 2455737 w 3505200"/>
              <a:gd name="connsiteY472" fmla="*/ 2040032 h 3512310"/>
              <a:gd name="connsiteX473" fmla="*/ 2407857 w 3505200"/>
              <a:gd name="connsiteY473" fmla="*/ 2172265 h 3512310"/>
              <a:gd name="connsiteX474" fmla="*/ 2332293 w 3505200"/>
              <a:gd name="connsiteY474" fmla="*/ 2125561 h 3512310"/>
              <a:gd name="connsiteX475" fmla="*/ 2373174 w 3505200"/>
              <a:gd name="connsiteY475" fmla="*/ 2022214 h 3512310"/>
              <a:gd name="connsiteX476" fmla="*/ 2405463 w 3505200"/>
              <a:gd name="connsiteY476" fmla="*/ 2008863 h 3512310"/>
              <a:gd name="connsiteX477" fmla="*/ 1527607 w 3505200"/>
              <a:gd name="connsiteY477" fmla="*/ 2008587 h 3512310"/>
              <a:gd name="connsiteX478" fmla="*/ 1579441 w 3505200"/>
              <a:gd name="connsiteY478" fmla="*/ 2040032 h 3512310"/>
              <a:gd name="connsiteX479" fmla="*/ 1588627 w 3505200"/>
              <a:gd name="connsiteY479" fmla="*/ 2158744 h 3512310"/>
              <a:gd name="connsiteX480" fmla="*/ 1458753 w 3505200"/>
              <a:gd name="connsiteY480" fmla="*/ 2128010 h 3512310"/>
              <a:gd name="connsiteX481" fmla="*/ 1490673 w 3505200"/>
              <a:gd name="connsiteY481" fmla="*/ 2026489 h 3512310"/>
              <a:gd name="connsiteX482" fmla="*/ 1527607 w 3505200"/>
              <a:gd name="connsiteY482" fmla="*/ 2008587 h 3512310"/>
              <a:gd name="connsiteX483" fmla="*/ 1312114 w 3505200"/>
              <a:gd name="connsiteY483" fmla="*/ 2008219 h 3512310"/>
              <a:gd name="connsiteX484" fmla="*/ 1343864 w 3505200"/>
              <a:gd name="connsiteY484" fmla="*/ 2021961 h 3512310"/>
              <a:gd name="connsiteX485" fmla="*/ 1372727 w 3505200"/>
              <a:gd name="connsiteY485" fmla="*/ 2158744 h 3512310"/>
              <a:gd name="connsiteX486" fmla="*/ 1248264 w 3505200"/>
              <a:gd name="connsiteY486" fmla="*/ 2133474 h 3512310"/>
              <a:gd name="connsiteX487" fmla="*/ 1280978 w 3505200"/>
              <a:gd name="connsiteY487" fmla="*/ 2022214 h 3512310"/>
              <a:gd name="connsiteX488" fmla="*/ 1312114 w 3505200"/>
              <a:gd name="connsiteY488" fmla="*/ 2008219 h 3512310"/>
              <a:gd name="connsiteX489" fmla="*/ 435812 w 3505200"/>
              <a:gd name="connsiteY489" fmla="*/ 2007868 h 3512310"/>
              <a:gd name="connsiteX490" fmla="*/ 467561 w 3505200"/>
              <a:gd name="connsiteY490" fmla="*/ 2021961 h 3512310"/>
              <a:gd name="connsiteX491" fmla="*/ 514158 w 3505200"/>
              <a:gd name="connsiteY491" fmla="*/ 2097467 h 3512310"/>
              <a:gd name="connsiteX492" fmla="*/ 366550 w 3505200"/>
              <a:gd name="connsiteY492" fmla="*/ 2128010 h 3512310"/>
              <a:gd name="connsiteX493" fmla="*/ 398469 w 3505200"/>
              <a:gd name="connsiteY493" fmla="*/ 2026489 h 3512310"/>
              <a:gd name="connsiteX494" fmla="*/ 435812 w 3505200"/>
              <a:gd name="connsiteY494" fmla="*/ 2007868 h 3512310"/>
              <a:gd name="connsiteX495" fmla="*/ 3263580 w 3505200"/>
              <a:gd name="connsiteY495" fmla="*/ 2007781 h 3512310"/>
              <a:gd name="connsiteX496" fmla="*/ 3335544 w 3505200"/>
              <a:gd name="connsiteY496" fmla="*/ 2046099 h 3512310"/>
              <a:gd name="connsiteX497" fmla="*/ 3353321 w 3505200"/>
              <a:gd name="connsiteY497" fmla="*/ 2106424 h 3512310"/>
              <a:gd name="connsiteX498" fmla="*/ 3281430 w 3505200"/>
              <a:gd name="connsiteY498" fmla="*/ 2178810 h 3512310"/>
              <a:gd name="connsiteX499" fmla="*/ 3209253 w 3505200"/>
              <a:gd name="connsiteY499" fmla="*/ 2085447 h 3512310"/>
              <a:gd name="connsiteX500" fmla="*/ 3238500 w 3505200"/>
              <a:gd name="connsiteY500" fmla="*/ 2017364 h 3512310"/>
              <a:gd name="connsiteX501" fmla="*/ 3263580 w 3505200"/>
              <a:gd name="connsiteY501" fmla="*/ 2007781 h 3512310"/>
              <a:gd name="connsiteX502" fmla="*/ 2834677 w 3505200"/>
              <a:gd name="connsiteY502" fmla="*/ 2007746 h 3512310"/>
              <a:gd name="connsiteX503" fmla="*/ 2874552 w 3505200"/>
              <a:gd name="connsiteY503" fmla="*/ 2027810 h 3512310"/>
              <a:gd name="connsiteX504" fmla="*/ 2920370 w 3505200"/>
              <a:gd name="connsiteY504" fmla="*/ 2074550 h 3512310"/>
              <a:gd name="connsiteX505" fmla="*/ 2904640 w 3505200"/>
              <a:gd name="connsiteY505" fmla="*/ 2133474 h 3512310"/>
              <a:gd name="connsiteX506" fmla="*/ 2762445 w 3505200"/>
              <a:gd name="connsiteY506" fmla="*/ 2097467 h 3512310"/>
              <a:gd name="connsiteX507" fmla="*/ 2800350 w 3505200"/>
              <a:gd name="connsiteY507" fmla="*/ 2016186 h 3512310"/>
              <a:gd name="connsiteX508" fmla="*/ 2834677 w 3505200"/>
              <a:gd name="connsiteY508" fmla="*/ 2007746 h 3512310"/>
              <a:gd name="connsiteX509" fmla="*/ 2618698 w 3505200"/>
              <a:gd name="connsiteY509" fmla="*/ 1800816 h 3512310"/>
              <a:gd name="connsiteX510" fmla="*/ 2705100 w 3505200"/>
              <a:gd name="connsiteY510" fmla="*/ 1875071 h 3512310"/>
              <a:gd name="connsiteX511" fmla="*/ 2632168 w 3505200"/>
              <a:gd name="connsiteY511" fmla="*/ 1950210 h 3512310"/>
              <a:gd name="connsiteX512" fmla="*/ 2578100 w 3505200"/>
              <a:gd name="connsiteY512" fmla="*/ 1823210 h 3512310"/>
              <a:gd name="connsiteX513" fmla="*/ 2618698 w 3505200"/>
              <a:gd name="connsiteY513" fmla="*/ 1800816 h 3512310"/>
              <a:gd name="connsiteX514" fmla="*/ 1748086 w 3505200"/>
              <a:gd name="connsiteY514" fmla="*/ 1800383 h 3512310"/>
              <a:gd name="connsiteX515" fmla="*/ 1828800 w 3505200"/>
              <a:gd name="connsiteY515" fmla="*/ 1875071 h 3512310"/>
              <a:gd name="connsiteX516" fmla="*/ 1755868 w 3505200"/>
              <a:gd name="connsiteY516" fmla="*/ 1950210 h 3512310"/>
              <a:gd name="connsiteX517" fmla="*/ 1704626 w 3505200"/>
              <a:gd name="connsiteY517" fmla="*/ 1817580 h 3512310"/>
              <a:gd name="connsiteX518" fmla="*/ 1748086 w 3505200"/>
              <a:gd name="connsiteY518" fmla="*/ 1800383 h 3512310"/>
              <a:gd name="connsiteX519" fmla="*/ 871791 w 3505200"/>
              <a:gd name="connsiteY519" fmla="*/ 1800383 h 3512310"/>
              <a:gd name="connsiteX520" fmla="*/ 952505 w 3505200"/>
              <a:gd name="connsiteY520" fmla="*/ 1875071 h 3512310"/>
              <a:gd name="connsiteX521" fmla="*/ 879573 w 3505200"/>
              <a:gd name="connsiteY521" fmla="*/ 1950210 h 3512310"/>
              <a:gd name="connsiteX522" fmla="*/ 828331 w 3505200"/>
              <a:gd name="connsiteY522" fmla="*/ 1817580 h 3512310"/>
              <a:gd name="connsiteX523" fmla="*/ 871791 w 3505200"/>
              <a:gd name="connsiteY523" fmla="*/ 1800383 h 3512310"/>
              <a:gd name="connsiteX524" fmla="*/ 1539625 w 3505200"/>
              <a:gd name="connsiteY524" fmla="*/ 1799183 h 3512310"/>
              <a:gd name="connsiteX525" fmla="*/ 1591887 w 3505200"/>
              <a:gd name="connsiteY525" fmla="*/ 1926985 h 3512310"/>
              <a:gd name="connsiteX526" fmla="*/ 1455469 w 3505200"/>
              <a:gd name="connsiteY526" fmla="*/ 1895973 h 3512310"/>
              <a:gd name="connsiteX527" fmla="*/ 1477105 w 3505200"/>
              <a:gd name="connsiteY527" fmla="*/ 1813685 h 3512310"/>
              <a:gd name="connsiteX528" fmla="*/ 1539625 w 3505200"/>
              <a:gd name="connsiteY528" fmla="*/ 1799183 h 3512310"/>
              <a:gd name="connsiteX529" fmla="*/ 447420 w 3505200"/>
              <a:gd name="connsiteY529" fmla="*/ 1799183 h 3512310"/>
              <a:gd name="connsiteX530" fmla="*/ 499682 w 3505200"/>
              <a:gd name="connsiteY530" fmla="*/ 1926985 h 3512310"/>
              <a:gd name="connsiteX531" fmla="*/ 363265 w 3505200"/>
              <a:gd name="connsiteY531" fmla="*/ 1895973 h 3512310"/>
              <a:gd name="connsiteX532" fmla="*/ 384901 w 3505200"/>
              <a:gd name="connsiteY532" fmla="*/ 1813685 h 3512310"/>
              <a:gd name="connsiteX533" fmla="*/ 447420 w 3505200"/>
              <a:gd name="connsiteY533" fmla="*/ 1799183 h 3512310"/>
              <a:gd name="connsiteX534" fmla="*/ 3067050 w 3505200"/>
              <a:gd name="connsiteY534" fmla="*/ 1797810 h 3512310"/>
              <a:gd name="connsiteX535" fmla="*/ 3149600 w 3505200"/>
              <a:gd name="connsiteY535" fmla="*/ 1871184 h 3512310"/>
              <a:gd name="connsiteX536" fmla="*/ 3004270 w 3505200"/>
              <a:gd name="connsiteY536" fmla="*/ 1921984 h 3512310"/>
              <a:gd name="connsiteX537" fmla="*/ 3009900 w 3505200"/>
              <a:gd name="connsiteY537" fmla="*/ 1823210 h 3512310"/>
              <a:gd name="connsiteX538" fmla="*/ 3067050 w 3505200"/>
              <a:gd name="connsiteY538" fmla="*/ 1797810 h 3512310"/>
              <a:gd name="connsiteX539" fmla="*/ 2190750 w 3505200"/>
              <a:gd name="connsiteY539" fmla="*/ 1797810 h 3512310"/>
              <a:gd name="connsiteX540" fmla="*/ 2273300 w 3505200"/>
              <a:gd name="connsiteY540" fmla="*/ 1871184 h 3512310"/>
              <a:gd name="connsiteX541" fmla="*/ 2127970 w 3505200"/>
              <a:gd name="connsiteY541" fmla="*/ 1921984 h 3512310"/>
              <a:gd name="connsiteX542" fmla="*/ 2133600 w 3505200"/>
              <a:gd name="connsiteY542" fmla="*/ 1823210 h 3512310"/>
              <a:gd name="connsiteX543" fmla="*/ 2190750 w 3505200"/>
              <a:gd name="connsiteY543" fmla="*/ 1797810 h 3512310"/>
              <a:gd name="connsiteX544" fmla="*/ 1974850 w 3505200"/>
              <a:gd name="connsiteY544" fmla="*/ 1797810 h 3512310"/>
              <a:gd name="connsiteX545" fmla="*/ 2057400 w 3505200"/>
              <a:gd name="connsiteY545" fmla="*/ 1871184 h 3512310"/>
              <a:gd name="connsiteX546" fmla="*/ 1912070 w 3505200"/>
              <a:gd name="connsiteY546" fmla="*/ 1921984 h 3512310"/>
              <a:gd name="connsiteX547" fmla="*/ 1917700 w 3505200"/>
              <a:gd name="connsiteY547" fmla="*/ 1823210 h 3512310"/>
              <a:gd name="connsiteX548" fmla="*/ 1974850 w 3505200"/>
              <a:gd name="connsiteY548" fmla="*/ 1797810 h 3512310"/>
              <a:gd name="connsiteX549" fmla="*/ 1098555 w 3505200"/>
              <a:gd name="connsiteY549" fmla="*/ 1797810 h 3512310"/>
              <a:gd name="connsiteX550" fmla="*/ 1181105 w 3505200"/>
              <a:gd name="connsiteY550" fmla="*/ 1871184 h 3512310"/>
              <a:gd name="connsiteX551" fmla="*/ 1035775 w 3505200"/>
              <a:gd name="connsiteY551" fmla="*/ 1921984 h 3512310"/>
              <a:gd name="connsiteX552" fmla="*/ 1041405 w 3505200"/>
              <a:gd name="connsiteY552" fmla="*/ 1823210 h 3512310"/>
              <a:gd name="connsiteX553" fmla="*/ 1098555 w 3505200"/>
              <a:gd name="connsiteY553" fmla="*/ 1797810 h 3512310"/>
              <a:gd name="connsiteX554" fmla="*/ 222250 w 3505200"/>
              <a:gd name="connsiteY554" fmla="*/ 1797810 h 3512310"/>
              <a:gd name="connsiteX555" fmla="*/ 304800 w 3505200"/>
              <a:gd name="connsiteY555" fmla="*/ 1871184 h 3512310"/>
              <a:gd name="connsiteX556" fmla="*/ 159472 w 3505200"/>
              <a:gd name="connsiteY556" fmla="*/ 1921984 h 3512310"/>
              <a:gd name="connsiteX557" fmla="*/ 165100 w 3505200"/>
              <a:gd name="connsiteY557" fmla="*/ 1823210 h 3512310"/>
              <a:gd name="connsiteX558" fmla="*/ 222250 w 3505200"/>
              <a:gd name="connsiteY558" fmla="*/ 1797810 h 3512310"/>
              <a:gd name="connsiteX559" fmla="*/ 19050 w 3505200"/>
              <a:gd name="connsiteY559" fmla="*/ 1797810 h 3512310"/>
              <a:gd name="connsiteX560" fmla="*/ 88900 w 3505200"/>
              <a:gd name="connsiteY560" fmla="*/ 1871184 h 3512310"/>
              <a:gd name="connsiteX561" fmla="*/ 24680 w 3505200"/>
              <a:gd name="connsiteY561" fmla="*/ 1950210 h 3512310"/>
              <a:gd name="connsiteX562" fmla="*/ 0 w 3505200"/>
              <a:gd name="connsiteY562" fmla="*/ 1874010 h 3512310"/>
              <a:gd name="connsiteX563" fmla="*/ 19050 w 3505200"/>
              <a:gd name="connsiteY563" fmla="*/ 1797810 h 3512310"/>
              <a:gd name="connsiteX564" fmla="*/ 3284584 w 3505200"/>
              <a:gd name="connsiteY564" fmla="*/ 1796269 h 3512310"/>
              <a:gd name="connsiteX565" fmla="*/ 3346737 w 3505200"/>
              <a:gd name="connsiteY565" fmla="*/ 1919805 h 3512310"/>
              <a:gd name="connsiteX566" fmla="*/ 3228340 w 3505200"/>
              <a:gd name="connsiteY566" fmla="*/ 1934970 h 3512310"/>
              <a:gd name="connsiteX567" fmla="*/ 3233057 w 3505200"/>
              <a:gd name="connsiteY567" fmla="*/ 1817767 h 3512310"/>
              <a:gd name="connsiteX568" fmla="*/ 3284584 w 3505200"/>
              <a:gd name="connsiteY568" fmla="*/ 1796269 h 3512310"/>
              <a:gd name="connsiteX569" fmla="*/ 679285 w 3505200"/>
              <a:gd name="connsiteY569" fmla="*/ 1790419 h 3512310"/>
              <a:gd name="connsiteX570" fmla="*/ 728801 w 3505200"/>
              <a:gd name="connsiteY570" fmla="*/ 1839085 h 3512310"/>
              <a:gd name="connsiteX571" fmla="*/ 728801 w 3505200"/>
              <a:gd name="connsiteY571" fmla="*/ 1896235 h 3512310"/>
              <a:gd name="connsiteX572" fmla="*/ 607430 w 3505200"/>
              <a:gd name="connsiteY572" fmla="*/ 1929192 h 3512310"/>
              <a:gd name="connsiteX573" fmla="*/ 612431 w 3505200"/>
              <a:gd name="connsiteY573" fmla="*/ 1817580 h 3512310"/>
              <a:gd name="connsiteX574" fmla="*/ 679285 w 3505200"/>
              <a:gd name="connsiteY574" fmla="*/ 1790419 h 3512310"/>
              <a:gd name="connsiteX575" fmla="*/ 3463174 w 3505200"/>
              <a:gd name="connsiteY575" fmla="*/ 1790048 h 3512310"/>
              <a:gd name="connsiteX576" fmla="*/ 3482975 w 3505200"/>
              <a:gd name="connsiteY576" fmla="*/ 1791655 h 3512310"/>
              <a:gd name="connsiteX577" fmla="*/ 3505200 w 3505200"/>
              <a:gd name="connsiteY577" fmla="*/ 1874010 h 3512310"/>
              <a:gd name="connsiteX578" fmla="*/ 3482975 w 3505200"/>
              <a:gd name="connsiteY578" fmla="*/ 1943665 h 3512310"/>
              <a:gd name="connsiteX579" fmla="*/ 3424105 w 3505200"/>
              <a:gd name="connsiteY579" fmla="*/ 1896235 h 3512310"/>
              <a:gd name="connsiteX580" fmla="*/ 3446776 w 3505200"/>
              <a:gd name="connsiteY580" fmla="*/ 1794830 h 3512310"/>
              <a:gd name="connsiteX581" fmla="*/ 3463174 w 3505200"/>
              <a:gd name="connsiteY581" fmla="*/ 1790048 h 3512310"/>
              <a:gd name="connsiteX582" fmla="*/ 2374371 w 3505200"/>
              <a:gd name="connsiteY582" fmla="*/ 1789654 h 3512310"/>
              <a:gd name="connsiteX583" fmla="*/ 2460974 w 3505200"/>
              <a:gd name="connsiteY583" fmla="*/ 1817580 h 3512310"/>
              <a:gd name="connsiteX584" fmla="*/ 2407857 w 3505200"/>
              <a:gd name="connsiteY584" fmla="*/ 1943665 h 3512310"/>
              <a:gd name="connsiteX585" fmla="*/ 2331904 w 3505200"/>
              <a:gd name="connsiteY585" fmla="*/ 1896235 h 3512310"/>
              <a:gd name="connsiteX586" fmla="*/ 2354576 w 3505200"/>
              <a:gd name="connsiteY586" fmla="*/ 1794830 h 3512310"/>
              <a:gd name="connsiteX587" fmla="*/ 2374371 w 3505200"/>
              <a:gd name="connsiteY587" fmla="*/ 1789654 h 3512310"/>
              <a:gd name="connsiteX588" fmla="*/ 1282177 w 3505200"/>
              <a:gd name="connsiteY588" fmla="*/ 1789654 h 3512310"/>
              <a:gd name="connsiteX589" fmla="*/ 1368779 w 3505200"/>
              <a:gd name="connsiteY589" fmla="*/ 1817580 h 3512310"/>
              <a:gd name="connsiteX590" fmla="*/ 1315662 w 3505200"/>
              <a:gd name="connsiteY590" fmla="*/ 1943665 h 3512310"/>
              <a:gd name="connsiteX591" fmla="*/ 1239709 w 3505200"/>
              <a:gd name="connsiteY591" fmla="*/ 1896235 h 3512310"/>
              <a:gd name="connsiteX592" fmla="*/ 1262381 w 3505200"/>
              <a:gd name="connsiteY592" fmla="*/ 1794830 h 3512310"/>
              <a:gd name="connsiteX593" fmla="*/ 1282177 w 3505200"/>
              <a:gd name="connsiteY593" fmla="*/ 1789654 h 3512310"/>
              <a:gd name="connsiteX594" fmla="*/ 2845134 w 3505200"/>
              <a:gd name="connsiteY594" fmla="*/ 1789127 h 3512310"/>
              <a:gd name="connsiteX595" fmla="*/ 2905165 w 3505200"/>
              <a:gd name="connsiteY595" fmla="*/ 1831149 h 3512310"/>
              <a:gd name="connsiteX596" fmla="*/ 2914044 w 3505200"/>
              <a:gd name="connsiteY596" fmla="*/ 1894649 h 3512310"/>
              <a:gd name="connsiteX597" fmla="*/ 2791825 w 3505200"/>
              <a:gd name="connsiteY597" fmla="*/ 1929192 h 3512310"/>
              <a:gd name="connsiteX598" fmla="*/ 2790825 w 3505200"/>
              <a:gd name="connsiteY598" fmla="*/ 1810811 h 3512310"/>
              <a:gd name="connsiteX599" fmla="*/ 2845134 w 3505200"/>
              <a:gd name="connsiteY599" fmla="*/ 1789127 h 3512310"/>
              <a:gd name="connsiteX600" fmla="*/ 2618863 w 3505200"/>
              <a:gd name="connsiteY600" fmla="*/ 1572325 h 3512310"/>
              <a:gd name="connsiteX601" fmla="*/ 2705100 w 3505200"/>
              <a:gd name="connsiteY601" fmla="*/ 1649941 h 3512310"/>
              <a:gd name="connsiteX602" fmla="*/ 2636885 w 3505200"/>
              <a:gd name="connsiteY602" fmla="*/ 1721610 h 3512310"/>
              <a:gd name="connsiteX603" fmla="*/ 2578100 w 3505200"/>
              <a:gd name="connsiteY603" fmla="*/ 1594611 h 3512310"/>
              <a:gd name="connsiteX604" fmla="*/ 2618863 w 3505200"/>
              <a:gd name="connsiteY604" fmla="*/ 1572325 h 3512310"/>
              <a:gd name="connsiteX605" fmla="*/ 438036 w 3505200"/>
              <a:gd name="connsiteY605" fmla="*/ 1570774 h 3512310"/>
              <a:gd name="connsiteX606" fmla="*/ 492475 w 3505200"/>
              <a:gd name="connsiteY606" fmla="*/ 1588981 h 3512310"/>
              <a:gd name="connsiteX607" fmla="*/ 500745 w 3505200"/>
              <a:gd name="connsiteY607" fmla="*/ 1701653 h 3512310"/>
              <a:gd name="connsiteX608" fmla="*/ 377761 w 3505200"/>
              <a:gd name="connsiteY608" fmla="*/ 1699385 h 3512310"/>
              <a:gd name="connsiteX609" fmla="*/ 385985 w 3505200"/>
              <a:gd name="connsiteY609" fmla="*/ 1601172 h 3512310"/>
              <a:gd name="connsiteX610" fmla="*/ 438036 w 3505200"/>
              <a:gd name="connsiteY610" fmla="*/ 1570774 h 3512310"/>
              <a:gd name="connsiteX611" fmla="*/ 1534674 w 3505200"/>
              <a:gd name="connsiteY611" fmla="*/ 1570583 h 3512310"/>
              <a:gd name="connsiteX612" fmla="*/ 1587506 w 3505200"/>
              <a:gd name="connsiteY612" fmla="*/ 1594611 h 3512310"/>
              <a:gd name="connsiteX613" fmla="*/ 1529108 w 3505200"/>
              <a:gd name="connsiteY613" fmla="*/ 1721610 h 3512310"/>
              <a:gd name="connsiteX614" fmla="*/ 1467576 w 3505200"/>
              <a:gd name="connsiteY614" fmla="*/ 1693384 h 3512310"/>
              <a:gd name="connsiteX615" fmla="*/ 1478979 w 3505200"/>
              <a:gd name="connsiteY615" fmla="*/ 1600384 h 3512310"/>
              <a:gd name="connsiteX616" fmla="*/ 1534674 w 3505200"/>
              <a:gd name="connsiteY616" fmla="*/ 1570583 h 3512310"/>
              <a:gd name="connsiteX617" fmla="*/ 662438 w 3505200"/>
              <a:gd name="connsiteY617" fmla="*/ 1570583 h 3512310"/>
              <a:gd name="connsiteX618" fmla="*/ 718133 w 3505200"/>
              <a:gd name="connsiteY618" fmla="*/ 1600384 h 3512310"/>
              <a:gd name="connsiteX619" fmla="*/ 729536 w 3505200"/>
              <a:gd name="connsiteY619" fmla="*/ 1693384 h 3512310"/>
              <a:gd name="connsiteX620" fmla="*/ 670211 w 3505200"/>
              <a:gd name="connsiteY620" fmla="*/ 1721610 h 3512310"/>
              <a:gd name="connsiteX621" fmla="*/ 609606 w 3505200"/>
              <a:gd name="connsiteY621" fmla="*/ 1594611 h 3512310"/>
              <a:gd name="connsiteX622" fmla="*/ 662438 w 3505200"/>
              <a:gd name="connsiteY622" fmla="*/ 1570583 h 3512310"/>
              <a:gd name="connsiteX623" fmla="*/ 1748384 w 3505200"/>
              <a:gd name="connsiteY623" fmla="*/ 1570375 h 3512310"/>
              <a:gd name="connsiteX624" fmla="*/ 1800574 w 3505200"/>
              <a:gd name="connsiteY624" fmla="*/ 1588981 h 3512310"/>
              <a:gd name="connsiteX625" fmla="*/ 1762678 w 3505200"/>
              <a:gd name="connsiteY625" fmla="*/ 1721610 h 3512310"/>
              <a:gd name="connsiteX626" fmla="*/ 1701801 w 3505200"/>
              <a:gd name="connsiteY626" fmla="*/ 1594611 h 3512310"/>
              <a:gd name="connsiteX627" fmla="*/ 1748384 w 3505200"/>
              <a:gd name="connsiteY627" fmla="*/ 1570375 h 3512310"/>
              <a:gd name="connsiteX628" fmla="*/ 872090 w 3505200"/>
              <a:gd name="connsiteY628" fmla="*/ 1570375 h 3512310"/>
              <a:gd name="connsiteX629" fmla="*/ 924280 w 3505200"/>
              <a:gd name="connsiteY629" fmla="*/ 1588981 h 3512310"/>
              <a:gd name="connsiteX630" fmla="*/ 886384 w 3505200"/>
              <a:gd name="connsiteY630" fmla="*/ 1721610 h 3512310"/>
              <a:gd name="connsiteX631" fmla="*/ 825506 w 3505200"/>
              <a:gd name="connsiteY631" fmla="*/ 1594611 h 3512310"/>
              <a:gd name="connsiteX632" fmla="*/ 872090 w 3505200"/>
              <a:gd name="connsiteY632" fmla="*/ 1570375 h 3512310"/>
              <a:gd name="connsiteX633" fmla="*/ 222127 w 3505200"/>
              <a:gd name="connsiteY633" fmla="*/ 1570326 h 3512310"/>
              <a:gd name="connsiteX634" fmla="*/ 279401 w 3505200"/>
              <a:gd name="connsiteY634" fmla="*/ 1594611 h 3512310"/>
              <a:gd name="connsiteX635" fmla="*/ 221002 w 3505200"/>
              <a:gd name="connsiteY635" fmla="*/ 1721610 h 3512310"/>
              <a:gd name="connsiteX636" fmla="*/ 159472 w 3505200"/>
              <a:gd name="connsiteY636" fmla="*/ 1693384 h 3512310"/>
              <a:gd name="connsiteX637" fmla="*/ 165596 w 3505200"/>
              <a:gd name="connsiteY637" fmla="*/ 1597006 h 3512310"/>
              <a:gd name="connsiteX638" fmla="*/ 222127 w 3505200"/>
              <a:gd name="connsiteY638" fmla="*/ 1570326 h 3512310"/>
              <a:gd name="connsiteX639" fmla="*/ 2839959 w 3505200"/>
              <a:gd name="connsiteY639" fmla="*/ 1570219 h 3512310"/>
              <a:gd name="connsiteX640" fmla="*/ 2883444 w 3505200"/>
              <a:gd name="connsiteY640" fmla="*/ 1582202 h 3512310"/>
              <a:gd name="connsiteX641" fmla="*/ 2914709 w 3505200"/>
              <a:gd name="connsiteY641" fmla="*/ 1683395 h 3512310"/>
              <a:gd name="connsiteX642" fmla="*/ 2851731 w 3505200"/>
              <a:gd name="connsiteY642" fmla="*/ 1721610 h 3512310"/>
              <a:gd name="connsiteX643" fmla="*/ 2788557 w 3505200"/>
              <a:gd name="connsiteY643" fmla="*/ 1701653 h 3512310"/>
              <a:gd name="connsiteX644" fmla="*/ 2796826 w 3505200"/>
              <a:gd name="connsiteY644" fmla="*/ 1588981 h 3512310"/>
              <a:gd name="connsiteX645" fmla="*/ 2839959 w 3505200"/>
              <a:gd name="connsiteY645" fmla="*/ 1570219 h 3512310"/>
              <a:gd name="connsiteX646" fmla="*/ 23198 w 3505200"/>
              <a:gd name="connsiteY646" fmla="*/ 1569980 h 3512310"/>
              <a:gd name="connsiteX647" fmla="*/ 50174 w 3505200"/>
              <a:gd name="connsiteY647" fmla="*/ 1581576 h 3512310"/>
              <a:gd name="connsiteX648" fmla="*/ 25107 w 3505200"/>
              <a:gd name="connsiteY648" fmla="*/ 1721610 h 3512310"/>
              <a:gd name="connsiteX649" fmla="*/ 0 w 3505200"/>
              <a:gd name="connsiteY649" fmla="*/ 1653877 h 3512310"/>
              <a:gd name="connsiteX650" fmla="*/ 8467 w 3505200"/>
              <a:gd name="connsiteY650" fmla="*/ 1577678 h 3512310"/>
              <a:gd name="connsiteX651" fmla="*/ 23198 w 3505200"/>
              <a:gd name="connsiteY651" fmla="*/ 1569980 h 3512310"/>
              <a:gd name="connsiteX652" fmla="*/ 2188829 w 3505200"/>
              <a:gd name="connsiteY652" fmla="*/ 1569452 h 3512310"/>
              <a:gd name="connsiteX653" fmla="*/ 2254537 w 3505200"/>
              <a:gd name="connsiteY653" fmla="*/ 1691205 h 3512310"/>
              <a:gd name="connsiteX654" fmla="*/ 2127970 w 3505200"/>
              <a:gd name="connsiteY654" fmla="*/ 1693384 h 3512310"/>
              <a:gd name="connsiteX655" fmla="*/ 2133600 w 3505200"/>
              <a:gd name="connsiteY655" fmla="*/ 1594611 h 3512310"/>
              <a:gd name="connsiteX656" fmla="*/ 2188829 w 3505200"/>
              <a:gd name="connsiteY656" fmla="*/ 1569452 h 3512310"/>
              <a:gd name="connsiteX657" fmla="*/ 3067050 w 3505200"/>
              <a:gd name="connsiteY657" fmla="*/ 1569211 h 3512310"/>
              <a:gd name="connsiteX658" fmla="*/ 3149600 w 3505200"/>
              <a:gd name="connsiteY658" fmla="*/ 1642585 h 3512310"/>
              <a:gd name="connsiteX659" fmla="*/ 3070505 w 3505200"/>
              <a:gd name="connsiteY659" fmla="*/ 1721610 h 3512310"/>
              <a:gd name="connsiteX660" fmla="*/ 3009900 w 3505200"/>
              <a:gd name="connsiteY660" fmla="*/ 1594611 h 3512310"/>
              <a:gd name="connsiteX661" fmla="*/ 3067050 w 3505200"/>
              <a:gd name="connsiteY661" fmla="*/ 1569211 h 3512310"/>
              <a:gd name="connsiteX662" fmla="*/ 1974850 w 3505200"/>
              <a:gd name="connsiteY662" fmla="*/ 1569211 h 3512310"/>
              <a:gd name="connsiteX663" fmla="*/ 2057400 w 3505200"/>
              <a:gd name="connsiteY663" fmla="*/ 1642585 h 3512310"/>
              <a:gd name="connsiteX664" fmla="*/ 1912070 w 3505200"/>
              <a:gd name="connsiteY664" fmla="*/ 1693384 h 3512310"/>
              <a:gd name="connsiteX665" fmla="*/ 1917700 w 3505200"/>
              <a:gd name="connsiteY665" fmla="*/ 1594611 h 3512310"/>
              <a:gd name="connsiteX666" fmla="*/ 1974850 w 3505200"/>
              <a:gd name="connsiteY666" fmla="*/ 1569211 h 3512310"/>
              <a:gd name="connsiteX667" fmla="*/ 3284712 w 3505200"/>
              <a:gd name="connsiteY667" fmla="*/ 1568411 h 3512310"/>
              <a:gd name="connsiteX668" fmla="*/ 3346737 w 3505200"/>
              <a:gd name="connsiteY668" fmla="*/ 1691205 h 3512310"/>
              <a:gd name="connsiteX669" fmla="*/ 3228340 w 3505200"/>
              <a:gd name="connsiteY669" fmla="*/ 1706370 h 3512310"/>
              <a:gd name="connsiteX670" fmla="*/ 3234118 w 3505200"/>
              <a:gd name="connsiteY670" fmla="*/ 1592436 h 3512310"/>
              <a:gd name="connsiteX671" fmla="*/ 3284712 w 3505200"/>
              <a:gd name="connsiteY671" fmla="*/ 1568411 h 3512310"/>
              <a:gd name="connsiteX672" fmla="*/ 2398526 w 3505200"/>
              <a:gd name="connsiteY672" fmla="*/ 1562424 h 3512310"/>
              <a:gd name="connsiteX673" fmla="*/ 2489200 w 3505200"/>
              <a:gd name="connsiteY673" fmla="*/ 1645224 h 3512310"/>
              <a:gd name="connsiteX674" fmla="*/ 2406069 w 3505200"/>
              <a:gd name="connsiteY674" fmla="*/ 1721610 h 3512310"/>
              <a:gd name="connsiteX675" fmla="*/ 2343091 w 3505200"/>
              <a:gd name="connsiteY675" fmla="*/ 1683395 h 3512310"/>
              <a:gd name="connsiteX676" fmla="*/ 2365531 w 3505200"/>
              <a:gd name="connsiteY676" fmla="*/ 1576491 h 3512310"/>
              <a:gd name="connsiteX677" fmla="*/ 2398526 w 3505200"/>
              <a:gd name="connsiteY677" fmla="*/ 1562424 h 3512310"/>
              <a:gd name="connsiteX678" fmla="*/ 1306332 w 3505200"/>
              <a:gd name="connsiteY678" fmla="*/ 1562424 h 3512310"/>
              <a:gd name="connsiteX679" fmla="*/ 1397006 w 3505200"/>
              <a:gd name="connsiteY679" fmla="*/ 1645224 h 3512310"/>
              <a:gd name="connsiteX680" fmla="*/ 1313875 w 3505200"/>
              <a:gd name="connsiteY680" fmla="*/ 1721610 h 3512310"/>
              <a:gd name="connsiteX681" fmla="*/ 1250897 w 3505200"/>
              <a:gd name="connsiteY681" fmla="*/ 1683395 h 3512310"/>
              <a:gd name="connsiteX682" fmla="*/ 1273337 w 3505200"/>
              <a:gd name="connsiteY682" fmla="*/ 1576491 h 3512310"/>
              <a:gd name="connsiteX683" fmla="*/ 1306332 w 3505200"/>
              <a:gd name="connsiteY683" fmla="*/ 1562424 h 3512310"/>
              <a:gd name="connsiteX684" fmla="*/ 1080003 w 3505200"/>
              <a:gd name="connsiteY684" fmla="*/ 1562096 h 3512310"/>
              <a:gd name="connsiteX685" fmla="*/ 1181106 w 3505200"/>
              <a:gd name="connsiteY685" fmla="*/ 1642585 h 3512310"/>
              <a:gd name="connsiteX686" fmla="*/ 1034769 w 3505200"/>
              <a:gd name="connsiteY686" fmla="*/ 1691205 h 3512310"/>
              <a:gd name="connsiteX687" fmla="*/ 1045998 w 3505200"/>
              <a:gd name="connsiteY687" fmla="*/ 1575785 h 3512310"/>
              <a:gd name="connsiteX688" fmla="*/ 1080003 w 3505200"/>
              <a:gd name="connsiteY688" fmla="*/ 1562096 h 3512310"/>
              <a:gd name="connsiteX689" fmla="*/ 3477696 w 3505200"/>
              <a:gd name="connsiteY689" fmla="*/ 1560743 h 3512310"/>
              <a:gd name="connsiteX690" fmla="*/ 3505200 w 3505200"/>
              <a:gd name="connsiteY690" fmla="*/ 1645411 h 3512310"/>
              <a:gd name="connsiteX691" fmla="*/ 3480126 w 3505200"/>
              <a:gd name="connsiteY691" fmla="*/ 1721610 h 3512310"/>
              <a:gd name="connsiteX692" fmla="*/ 3435291 w 3505200"/>
              <a:gd name="connsiteY692" fmla="*/ 1683395 h 3512310"/>
              <a:gd name="connsiteX693" fmla="*/ 3457731 w 3505200"/>
              <a:gd name="connsiteY693" fmla="*/ 1576491 h 3512310"/>
              <a:gd name="connsiteX694" fmla="*/ 3477696 w 3505200"/>
              <a:gd name="connsiteY694" fmla="*/ 1560743 h 3512310"/>
              <a:gd name="connsiteX695" fmla="*/ 3457382 w 3505200"/>
              <a:gd name="connsiteY695" fmla="*/ 1360125 h 3512310"/>
              <a:gd name="connsiteX696" fmla="*/ 3487754 w 3505200"/>
              <a:gd name="connsiteY696" fmla="*/ 1433199 h 3512310"/>
              <a:gd name="connsiteX697" fmla="*/ 3476731 w 3505200"/>
              <a:gd name="connsiteY697" fmla="*/ 1493011 h 3512310"/>
              <a:gd name="connsiteX698" fmla="*/ 3442114 w 3505200"/>
              <a:gd name="connsiteY698" fmla="*/ 1371863 h 3512310"/>
              <a:gd name="connsiteX699" fmla="*/ 3457382 w 3505200"/>
              <a:gd name="connsiteY699" fmla="*/ 1360125 h 3512310"/>
              <a:gd name="connsiteX700" fmla="*/ 46583 w 3505200"/>
              <a:gd name="connsiteY700" fmla="*/ 1355374 h 3512310"/>
              <a:gd name="connsiteX701" fmla="*/ 71068 w 3505200"/>
              <a:gd name="connsiteY701" fmla="*/ 1385137 h 3512310"/>
              <a:gd name="connsiteX702" fmla="*/ 76170 w 3505200"/>
              <a:gd name="connsiteY702" fmla="*/ 1454986 h 3512310"/>
              <a:gd name="connsiteX703" fmla="*/ 35146 w 3505200"/>
              <a:gd name="connsiteY703" fmla="*/ 1493011 h 3512310"/>
              <a:gd name="connsiteX704" fmla="*/ 11964 w 3505200"/>
              <a:gd name="connsiteY704" fmla="*/ 1439036 h 3512310"/>
              <a:gd name="connsiteX705" fmla="*/ 26933 w 3505200"/>
              <a:gd name="connsiteY705" fmla="*/ 1369187 h 3512310"/>
              <a:gd name="connsiteX706" fmla="*/ 46583 w 3505200"/>
              <a:gd name="connsiteY706" fmla="*/ 1355374 h 3512310"/>
              <a:gd name="connsiteX707" fmla="*/ 866582 w 3505200"/>
              <a:gd name="connsiteY707" fmla="*/ 1343449 h 3512310"/>
              <a:gd name="connsiteX708" fmla="*/ 952507 w 3505200"/>
              <a:gd name="connsiteY708" fmla="*/ 1423162 h 3512310"/>
              <a:gd name="connsiteX709" fmla="*/ 873481 w 3505200"/>
              <a:gd name="connsiteY709" fmla="*/ 1505711 h 3512310"/>
              <a:gd name="connsiteX710" fmla="*/ 800107 w 3505200"/>
              <a:gd name="connsiteY710" fmla="*/ 1423162 h 3512310"/>
              <a:gd name="connsiteX711" fmla="*/ 825507 w 3505200"/>
              <a:gd name="connsiteY711" fmla="*/ 1366012 h 3512310"/>
              <a:gd name="connsiteX712" fmla="*/ 866582 w 3505200"/>
              <a:gd name="connsiteY712" fmla="*/ 1343449 h 3512310"/>
              <a:gd name="connsiteX713" fmla="*/ 218936 w 3505200"/>
              <a:gd name="connsiteY713" fmla="*/ 1342354 h 3512310"/>
              <a:gd name="connsiteX714" fmla="*/ 271338 w 3505200"/>
              <a:gd name="connsiteY714" fmla="*/ 1366934 h 3512310"/>
              <a:gd name="connsiteX715" fmla="*/ 239701 w 3505200"/>
              <a:gd name="connsiteY715" fmla="*/ 1499869 h 3512310"/>
              <a:gd name="connsiteX716" fmla="*/ 135678 w 3505200"/>
              <a:gd name="connsiteY716" fmla="*/ 1425333 h 3512310"/>
              <a:gd name="connsiteX717" fmla="*/ 170026 w 3505200"/>
              <a:gd name="connsiteY717" fmla="*/ 1372633 h 3512310"/>
              <a:gd name="connsiteX718" fmla="*/ 218936 w 3505200"/>
              <a:gd name="connsiteY718" fmla="*/ 1342354 h 3512310"/>
              <a:gd name="connsiteX719" fmla="*/ 2191007 w 3505200"/>
              <a:gd name="connsiteY719" fmla="*/ 1342348 h 3512310"/>
              <a:gd name="connsiteX720" fmla="*/ 2243344 w 3505200"/>
              <a:gd name="connsiteY720" fmla="*/ 1373001 h 3512310"/>
              <a:gd name="connsiteX721" fmla="*/ 2260918 w 3505200"/>
              <a:gd name="connsiteY721" fmla="*/ 1433325 h 3512310"/>
              <a:gd name="connsiteX722" fmla="*/ 2243429 w 3505200"/>
              <a:gd name="connsiteY722" fmla="*/ 1476898 h 3512310"/>
              <a:gd name="connsiteX723" fmla="*/ 2201201 w 3505200"/>
              <a:gd name="connsiteY723" fmla="*/ 1500446 h 3512310"/>
              <a:gd name="connsiteX724" fmla="*/ 2134923 w 3505200"/>
              <a:gd name="connsiteY724" fmla="*/ 1481634 h 3512310"/>
              <a:gd name="connsiteX725" fmla="*/ 2139373 w 3505200"/>
              <a:gd name="connsiteY725" fmla="*/ 1371785 h 3512310"/>
              <a:gd name="connsiteX726" fmla="*/ 2191007 w 3505200"/>
              <a:gd name="connsiteY726" fmla="*/ 1342348 h 3512310"/>
              <a:gd name="connsiteX727" fmla="*/ 1098814 w 3505200"/>
              <a:gd name="connsiteY727" fmla="*/ 1342348 h 3512310"/>
              <a:gd name="connsiteX728" fmla="*/ 1151151 w 3505200"/>
              <a:gd name="connsiteY728" fmla="*/ 1373001 h 3512310"/>
              <a:gd name="connsiteX729" fmla="*/ 1168725 w 3505200"/>
              <a:gd name="connsiteY729" fmla="*/ 1433325 h 3512310"/>
              <a:gd name="connsiteX730" fmla="*/ 1108721 w 3505200"/>
              <a:gd name="connsiteY730" fmla="*/ 1493329 h 3512310"/>
              <a:gd name="connsiteX731" fmla="*/ 1048396 w 3505200"/>
              <a:gd name="connsiteY731" fmla="*/ 1475755 h 3512310"/>
              <a:gd name="connsiteX732" fmla="*/ 1047180 w 3505200"/>
              <a:gd name="connsiteY732" fmla="*/ 1371785 h 3512310"/>
              <a:gd name="connsiteX733" fmla="*/ 1098814 w 3505200"/>
              <a:gd name="connsiteY733" fmla="*/ 1342348 h 3512310"/>
              <a:gd name="connsiteX734" fmla="*/ 1971709 w 3505200"/>
              <a:gd name="connsiteY734" fmla="*/ 1342309 h 3512310"/>
              <a:gd name="connsiteX735" fmla="*/ 2023937 w 3505200"/>
              <a:gd name="connsiteY735" fmla="*/ 1366934 h 3512310"/>
              <a:gd name="connsiteX736" fmla="*/ 2033987 w 3505200"/>
              <a:gd name="connsiteY736" fmla="*/ 1463594 h 3512310"/>
              <a:gd name="connsiteX737" fmla="*/ 1926675 w 3505200"/>
              <a:gd name="connsiteY737" fmla="*/ 1480107 h 3512310"/>
              <a:gd name="connsiteX738" fmla="*/ 1923473 w 3505200"/>
              <a:gd name="connsiteY738" fmla="*/ 1371785 h 3512310"/>
              <a:gd name="connsiteX739" fmla="*/ 1971709 w 3505200"/>
              <a:gd name="connsiteY739" fmla="*/ 1342309 h 3512310"/>
              <a:gd name="connsiteX740" fmla="*/ 442470 w 3505200"/>
              <a:gd name="connsiteY740" fmla="*/ 1341984 h 3512310"/>
              <a:gd name="connsiteX741" fmla="*/ 495301 w 3505200"/>
              <a:gd name="connsiteY741" fmla="*/ 1366012 h 3512310"/>
              <a:gd name="connsiteX742" fmla="*/ 441099 w 3505200"/>
              <a:gd name="connsiteY742" fmla="*/ 1505711 h 3512310"/>
              <a:gd name="connsiteX743" fmla="*/ 355601 w 3505200"/>
              <a:gd name="connsiteY743" fmla="*/ 1423162 h 3512310"/>
              <a:gd name="connsiteX744" fmla="*/ 386774 w 3505200"/>
              <a:gd name="connsiteY744" fmla="*/ 1371785 h 3512310"/>
              <a:gd name="connsiteX745" fmla="*/ 442470 w 3505200"/>
              <a:gd name="connsiteY745" fmla="*/ 1341984 h 3512310"/>
              <a:gd name="connsiteX746" fmla="*/ 2624684 w 3505200"/>
              <a:gd name="connsiteY746" fmla="*/ 1341776 h 3512310"/>
              <a:gd name="connsiteX747" fmla="*/ 2676874 w 3505200"/>
              <a:gd name="connsiteY747" fmla="*/ 1360382 h 3512310"/>
              <a:gd name="connsiteX748" fmla="*/ 2626074 w 3505200"/>
              <a:gd name="connsiteY748" fmla="*/ 1505711 h 3512310"/>
              <a:gd name="connsiteX749" fmla="*/ 2552700 w 3505200"/>
              <a:gd name="connsiteY749" fmla="*/ 1423162 h 3512310"/>
              <a:gd name="connsiteX750" fmla="*/ 2578100 w 3505200"/>
              <a:gd name="connsiteY750" fmla="*/ 1366012 h 3512310"/>
              <a:gd name="connsiteX751" fmla="*/ 2624684 w 3505200"/>
              <a:gd name="connsiteY751" fmla="*/ 1341776 h 3512310"/>
              <a:gd name="connsiteX752" fmla="*/ 1322744 w 3505200"/>
              <a:gd name="connsiteY752" fmla="*/ 1341771 h 3512310"/>
              <a:gd name="connsiteX753" fmla="*/ 1371607 w 3505200"/>
              <a:gd name="connsiteY753" fmla="*/ 1366012 h 3512310"/>
              <a:gd name="connsiteX754" fmla="*/ 1319388 w 3505200"/>
              <a:gd name="connsiteY754" fmla="*/ 1505711 h 3512310"/>
              <a:gd name="connsiteX755" fmla="*/ 1269826 w 3505200"/>
              <a:gd name="connsiteY755" fmla="*/ 1363604 h 3512310"/>
              <a:gd name="connsiteX756" fmla="*/ 1322744 w 3505200"/>
              <a:gd name="connsiteY756" fmla="*/ 1341771 h 3512310"/>
              <a:gd name="connsiteX757" fmla="*/ 1538319 w 3505200"/>
              <a:gd name="connsiteY757" fmla="*/ 1341394 h 3512310"/>
              <a:gd name="connsiteX758" fmla="*/ 1590682 w 3505200"/>
              <a:gd name="connsiteY758" fmla="*/ 1369134 h 3512310"/>
              <a:gd name="connsiteX759" fmla="*/ 1587507 w 3505200"/>
              <a:gd name="connsiteY759" fmla="*/ 1480311 h 3512310"/>
              <a:gd name="connsiteX760" fmla="*/ 1478980 w 3505200"/>
              <a:gd name="connsiteY760" fmla="*/ 1474538 h 3512310"/>
              <a:gd name="connsiteX761" fmla="*/ 1480196 w 3505200"/>
              <a:gd name="connsiteY761" fmla="*/ 1370568 h 3512310"/>
              <a:gd name="connsiteX762" fmla="*/ 1538319 w 3505200"/>
              <a:gd name="connsiteY762" fmla="*/ 1341394 h 3512310"/>
              <a:gd name="connsiteX763" fmla="*/ 3286353 w 3505200"/>
              <a:gd name="connsiteY763" fmla="*/ 1340612 h 3512310"/>
              <a:gd name="connsiteX764" fmla="*/ 3365500 w 3505200"/>
              <a:gd name="connsiteY764" fmla="*/ 1423162 h 3512310"/>
              <a:gd name="connsiteX765" fmla="*/ 3286353 w 3505200"/>
              <a:gd name="connsiteY765" fmla="*/ 1505711 h 3512310"/>
              <a:gd name="connsiteX766" fmla="*/ 3241326 w 3505200"/>
              <a:gd name="connsiteY766" fmla="*/ 1360382 h 3512310"/>
              <a:gd name="connsiteX767" fmla="*/ 3286353 w 3505200"/>
              <a:gd name="connsiteY767" fmla="*/ 1340612 h 3512310"/>
              <a:gd name="connsiteX768" fmla="*/ 3067050 w 3505200"/>
              <a:gd name="connsiteY768" fmla="*/ 1340612 h 3512310"/>
              <a:gd name="connsiteX769" fmla="*/ 3142846 w 3505200"/>
              <a:gd name="connsiteY769" fmla="*/ 1414559 h 3512310"/>
              <a:gd name="connsiteX770" fmla="*/ 3076530 w 3505200"/>
              <a:gd name="connsiteY770" fmla="*/ 1500640 h 3512310"/>
              <a:gd name="connsiteX771" fmla="*/ 3017963 w 3505200"/>
              <a:gd name="connsiteY771" fmla="*/ 1366934 h 3512310"/>
              <a:gd name="connsiteX772" fmla="*/ 3067050 w 3505200"/>
              <a:gd name="connsiteY772" fmla="*/ 1340612 h 3512310"/>
              <a:gd name="connsiteX773" fmla="*/ 2843393 w 3505200"/>
              <a:gd name="connsiteY773" fmla="*/ 1340612 h 3512310"/>
              <a:gd name="connsiteX774" fmla="*/ 2924175 w 3505200"/>
              <a:gd name="connsiteY774" fmla="*/ 1423162 h 3512310"/>
              <a:gd name="connsiteX775" fmla="*/ 2843393 w 3505200"/>
              <a:gd name="connsiteY775" fmla="*/ 1505711 h 3512310"/>
              <a:gd name="connsiteX776" fmla="*/ 2768600 w 3505200"/>
              <a:gd name="connsiteY776" fmla="*/ 1423162 h 3512310"/>
              <a:gd name="connsiteX777" fmla="*/ 2794000 w 3505200"/>
              <a:gd name="connsiteY777" fmla="*/ 1366012 h 3512310"/>
              <a:gd name="connsiteX778" fmla="*/ 2843393 w 3505200"/>
              <a:gd name="connsiteY778" fmla="*/ 1340612 h 3512310"/>
              <a:gd name="connsiteX779" fmla="*/ 2412423 w 3505200"/>
              <a:gd name="connsiteY779" fmla="*/ 1340612 h 3512310"/>
              <a:gd name="connsiteX780" fmla="*/ 2489200 w 3505200"/>
              <a:gd name="connsiteY780" fmla="*/ 1423162 h 3512310"/>
              <a:gd name="connsiteX781" fmla="*/ 2412423 w 3505200"/>
              <a:gd name="connsiteY781" fmla="*/ 1505711 h 3512310"/>
              <a:gd name="connsiteX782" fmla="*/ 2324100 w 3505200"/>
              <a:gd name="connsiteY782" fmla="*/ 1423162 h 3512310"/>
              <a:gd name="connsiteX783" fmla="*/ 2355273 w 3505200"/>
              <a:gd name="connsiteY783" fmla="*/ 1371785 h 3512310"/>
              <a:gd name="connsiteX784" fmla="*/ 2412423 w 3505200"/>
              <a:gd name="connsiteY784" fmla="*/ 1340612 h 3512310"/>
              <a:gd name="connsiteX785" fmla="*/ 660984 w 3505200"/>
              <a:gd name="connsiteY785" fmla="*/ 1340612 h 3512310"/>
              <a:gd name="connsiteX786" fmla="*/ 749307 w 3505200"/>
              <a:gd name="connsiteY786" fmla="*/ 1423162 h 3512310"/>
              <a:gd name="connsiteX787" fmla="*/ 660984 w 3505200"/>
              <a:gd name="connsiteY787" fmla="*/ 1505711 h 3512310"/>
              <a:gd name="connsiteX788" fmla="*/ 584201 w 3505200"/>
              <a:gd name="connsiteY788" fmla="*/ 1423162 h 3512310"/>
              <a:gd name="connsiteX789" fmla="*/ 609607 w 3505200"/>
              <a:gd name="connsiteY789" fmla="*/ 1366012 h 3512310"/>
              <a:gd name="connsiteX790" fmla="*/ 660984 w 3505200"/>
              <a:gd name="connsiteY790" fmla="*/ 1340612 h 3512310"/>
              <a:gd name="connsiteX791" fmla="*/ 1748368 w 3505200"/>
              <a:gd name="connsiteY791" fmla="*/ 1335321 h 3512310"/>
              <a:gd name="connsiteX792" fmla="*/ 1828800 w 3505200"/>
              <a:gd name="connsiteY792" fmla="*/ 1423589 h 3512310"/>
              <a:gd name="connsiteX793" fmla="*/ 1687057 w 3505200"/>
              <a:gd name="connsiteY793" fmla="*/ 1461847 h 3512310"/>
              <a:gd name="connsiteX794" fmla="*/ 1711707 w 3505200"/>
              <a:gd name="connsiteY794" fmla="*/ 1347217 h 3512310"/>
              <a:gd name="connsiteX795" fmla="*/ 1748368 w 3505200"/>
              <a:gd name="connsiteY795" fmla="*/ 1335321 h 3512310"/>
              <a:gd name="connsiteX796" fmla="*/ 3043161 w 3505200"/>
              <a:gd name="connsiteY796" fmla="*/ 1127849 h 3512310"/>
              <a:gd name="connsiteX797" fmla="*/ 3149600 w 3505200"/>
              <a:gd name="connsiteY797" fmla="*/ 1200913 h 3512310"/>
              <a:gd name="connsiteX798" fmla="*/ 3067050 w 3505200"/>
              <a:gd name="connsiteY798" fmla="*/ 1277113 h 3512310"/>
              <a:gd name="connsiteX799" fmla="*/ 2984500 w 3505200"/>
              <a:gd name="connsiteY799" fmla="*/ 1203739 h 3512310"/>
              <a:gd name="connsiteX800" fmla="*/ 3004270 w 3505200"/>
              <a:gd name="connsiteY800" fmla="*/ 1152939 h 3512310"/>
              <a:gd name="connsiteX801" fmla="*/ 3043161 w 3505200"/>
              <a:gd name="connsiteY801" fmla="*/ 1127849 h 3512310"/>
              <a:gd name="connsiteX802" fmla="*/ 458112 w 3505200"/>
              <a:gd name="connsiteY802" fmla="*/ 1126580 h 3512310"/>
              <a:gd name="connsiteX803" fmla="*/ 520701 w 3505200"/>
              <a:gd name="connsiteY803" fmla="*/ 1202161 h 3512310"/>
              <a:gd name="connsiteX804" fmla="*/ 436249 w 3505200"/>
              <a:gd name="connsiteY804" fmla="*/ 1277113 h 3512310"/>
              <a:gd name="connsiteX805" fmla="*/ 355602 w 3505200"/>
              <a:gd name="connsiteY805" fmla="*/ 1200913 h 3512310"/>
              <a:gd name="connsiteX806" fmla="*/ 381924 w 3505200"/>
              <a:gd name="connsiteY806" fmla="*/ 1158176 h 3512310"/>
              <a:gd name="connsiteX807" fmla="*/ 423665 w 3505200"/>
              <a:gd name="connsiteY807" fmla="*/ 1128934 h 3512310"/>
              <a:gd name="connsiteX808" fmla="*/ 458112 w 3505200"/>
              <a:gd name="connsiteY808" fmla="*/ 1126580 h 3512310"/>
              <a:gd name="connsiteX809" fmla="*/ 2612645 w 3505200"/>
              <a:gd name="connsiteY809" fmla="*/ 1126395 h 3512310"/>
              <a:gd name="connsiteX810" fmla="*/ 2705100 w 3505200"/>
              <a:gd name="connsiteY810" fmla="*/ 1198706 h 3512310"/>
              <a:gd name="connsiteX811" fmla="*/ 2578100 w 3505200"/>
              <a:gd name="connsiteY811" fmla="*/ 1251713 h 3512310"/>
              <a:gd name="connsiteX812" fmla="*/ 2573718 w 3505200"/>
              <a:gd name="connsiteY812" fmla="*/ 1147938 h 3512310"/>
              <a:gd name="connsiteX813" fmla="*/ 2612645 w 3505200"/>
              <a:gd name="connsiteY813" fmla="*/ 1126395 h 3512310"/>
              <a:gd name="connsiteX814" fmla="*/ 1736346 w 3505200"/>
              <a:gd name="connsiteY814" fmla="*/ 1126395 h 3512310"/>
              <a:gd name="connsiteX815" fmla="*/ 1828800 w 3505200"/>
              <a:gd name="connsiteY815" fmla="*/ 1198706 h 3512310"/>
              <a:gd name="connsiteX816" fmla="*/ 1759808 w 3505200"/>
              <a:gd name="connsiteY816" fmla="*/ 1277113 h 3512310"/>
              <a:gd name="connsiteX817" fmla="*/ 1697420 w 3505200"/>
              <a:gd name="connsiteY817" fmla="*/ 1147938 h 3512310"/>
              <a:gd name="connsiteX818" fmla="*/ 1736346 w 3505200"/>
              <a:gd name="connsiteY818" fmla="*/ 1126395 h 3512310"/>
              <a:gd name="connsiteX819" fmla="*/ 860561 w 3505200"/>
              <a:gd name="connsiteY819" fmla="*/ 1125933 h 3512310"/>
              <a:gd name="connsiteX820" fmla="*/ 952508 w 3505200"/>
              <a:gd name="connsiteY820" fmla="*/ 1201974 h 3512310"/>
              <a:gd name="connsiteX821" fmla="*/ 828334 w 3505200"/>
              <a:gd name="connsiteY821" fmla="*/ 1257343 h 3512310"/>
              <a:gd name="connsiteX822" fmla="*/ 821126 w 3505200"/>
              <a:gd name="connsiteY822" fmla="*/ 1147938 h 3512310"/>
              <a:gd name="connsiteX823" fmla="*/ 860561 w 3505200"/>
              <a:gd name="connsiteY823" fmla="*/ 1125933 h 3512310"/>
              <a:gd name="connsiteX824" fmla="*/ 1526715 w 3505200"/>
              <a:gd name="connsiteY824" fmla="*/ 1125172 h 3512310"/>
              <a:gd name="connsiteX825" fmla="*/ 1604335 w 3505200"/>
              <a:gd name="connsiteY825" fmla="*/ 1202564 h 3512310"/>
              <a:gd name="connsiteX826" fmla="*/ 1462524 w 3505200"/>
              <a:gd name="connsiteY826" fmla="*/ 1232016 h 3512310"/>
              <a:gd name="connsiteX827" fmla="*/ 1477108 w 3505200"/>
              <a:gd name="connsiteY827" fmla="*/ 1140588 h 3512310"/>
              <a:gd name="connsiteX828" fmla="*/ 1526715 w 3505200"/>
              <a:gd name="connsiteY828" fmla="*/ 1125172 h 3512310"/>
              <a:gd name="connsiteX829" fmla="*/ 2190750 w 3505200"/>
              <a:gd name="connsiteY829" fmla="*/ 1124713 h 3512310"/>
              <a:gd name="connsiteX830" fmla="*/ 2273300 w 3505200"/>
              <a:gd name="connsiteY830" fmla="*/ 1200913 h 3512310"/>
              <a:gd name="connsiteX831" fmla="*/ 2190750 w 3505200"/>
              <a:gd name="connsiteY831" fmla="*/ 1277113 h 3512310"/>
              <a:gd name="connsiteX832" fmla="*/ 2108200 w 3505200"/>
              <a:gd name="connsiteY832" fmla="*/ 1200913 h 3512310"/>
              <a:gd name="connsiteX833" fmla="*/ 2133600 w 3505200"/>
              <a:gd name="connsiteY833" fmla="*/ 1150113 h 3512310"/>
              <a:gd name="connsiteX834" fmla="*/ 2190750 w 3505200"/>
              <a:gd name="connsiteY834" fmla="*/ 1124713 h 3512310"/>
              <a:gd name="connsiteX835" fmla="*/ 1974850 w 3505200"/>
              <a:gd name="connsiteY835" fmla="*/ 1124713 h 3512310"/>
              <a:gd name="connsiteX836" fmla="*/ 2057400 w 3505200"/>
              <a:gd name="connsiteY836" fmla="*/ 1200913 h 3512310"/>
              <a:gd name="connsiteX837" fmla="*/ 1974850 w 3505200"/>
              <a:gd name="connsiteY837" fmla="*/ 1277113 h 3512310"/>
              <a:gd name="connsiteX838" fmla="*/ 1892300 w 3505200"/>
              <a:gd name="connsiteY838" fmla="*/ 1200913 h 3512310"/>
              <a:gd name="connsiteX839" fmla="*/ 1917700 w 3505200"/>
              <a:gd name="connsiteY839" fmla="*/ 1150113 h 3512310"/>
              <a:gd name="connsiteX840" fmla="*/ 1974850 w 3505200"/>
              <a:gd name="connsiteY840" fmla="*/ 1124713 h 3512310"/>
              <a:gd name="connsiteX841" fmla="*/ 1098558 w 3505200"/>
              <a:gd name="connsiteY841" fmla="*/ 1124713 h 3512310"/>
              <a:gd name="connsiteX842" fmla="*/ 1181108 w 3505200"/>
              <a:gd name="connsiteY842" fmla="*/ 1200913 h 3512310"/>
              <a:gd name="connsiteX843" fmla="*/ 1098558 w 3505200"/>
              <a:gd name="connsiteY843" fmla="*/ 1277113 h 3512310"/>
              <a:gd name="connsiteX844" fmla="*/ 1016008 w 3505200"/>
              <a:gd name="connsiteY844" fmla="*/ 1200913 h 3512310"/>
              <a:gd name="connsiteX845" fmla="*/ 1041408 w 3505200"/>
              <a:gd name="connsiteY845" fmla="*/ 1150113 h 3512310"/>
              <a:gd name="connsiteX846" fmla="*/ 1098558 w 3505200"/>
              <a:gd name="connsiteY846" fmla="*/ 1124713 h 3512310"/>
              <a:gd name="connsiteX847" fmla="*/ 222254 w 3505200"/>
              <a:gd name="connsiteY847" fmla="*/ 1124713 h 3512310"/>
              <a:gd name="connsiteX848" fmla="*/ 304803 w 3505200"/>
              <a:gd name="connsiteY848" fmla="*/ 1200913 h 3512310"/>
              <a:gd name="connsiteX849" fmla="*/ 222254 w 3505200"/>
              <a:gd name="connsiteY849" fmla="*/ 1277113 h 3512310"/>
              <a:gd name="connsiteX850" fmla="*/ 139701 w 3505200"/>
              <a:gd name="connsiteY850" fmla="*/ 1200913 h 3512310"/>
              <a:gd name="connsiteX851" fmla="*/ 165103 w 3505200"/>
              <a:gd name="connsiteY851" fmla="*/ 1150113 h 3512310"/>
              <a:gd name="connsiteX852" fmla="*/ 222254 w 3505200"/>
              <a:gd name="connsiteY852" fmla="*/ 1124713 h 3512310"/>
              <a:gd name="connsiteX853" fmla="*/ 3271957 w 3505200"/>
              <a:gd name="connsiteY853" fmla="*/ 1124467 h 3512310"/>
              <a:gd name="connsiteX854" fmla="*/ 3357033 w 3505200"/>
              <a:gd name="connsiteY854" fmla="*/ 1200913 h 3512310"/>
              <a:gd name="connsiteX855" fmla="*/ 3281430 w 3505200"/>
              <a:gd name="connsiteY855" fmla="*/ 1277113 h 3512310"/>
              <a:gd name="connsiteX856" fmla="*/ 3233057 w 3505200"/>
              <a:gd name="connsiteY856" fmla="*/ 1144670 h 3512310"/>
              <a:gd name="connsiteX857" fmla="*/ 3271957 w 3505200"/>
              <a:gd name="connsiteY857" fmla="*/ 1124467 h 3512310"/>
              <a:gd name="connsiteX858" fmla="*/ 662691 w 3505200"/>
              <a:gd name="connsiteY858" fmla="*/ 1121238 h 3512310"/>
              <a:gd name="connsiteX859" fmla="*/ 720248 w 3505200"/>
              <a:gd name="connsiteY859" fmla="*/ 1157349 h 3512310"/>
              <a:gd name="connsiteX860" fmla="*/ 735201 w 3505200"/>
              <a:gd name="connsiteY860" fmla="*/ 1230678 h 3512310"/>
              <a:gd name="connsiteX861" fmla="*/ 616838 w 3505200"/>
              <a:gd name="connsiteY861" fmla="*/ 1256440 h 3512310"/>
              <a:gd name="connsiteX862" fmla="*/ 604832 w 3505200"/>
              <a:gd name="connsiteY862" fmla="*/ 1148374 h 3512310"/>
              <a:gd name="connsiteX863" fmla="*/ 662691 w 3505200"/>
              <a:gd name="connsiteY863" fmla="*/ 1121238 h 3512310"/>
              <a:gd name="connsiteX864" fmla="*/ 2847813 w 3505200"/>
              <a:gd name="connsiteY864" fmla="*/ 1121231 h 3512310"/>
              <a:gd name="connsiteX865" fmla="*/ 2906349 w 3505200"/>
              <a:gd name="connsiteY865" fmla="*/ 1159638 h 3512310"/>
              <a:gd name="connsiteX866" fmla="*/ 2938659 w 3505200"/>
              <a:gd name="connsiteY866" fmla="*/ 1200913 h 3512310"/>
              <a:gd name="connsiteX867" fmla="*/ 2906349 w 3505200"/>
              <a:gd name="connsiteY867" fmla="*/ 1229488 h 3512310"/>
              <a:gd name="connsiteX868" fmla="*/ 2792877 w 3505200"/>
              <a:gd name="connsiteY868" fmla="*/ 1257047 h 3512310"/>
              <a:gd name="connsiteX869" fmla="*/ 2790176 w 3505200"/>
              <a:gd name="connsiteY869" fmla="*/ 1147322 h 3512310"/>
              <a:gd name="connsiteX870" fmla="*/ 2847813 w 3505200"/>
              <a:gd name="connsiteY870" fmla="*/ 1121231 h 3512310"/>
              <a:gd name="connsiteX871" fmla="*/ 1284802 w 3505200"/>
              <a:gd name="connsiteY871" fmla="*/ 1116263 h 3512310"/>
              <a:gd name="connsiteX872" fmla="*/ 1373783 w 3505200"/>
              <a:gd name="connsiteY872" fmla="*/ 1145731 h 3512310"/>
              <a:gd name="connsiteX873" fmla="*/ 1315665 w 3505200"/>
              <a:gd name="connsiteY873" fmla="*/ 1270569 h 3512310"/>
              <a:gd name="connsiteX874" fmla="*/ 1239712 w 3505200"/>
              <a:gd name="connsiteY874" fmla="*/ 1223138 h 3512310"/>
              <a:gd name="connsiteX875" fmla="*/ 1262384 w 3505200"/>
              <a:gd name="connsiteY875" fmla="*/ 1121732 h 3512310"/>
              <a:gd name="connsiteX876" fmla="*/ 1284802 w 3505200"/>
              <a:gd name="connsiteY876" fmla="*/ 1116263 h 3512310"/>
              <a:gd name="connsiteX877" fmla="*/ 2378718 w 3505200"/>
              <a:gd name="connsiteY877" fmla="*/ 1115912 h 3512310"/>
              <a:gd name="connsiteX878" fmla="*/ 2469134 w 3505200"/>
              <a:gd name="connsiteY878" fmla="*/ 1148990 h 3512310"/>
              <a:gd name="connsiteX879" fmla="*/ 2443870 w 3505200"/>
              <a:gd name="connsiteY879" fmla="*/ 1256440 h 3512310"/>
              <a:gd name="connsiteX880" fmla="*/ 2332293 w 3505200"/>
              <a:gd name="connsiteY880" fmla="*/ 1165262 h 3512310"/>
              <a:gd name="connsiteX881" fmla="*/ 2354576 w 3505200"/>
              <a:gd name="connsiteY881" fmla="*/ 1121732 h 3512310"/>
              <a:gd name="connsiteX882" fmla="*/ 2378718 w 3505200"/>
              <a:gd name="connsiteY882" fmla="*/ 1115912 h 3512310"/>
              <a:gd name="connsiteX883" fmla="*/ 2619175 w 3505200"/>
              <a:gd name="connsiteY883" fmla="*/ 898951 h 3512310"/>
              <a:gd name="connsiteX884" fmla="*/ 2705100 w 3505200"/>
              <a:gd name="connsiteY884" fmla="*/ 978664 h 3512310"/>
              <a:gd name="connsiteX885" fmla="*/ 2580495 w 3505200"/>
              <a:gd name="connsiteY885" fmla="*/ 1035319 h 3512310"/>
              <a:gd name="connsiteX886" fmla="*/ 2578100 w 3505200"/>
              <a:gd name="connsiteY886" fmla="*/ 921514 h 3512310"/>
              <a:gd name="connsiteX887" fmla="*/ 2619175 w 3505200"/>
              <a:gd name="connsiteY887" fmla="*/ 898951 h 3512310"/>
              <a:gd name="connsiteX888" fmla="*/ 1742876 w 3505200"/>
              <a:gd name="connsiteY888" fmla="*/ 898951 h 3512310"/>
              <a:gd name="connsiteX889" fmla="*/ 1828800 w 3505200"/>
              <a:gd name="connsiteY889" fmla="*/ 978664 h 3512310"/>
              <a:gd name="connsiteX890" fmla="*/ 1704197 w 3505200"/>
              <a:gd name="connsiteY890" fmla="*/ 1035319 h 3512310"/>
              <a:gd name="connsiteX891" fmla="*/ 1701803 w 3505200"/>
              <a:gd name="connsiteY891" fmla="*/ 921514 h 3512310"/>
              <a:gd name="connsiteX892" fmla="*/ 1742876 w 3505200"/>
              <a:gd name="connsiteY892" fmla="*/ 898951 h 3512310"/>
              <a:gd name="connsiteX893" fmla="*/ 866583 w 3505200"/>
              <a:gd name="connsiteY893" fmla="*/ 898951 h 3512310"/>
              <a:gd name="connsiteX894" fmla="*/ 952509 w 3505200"/>
              <a:gd name="connsiteY894" fmla="*/ 978664 h 3512310"/>
              <a:gd name="connsiteX895" fmla="*/ 827904 w 3505200"/>
              <a:gd name="connsiteY895" fmla="*/ 1035319 h 3512310"/>
              <a:gd name="connsiteX896" fmla="*/ 825508 w 3505200"/>
              <a:gd name="connsiteY896" fmla="*/ 921514 h 3512310"/>
              <a:gd name="connsiteX897" fmla="*/ 866583 w 3505200"/>
              <a:gd name="connsiteY897" fmla="*/ 898951 h 3512310"/>
              <a:gd name="connsiteX898" fmla="*/ 232247 w 3505200"/>
              <a:gd name="connsiteY898" fmla="*/ 898387 h 3512310"/>
              <a:gd name="connsiteX899" fmla="*/ 278235 w 3505200"/>
              <a:gd name="connsiteY899" fmla="*/ 926621 h 3512310"/>
              <a:gd name="connsiteX900" fmla="*/ 257545 w 3505200"/>
              <a:gd name="connsiteY900" fmla="*/ 1033571 h 3512310"/>
              <a:gd name="connsiteX901" fmla="*/ 197220 w 3505200"/>
              <a:gd name="connsiteY901" fmla="*/ 1050992 h 3512310"/>
              <a:gd name="connsiteX902" fmla="*/ 191540 w 3505200"/>
              <a:gd name="connsiteY902" fmla="*/ 938888 h 3512310"/>
              <a:gd name="connsiteX903" fmla="*/ 232247 w 3505200"/>
              <a:gd name="connsiteY903" fmla="*/ 898387 h 3512310"/>
              <a:gd name="connsiteX904" fmla="*/ 1973153 w 3505200"/>
              <a:gd name="connsiteY904" fmla="*/ 897884 h 3512310"/>
              <a:gd name="connsiteX905" fmla="*/ 2024639 w 3505200"/>
              <a:gd name="connsiteY905" fmla="*/ 922987 h 3512310"/>
              <a:gd name="connsiteX906" fmla="*/ 2009193 w 3505200"/>
              <a:gd name="connsiteY906" fmla="*/ 1034297 h 3512310"/>
              <a:gd name="connsiteX907" fmla="*/ 1945861 w 3505200"/>
              <a:gd name="connsiteY907" fmla="*/ 1047860 h 3512310"/>
              <a:gd name="connsiteX908" fmla="*/ 1899076 w 3505200"/>
              <a:gd name="connsiteY908" fmla="*/ 992824 h 3512310"/>
              <a:gd name="connsiteX909" fmla="*/ 1921842 w 3505200"/>
              <a:gd name="connsiteY909" fmla="*/ 926542 h 3512310"/>
              <a:gd name="connsiteX910" fmla="*/ 1973153 w 3505200"/>
              <a:gd name="connsiteY910" fmla="*/ 897884 h 3512310"/>
              <a:gd name="connsiteX911" fmla="*/ 2851267 w 3505200"/>
              <a:gd name="connsiteY911" fmla="*/ 897677 h 3512310"/>
              <a:gd name="connsiteX912" fmla="*/ 2903316 w 3505200"/>
              <a:gd name="connsiteY912" fmla="*/ 928075 h 3512310"/>
              <a:gd name="connsiteX913" fmla="*/ 2886739 w 3505200"/>
              <a:gd name="connsiteY913" fmla="*/ 1032639 h 3512310"/>
              <a:gd name="connsiteX914" fmla="*/ 2796395 w 3505200"/>
              <a:gd name="connsiteY914" fmla="*/ 1035319 h 3512310"/>
              <a:gd name="connsiteX915" fmla="*/ 2796826 w 3505200"/>
              <a:gd name="connsiteY915" fmla="*/ 915884 h 3512310"/>
              <a:gd name="connsiteX916" fmla="*/ 2851267 w 3505200"/>
              <a:gd name="connsiteY916" fmla="*/ 897677 h 3512310"/>
              <a:gd name="connsiteX917" fmla="*/ 438224 w 3505200"/>
              <a:gd name="connsiteY917" fmla="*/ 897622 h 3512310"/>
              <a:gd name="connsiteX918" fmla="*/ 492478 w 3505200"/>
              <a:gd name="connsiteY918" fmla="*/ 915884 h 3512310"/>
              <a:gd name="connsiteX919" fmla="*/ 441531 w 3505200"/>
              <a:gd name="connsiteY919" fmla="*/ 1061214 h 3512310"/>
              <a:gd name="connsiteX920" fmla="*/ 355604 w 3505200"/>
              <a:gd name="connsiteY920" fmla="*/ 978664 h 3512310"/>
              <a:gd name="connsiteX921" fmla="*/ 386775 w 3505200"/>
              <a:gd name="connsiteY921" fmla="*/ 927287 h 3512310"/>
              <a:gd name="connsiteX922" fmla="*/ 438224 w 3505200"/>
              <a:gd name="connsiteY922" fmla="*/ 897622 h 3512310"/>
              <a:gd name="connsiteX923" fmla="*/ 3067390 w 3505200"/>
              <a:gd name="connsiteY923" fmla="*/ 897569 h 3512310"/>
              <a:gd name="connsiteX924" fmla="*/ 3124373 w 3505200"/>
              <a:gd name="connsiteY924" fmla="*/ 928048 h 3512310"/>
              <a:gd name="connsiteX925" fmla="*/ 3142294 w 3505200"/>
              <a:gd name="connsiteY925" fmla="*/ 994330 h 3512310"/>
              <a:gd name="connsiteX926" fmla="*/ 3096039 w 3505200"/>
              <a:gd name="connsiteY926" fmla="*/ 1047860 h 3512310"/>
              <a:gd name="connsiteX927" fmla="*/ 3020007 w 3505200"/>
              <a:gd name="connsiteY927" fmla="*/ 1034279 h 3512310"/>
              <a:gd name="connsiteX928" fmla="*/ 3011068 w 3505200"/>
              <a:gd name="connsiteY928" fmla="*/ 926621 h 3512310"/>
              <a:gd name="connsiteX929" fmla="*/ 3067390 w 3505200"/>
              <a:gd name="connsiteY929" fmla="*/ 897569 h 3512310"/>
              <a:gd name="connsiteX930" fmla="*/ 1318518 w 3505200"/>
              <a:gd name="connsiteY930" fmla="*/ 897228 h 3512310"/>
              <a:gd name="connsiteX931" fmla="*/ 1368782 w 3505200"/>
              <a:gd name="connsiteY931" fmla="*/ 915884 h 3512310"/>
              <a:gd name="connsiteX932" fmla="*/ 1319820 w 3505200"/>
              <a:gd name="connsiteY932" fmla="*/ 1061214 h 3512310"/>
              <a:gd name="connsiteX933" fmla="*/ 1269827 w 3505200"/>
              <a:gd name="connsiteY933" fmla="*/ 919106 h 3512310"/>
              <a:gd name="connsiteX934" fmla="*/ 1318518 w 3505200"/>
              <a:gd name="connsiteY934" fmla="*/ 897228 h 3512310"/>
              <a:gd name="connsiteX935" fmla="*/ 2412423 w 3505200"/>
              <a:gd name="connsiteY935" fmla="*/ 896114 h 3512310"/>
              <a:gd name="connsiteX936" fmla="*/ 2489200 w 3505200"/>
              <a:gd name="connsiteY936" fmla="*/ 978169 h 3512310"/>
              <a:gd name="connsiteX937" fmla="*/ 2410028 w 3505200"/>
              <a:gd name="connsiteY937" fmla="*/ 1061214 h 3512310"/>
              <a:gd name="connsiteX938" fmla="*/ 2324100 w 3505200"/>
              <a:gd name="connsiteY938" fmla="*/ 978664 h 3512310"/>
              <a:gd name="connsiteX939" fmla="*/ 2355273 w 3505200"/>
              <a:gd name="connsiteY939" fmla="*/ 927287 h 3512310"/>
              <a:gd name="connsiteX940" fmla="*/ 2412423 w 3505200"/>
              <a:gd name="connsiteY940" fmla="*/ 896114 h 3512310"/>
              <a:gd name="connsiteX941" fmla="*/ 2187191 w 3505200"/>
              <a:gd name="connsiteY941" fmla="*/ 896114 h 3512310"/>
              <a:gd name="connsiteX942" fmla="*/ 2273300 w 3505200"/>
              <a:gd name="connsiteY942" fmla="*/ 978664 h 3512310"/>
              <a:gd name="connsiteX943" fmla="*/ 2242127 w 3505200"/>
              <a:gd name="connsiteY943" fmla="*/ 1030041 h 3512310"/>
              <a:gd name="connsiteX944" fmla="*/ 2190750 w 3505200"/>
              <a:gd name="connsiteY944" fmla="*/ 1061214 h 3512310"/>
              <a:gd name="connsiteX945" fmla="*/ 2108200 w 3505200"/>
              <a:gd name="connsiteY945" fmla="*/ 976885 h 3512310"/>
              <a:gd name="connsiteX946" fmla="*/ 2135814 w 3505200"/>
              <a:gd name="connsiteY946" fmla="*/ 925508 h 3512310"/>
              <a:gd name="connsiteX947" fmla="*/ 2187191 w 3505200"/>
              <a:gd name="connsiteY947" fmla="*/ 896114 h 3512310"/>
              <a:gd name="connsiteX948" fmla="*/ 1536131 w 3505200"/>
              <a:gd name="connsiteY948" fmla="*/ 896114 h 3512310"/>
              <a:gd name="connsiteX949" fmla="*/ 1612908 w 3505200"/>
              <a:gd name="connsiteY949" fmla="*/ 978169 h 3512310"/>
              <a:gd name="connsiteX950" fmla="*/ 1533736 w 3505200"/>
              <a:gd name="connsiteY950" fmla="*/ 1061214 h 3512310"/>
              <a:gd name="connsiteX951" fmla="*/ 1447808 w 3505200"/>
              <a:gd name="connsiteY951" fmla="*/ 978664 h 3512310"/>
              <a:gd name="connsiteX952" fmla="*/ 1478981 w 3505200"/>
              <a:gd name="connsiteY952" fmla="*/ 927287 h 3512310"/>
              <a:gd name="connsiteX953" fmla="*/ 1536131 w 3505200"/>
              <a:gd name="connsiteY953" fmla="*/ 896114 h 3512310"/>
              <a:gd name="connsiteX954" fmla="*/ 1098558 w 3505200"/>
              <a:gd name="connsiteY954" fmla="*/ 896114 h 3512310"/>
              <a:gd name="connsiteX955" fmla="*/ 1181109 w 3505200"/>
              <a:gd name="connsiteY955" fmla="*/ 980954 h 3512310"/>
              <a:gd name="connsiteX956" fmla="*/ 1098558 w 3505200"/>
              <a:gd name="connsiteY956" fmla="*/ 1061214 h 3512310"/>
              <a:gd name="connsiteX957" fmla="*/ 1016009 w 3505200"/>
              <a:gd name="connsiteY957" fmla="*/ 980954 h 3512310"/>
              <a:gd name="connsiteX958" fmla="*/ 1042330 w 3505200"/>
              <a:gd name="connsiteY958" fmla="*/ 929577 h 3512310"/>
              <a:gd name="connsiteX959" fmla="*/ 1098558 w 3505200"/>
              <a:gd name="connsiteY959" fmla="*/ 896114 h 3512310"/>
              <a:gd name="connsiteX960" fmla="*/ 660986 w 3505200"/>
              <a:gd name="connsiteY960" fmla="*/ 896114 h 3512310"/>
              <a:gd name="connsiteX961" fmla="*/ 749309 w 3505200"/>
              <a:gd name="connsiteY961" fmla="*/ 978664 h 3512310"/>
              <a:gd name="connsiteX962" fmla="*/ 663381 w 3505200"/>
              <a:gd name="connsiteY962" fmla="*/ 1061214 h 3512310"/>
              <a:gd name="connsiteX963" fmla="*/ 584202 w 3505200"/>
              <a:gd name="connsiteY963" fmla="*/ 978169 h 3512310"/>
              <a:gd name="connsiteX964" fmla="*/ 609609 w 3505200"/>
              <a:gd name="connsiteY964" fmla="*/ 921514 h 3512310"/>
              <a:gd name="connsiteX965" fmla="*/ 660986 w 3505200"/>
              <a:gd name="connsiteY965" fmla="*/ 896114 h 3512310"/>
              <a:gd name="connsiteX966" fmla="*/ 3276364 w 3505200"/>
              <a:gd name="connsiteY966" fmla="*/ 893793 h 3512310"/>
              <a:gd name="connsiteX967" fmla="*/ 3319941 w 3505200"/>
              <a:gd name="connsiteY967" fmla="*/ 953042 h 3512310"/>
              <a:gd name="connsiteX968" fmla="*/ 3356932 w 3505200"/>
              <a:gd name="connsiteY968" fmla="*/ 1014454 h 3512310"/>
              <a:gd name="connsiteX969" fmla="*/ 3328059 w 3505200"/>
              <a:gd name="connsiteY969" fmla="*/ 1037834 h 3512310"/>
              <a:gd name="connsiteX970" fmla="*/ 3241326 w 3505200"/>
              <a:gd name="connsiteY970" fmla="*/ 1041444 h 3512310"/>
              <a:gd name="connsiteX971" fmla="*/ 3241439 w 3505200"/>
              <a:gd name="connsiteY971" fmla="*/ 915805 h 3512310"/>
              <a:gd name="connsiteX972" fmla="*/ 3276364 w 3505200"/>
              <a:gd name="connsiteY972" fmla="*/ 893793 h 3512310"/>
              <a:gd name="connsiteX973" fmla="*/ 1098559 w 3505200"/>
              <a:gd name="connsiteY973" fmla="*/ 669294 h 3512310"/>
              <a:gd name="connsiteX974" fmla="*/ 1151153 w 3505200"/>
              <a:gd name="connsiteY974" fmla="*/ 699903 h 3512310"/>
              <a:gd name="connsiteX975" fmla="*/ 1085859 w 3505200"/>
              <a:gd name="connsiteY975" fmla="*/ 819106 h 3512310"/>
              <a:gd name="connsiteX976" fmla="*/ 1045965 w 3505200"/>
              <a:gd name="connsiteY976" fmla="*/ 699903 h 3512310"/>
              <a:gd name="connsiteX977" fmla="*/ 1098559 w 3505200"/>
              <a:gd name="connsiteY977" fmla="*/ 669294 h 3512310"/>
              <a:gd name="connsiteX978" fmla="*/ 2191007 w 3505200"/>
              <a:gd name="connsiteY978" fmla="*/ 669249 h 3512310"/>
              <a:gd name="connsiteX979" fmla="*/ 2243344 w 3505200"/>
              <a:gd name="connsiteY979" fmla="*/ 699903 h 3512310"/>
              <a:gd name="connsiteX980" fmla="*/ 2231183 w 3505200"/>
              <a:gd name="connsiteY980" fmla="*/ 809201 h 3512310"/>
              <a:gd name="connsiteX981" fmla="*/ 2183620 w 3505200"/>
              <a:gd name="connsiteY981" fmla="*/ 825861 h 3512310"/>
              <a:gd name="connsiteX982" fmla="*/ 2108200 w 3505200"/>
              <a:gd name="connsiteY982" fmla="*/ 755342 h 3512310"/>
              <a:gd name="connsiteX983" fmla="*/ 2139373 w 3505200"/>
              <a:gd name="connsiteY983" fmla="*/ 698687 h 3512310"/>
              <a:gd name="connsiteX984" fmla="*/ 2191007 w 3505200"/>
              <a:gd name="connsiteY984" fmla="*/ 669249 h 3512310"/>
              <a:gd name="connsiteX985" fmla="*/ 1527218 w 3505200"/>
              <a:gd name="connsiteY985" fmla="*/ 669209 h 3512310"/>
              <a:gd name="connsiteX986" fmla="*/ 1579446 w 3505200"/>
              <a:gd name="connsiteY986" fmla="*/ 693836 h 3512310"/>
              <a:gd name="connsiteX987" fmla="*/ 1528455 w 3505200"/>
              <a:gd name="connsiteY987" fmla="*/ 832615 h 3512310"/>
              <a:gd name="connsiteX988" fmla="*/ 1447809 w 3505200"/>
              <a:gd name="connsiteY988" fmla="*/ 747775 h 3512310"/>
              <a:gd name="connsiteX989" fmla="*/ 1478982 w 3505200"/>
              <a:gd name="connsiteY989" fmla="*/ 698687 h 3512310"/>
              <a:gd name="connsiteX990" fmla="*/ 1527218 w 3505200"/>
              <a:gd name="connsiteY990" fmla="*/ 669209 h 3512310"/>
              <a:gd name="connsiteX991" fmla="*/ 669900 w 3505200"/>
              <a:gd name="connsiteY991" fmla="*/ 669209 h 3512310"/>
              <a:gd name="connsiteX992" fmla="*/ 718136 w 3505200"/>
              <a:gd name="connsiteY992" fmla="*/ 698687 h 3512310"/>
              <a:gd name="connsiteX993" fmla="*/ 722987 w 3505200"/>
              <a:gd name="connsiteY993" fmla="*/ 799152 h 3512310"/>
              <a:gd name="connsiteX994" fmla="*/ 609609 w 3505200"/>
              <a:gd name="connsiteY994" fmla="*/ 807214 h 3512310"/>
              <a:gd name="connsiteX995" fmla="*/ 617672 w 3505200"/>
              <a:gd name="connsiteY995" fmla="*/ 693836 h 3512310"/>
              <a:gd name="connsiteX996" fmla="*/ 669900 w 3505200"/>
              <a:gd name="connsiteY996" fmla="*/ 669209 h 3512310"/>
              <a:gd name="connsiteX997" fmla="*/ 435012 w 3505200"/>
              <a:gd name="connsiteY997" fmla="*/ 669209 h 3512310"/>
              <a:gd name="connsiteX998" fmla="*/ 487240 w 3505200"/>
              <a:gd name="connsiteY998" fmla="*/ 693836 h 3512310"/>
              <a:gd name="connsiteX999" fmla="*/ 436249 w 3505200"/>
              <a:gd name="connsiteY999" fmla="*/ 832615 h 3512310"/>
              <a:gd name="connsiteX1000" fmla="*/ 355604 w 3505200"/>
              <a:gd name="connsiteY1000" fmla="*/ 747775 h 3512310"/>
              <a:gd name="connsiteX1001" fmla="*/ 386777 w 3505200"/>
              <a:gd name="connsiteY1001" fmla="*/ 698687 h 3512310"/>
              <a:gd name="connsiteX1002" fmla="*/ 435012 w 3505200"/>
              <a:gd name="connsiteY1002" fmla="*/ 669209 h 3512310"/>
              <a:gd name="connsiteX1003" fmla="*/ 1306336 w 3505200"/>
              <a:gd name="connsiteY1003" fmla="*/ 669058 h 3512310"/>
              <a:gd name="connsiteX1004" fmla="*/ 1343869 w 3505200"/>
              <a:gd name="connsiteY1004" fmla="*/ 675763 h 3512310"/>
              <a:gd name="connsiteX1005" fmla="*/ 1368783 w 3505200"/>
              <a:gd name="connsiteY1005" fmla="*/ 812844 h 3512310"/>
              <a:gd name="connsiteX1006" fmla="*/ 1269828 w 3505200"/>
              <a:gd name="connsiteY1006" fmla="*/ 809623 h 3512310"/>
              <a:gd name="connsiteX1007" fmla="*/ 1269828 w 3505200"/>
              <a:gd name="connsiteY1007" fmla="*/ 690507 h 3512310"/>
              <a:gd name="connsiteX1008" fmla="*/ 1306336 w 3505200"/>
              <a:gd name="connsiteY1008" fmla="*/ 669058 h 3512310"/>
              <a:gd name="connsiteX1009" fmla="*/ 2408906 w 3505200"/>
              <a:gd name="connsiteY1009" fmla="*/ 669013 h 3512310"/>
              <a:gd name="connsiteX1010" fmla="*/ 2455737 w 3505200"/>
              <a:gd name="connsiteY1010" fmla="*/ 693836 h 3512310"/>
              <a:gd name="connsiteX1011" fmla="*/ 2463800 w 3505200"/>
              <a:gd name="connsiteY1011" fmla="*/ 807214 h 3512310"/>
              <a:gd name="connsiteX1012" fmla="*/ 2350199 w 3505200"/>
              <a:gd name="connsiteY1012" fmla="*/ 798868 h 3512310"/>
              <a:gd name="connsiteX1013" fmla="*/ 2358361 w 3505200"/>
              <a:gd name="connsiteY1013" fmla="*/ 683389 h 3512310"/>
              <a:gd name="connsiteX1014" fmla="*/ 2408906 w 3505200"/>
              <a:gd name="connsiteY1014" fmla="*/ 669013 h 3512310"/>
              <a:gd name="connsiteX1015" fmla="*/ 2632652 w 3505200"/>
              <a:gd name="connsiteY1015" fmla="*/ 669003 h 3512310"/>
              <a:gd name="connsiteX1016" fmla="*/ 2676874 w 3505200"/>
              <a:gd name="connsiteY1016" fmla="*/ 687284 h 3512310"/>
              <a:gd name="connsiteX1017" fmla="*/ 2705100 w 3505200"/>
              <a:gd name="connsiteY1017" fmla="*/ 746610 h 3512310"/>
              <a:gd name="connsiteX1018" fmla="*/ 2578100 w 3505200"/>
              <a:gd name="connsiteY1018" fmla="*/ 807214 h 3512310"/>
              <a:gd name="connsiteX1019" fmla="*/ 2586163 w 3505200"/>
              <a:gd name="connsiteY1019" fmla="*/ 693836 h 3512310"/>
              <a:gd name="connsiteX1020" fmla="*/ 2632652 w 3505200"/>
              <a:gd name="connsiteY1020" fmla="*/ 669003 h 3512310"/>
              <a:gd name="connsiteX1021" fmla="*/ 1756352 w 3505200"/>
              <a:gd name="connsiteY1021" fmla="*/ 669003 h 3512310"/>
              <a:gd name="connsiteX1022" fmla="*/ 1800574 w 3505200"/>
              <a:gd name="connsiteY1022" fmla="*/ 687284 h 3512310"/>
              <a:gd name="connsiteX1023" fmla="*/ 1800574 w 3505200"/>
              <a:gd name="connsiteY1023" fmla="*/ 812844 h 3512310"/>
              <a:gd name="connsiteX1024" fmla="*/ 1701803 w 3505200"/>
              <a:gd name="connsiteY1024" fmla="*/ 807214 h 3512310"/>
              <a:gd name="connsiteX1025" fmla="*/ 1709866 w 3505200"/>
              <a:gd name="connsiteY1025" fmla="*/ 693836 h 3512310"/>
              <a:gd name="connsiteX1026" fmla="*/ 1756352 w 3505200"/>
              <a:gd name="connsiteY1026" fmla="*/ 669003 h 3512310"/>
              <a:gd name="connsiteX1027" fmla="*/ 883962 w 3505200"/>
              <a:gd name="connsiteY1027" fmla="*/ 668968 h 3512310"/>
              <a:gd name="connsiteX1028" fmla="*/ 927109 w 3505200"/>
              <a:gd name="connsiteY1028" fmla="*/ 692915 h 3512310"/>
              <a:gd name="connsiteX1029" fmla="*/ 924283 w 3505200"/>
              <a:gd name="connsiteY1029" fmla="*/ 812844 h 3512310"/>
              <a:gd name="connsiteX1030" fmla="*/ 825509 w 3505200"/>
              <a:gd name="connsiteY1030" fmla="*/ 807214 h 3512310"/>
              <a:gd name="connsiteX1031" fmla="*/ 833572 w 3505200"/>
              <a:gd name="connsiteY1031" fmla="*/ 693836 h 3512310"/>
              <a:gd name="connsiteX1032" fmla="*/ 883962 w 3505200"/>
              <a:gd name="connsiteY1032" fmla="*/ 668968 h 3512310"/>
              <a:gd name="connsiteX1033" fmla="*/ 3069340 w 3505200"/>
              <a:gd name="connsiteY1033" fmla="*/ 667513 h 3512310"/>
              <a:gd name="connsiteX1034" fmla="*/ 3149600 w 3505200"/>
              <a:gd name="connsiteY1034" fmla="*/ 755342 h 3512310"/>
              <a:gd name="connsiteX1035" fmla="*/ 3067050 w 3505200"/>
              <a:gd name="connsiteY1035" fmla="*/ 832615 h 3512310"/>
              <a:gd name="connsiteX1036" fmla="*/ 2984500 w 3505200"/>
              <a:gd name="connsiteY1036" fmla="*/ 750491 h 3512310"/>
              <a:gd name="connsiteX1037" fmla="*/ 3017963 w 3505200"/>
              <a:gd name="connsiteY1037" fmla="*/ 693836 h 3512310"/>
              <a:gd name="connsiteX1038" fmla="*/ 3069340 w 3505200"/>
              <a:gd name="connsiteY1038" fmla="*/ 667513 h 3512310"/>
              <a:gd name="connsiteX1039" fmla="*/ 2851456 w 3505200"/>
              <a:gd name="connsiteY1039" fmla="*/ 667513 h 3512310"/>
              <a:gd name="connsiteX1040" fmla="*/ 2920685 w 3505200"/>
              <a:gd name="connsiteY1040" fmla="*/ 733978 h 3512310"/>
              <a:gd name="connsiteX1041" fmla="*/ 2903316 w 3505200"/>
              <a:gd name="connsiteY1041" fmla="*/ 800653 h 3512310"/>
              <a:gd name="connsiteX1042" fmla="*/ 2796826 w 3505200"/>
              <a:gd name="connsiteY1042" fmla="*/ 812844 h 3512310"/>
              <a:gd name="connsiteX1043" fmla="*/ 2802063 w 3505200"/>
              <a:gd name="connsiteY1043" fmla="*/ 693836 h 3512310"/>
              <a:gd name="connsiteX1044" fmla="*/ 2851456 w 3505200"/>
              <a:gd name="connsiteY1044" fmla="*/ 667513 h 3512310"/>
              <a:gd name="connsiteX1045" fmla="*/ 1974850 w 3505200"/>
              <a:gd name="connsiteY1045" fmla="*/ 667513 h 3512310"/>
              <a:gd name="connsiteX1046" fmla="*/ 2057400 w 3505200"/>
              <a:gd name="connsiteY1046" fmla="*/ 755342 h 3512310"/>
              <a:gd name="connsiteX1047" fmla="*/ 1974850 w 3505200"/>
              <a:gd name="connsiteY1047" fmla="*/ 832615 h 3512310"/>
              <a:gd name="connsiteX1048" fmla="*/ 1892300 w 3505200"/>
              <a:gd name="connsiteY1048" fmla="*/ 755342 h 3512310"/>
              <a:gd name="connsiteX1049" fmla="*/ 1923473 w 3505200"/>
              <a:gd name="connsiteY1049" fmla="*/ 698687 h 3512310"/>
              <a:gd name="connsiteX1050" fmla="*/ 1974850 w 3505200"/>
              <a:gd name="connsiteY1050" fmla="*/ 667513 h 3512310"/>
              <a:gd name="connsiteX1051" fmla="*/ 3007018 w 3505200"/>
              <a:gd name="connsiteY1051" fmla="*/ 525511 h 3512310"/>
              <a:gd name="connsiteX1052" fmla="*/ 3036693 w 3505200"/>
              <a:gd name="connsiteY1052" fmla="*/ 548197 h 3512310"/>
              <a:gd name="connsiteX1053" fmla="*/ 3048293 w 3505200"/>
              <a:gd name="connsiteY1053" fmla="*/ 604012 h 3512310"/>
              <a:gd name="connsiteX1054" fmla="*/ 2991148 w 3505200"/>
              <a:gd name="connsiteY1054" fmla="*/ 527329 h 3512310"/>
              <a:gd name="connsiteX1055" fmla="*/ 3007018 w 3505200"/>
              <a:gd name="connsiteY1055" fmla="*/ 525511 h 3512310"/>
              <a:gd name="connsiteX1056" fmla="*/ 500264 w 3505200"/>
              <a:gd name="connsiteY1056" fmla="*/ 524559 h 3512310"/>
              <a:gd name="connsiteX1057" fmla="*/ 499685 w 3505200"/>
              <a:gd name="connsiteY1057" fmla="*/ 580787 h 3512310"/>
              <a:gd name="connsiteX1058" fmla="*/ 444504 w 3505200"/>
              <a:gd name="connsiteY1058" fmla="*/ 588956 h 3512310"/>
              <a:gd name="connsiteX1059" fmla="*/ 471749 w 3505200"/>
              <a:gd name="connsiteY1059" fmla="*/ 544897 h 3512310"/>
              <a:gd name="connsiteX1060" fmla="*/ 500264 w 3505200"/>
              <a:gd name="connsiteY1060" fmla="*/ 524559 h 3512310"/>
              <a:gd name="connsiteX1061" fmla="*/ 2186595 w 3505200"/>
              <a:gd name="connsiteY1061" fmla="*/ 445743 h 3512310"/>
              <a:gd name="connsiteX1062" fmla="*/ 2247900 w 3505200"/>
              <a:gd name="connsiteY1062" fmla="*/ 481516 h 3512310"/>
              <a:gd name="connsiteX1063" fmla="*/ 2247501 w 3505200"/>
              <a:gd name="connsiteY1063" fmla="*/ 550038 h 3512310"/>
              <a:gd name="connsiteX1064" fmla="*/ 2187941 w 3505200"/>
              <a:gd name="connsiteY1064" fmla="*/ 595209 h 3512310"/>
              <a:gd name="connsiteX1065" fmla="*/ 2125910 w 3505200"/>
              <a:gd name="connsiteY1065" fmla="*/ 572000 h 3512310"/>
              <a:gd name="connsiteX1066" fmla="*/ 2157872 w 3505200"/>
              <a:gd name="connsiteY1066" fmla="*/ 456146 h 3512310"/>
              <a:gd name="connsiteX1067" fmla="*/ 2186595 w 3505200"/>
              <a:gd name="connsiteY1067" fmla="*/ 445743 h 3512310"/>
              <a:gd name="connsiteX1068" fmla="*/ 1970695 w 3505200"/>
              <a:gd name="connsiteY1068" fmla="*/ 445743 h 3512310"/>
              <a:gd name="connsiteX1069" fmla="*/ 2032000 w 3505200"/>
              <a:gd name="connsiteY1069" fmla="*/ 481516 h 3512310"/>
              <a:gd name="connsiteX1070" fmla="*/ 2031601 w 3505200"/>
              <a:gd name="connsiteY1070" fmla="*/ 550038 h 3512310"/>
              <a:gd name="connsiteX1071" fmla="*/ 1972041 w 3505200"/>
              <a:gd name="connsiteY1071" fmla="*/ 595209 h 3512310"/>
              <a:gd name="connsiteX1072" fmla="*/ 1910010 w 3505200"/>
              <a:gd name="connsiteY1072" fmla="*/ 572000 h 3512310"/>
              <a:gd name="connsiteX1073" fmla="*/ 1941972 w 3505200"/>
              <a:gd name="connsiteY1073" fmla="*/ 456146 h 3512310"/>
              <a:gd name="connsiteX1074" fmla="*/ 1970695 w 3505200"/>
              <a:gd name="connsiteY1074" fmla="*/ 445743 h 3512310"/>
              <a:gd name="connsiteX1075" fmla="*/ 1094405 w 3505200"/>
              <a:gd name="connsiteY1075" fmla="*/ 445743 h 3512310"/>
              <a:gd name="connsiteX1076" fmla="*/ 1155709 w 3505200"/>
              <a:gd name="connsiteY1076" fmla="*/ 481516 h 3512310"/>
              <a:gd name="connsiteX1077" fmla="*/ 1155311 w 3505200"/>
              <a:gd name="connsiteY1077" fmla="*/ 550038 h 3512310"/>
              <a:gd name="connsiteX1078" fmla="*/ 1095751 w 3505200"/>
              <a:gd name="connsiteY1078" fmla="*/ 595209 h 3512310"/>
              <a:gd name="connsiteX1079" fmla="*/ 1033720 w 3505200"/>
              <a:gd name="connsiteY1079" fmla="*/ 572000 h 3512310"/>
              <a:gd name="connsiteX1080" fmla="*/ 1065682 w 3505200"/>
              <a:gd name="connsiteY1080" fmla="*/ 456146 h 3512310"/>
              <a:gd name="connsiteX1081" fmla="*/ 1094405 w 3505200"/>
              <a:gd name="connsiteY1081" fmla="*/ 445743 h 3512310"/>
              <a:gd name="connsiteX1082" fmla="*/ 685347 w 3505200"/>
              <a:gd name="connsiteY1082" fmla="*/ 442976 h 3512310"/>
              <a:gd name="connsiteX1083" fmla="*/ 735469 w 3505200"/>
              <a:gd name="connsiteY1083" fmla="*/ 503591 h 3512310"/>
              <a:gd name="connsiteX1084" fmla="*/ 723211 w 3505200"/>
              <a:gd name="connsiteY1084" fmla="*/ 570267 h 3512310"/>
              <a:gd name="connsiteX1085" fmla="*/ 663663 w 3505200"/>
              <a:gd name="connsiteY1085" fmla="*/ 604012 h 3512310"/>
              <a:gd name="connsiteX1086" fmla="*/ 617956 w 3505200"/>
              <a:gd name="connsiteY1086" fmla="*/ 465011 h 3512310"/>
              <a:gd name="connsiteX1087" fmla="*/ 685347 w 3505200"/>
              <a:gd name="connsiteY1087" fmla="*/ 442976 h 3512310"/>
              <a:gd name="connsiteX1088" fmla="*/ 2838454 w 3505200"/>
              <a:gd name="connsiteY1088" fmla="*/ 440885 h 3512310"/>
              <a:gd name="connsiteX1089" fmla="*/ 2874552 w 3505200"/>
              <a:gd name="connsiteY1089" fmla="*/ 453012 h 3512310"/>
              <a:gd name="connsiteX1090" fmla="*/ 2920370 w 3505200"/>
              <a:gd name="connsiteY1090" fmla="*/ 499753 h 3512310"/>
              <a:gd name="connsiteX1091" fmla="*/ 2904640 w 3505200"/>
              <a:gd name="connsiteY1091" fmla="*/ 558676 h 3512310"/>
              <a:gd name="connsiteX1092" fmla="*/ 2792877 w 3505200"/>
              <a:gd name="connsiteY1092" fmla="*/ 583947 h 3512310"/>
              <a:gd name="connsiteX1093" fmla="*/ 2802063 w 3505200"/>
              <a:gd name="connsiteY1093" fmla="*/ 465235 h 3512310"/>
              <a:gd name="connsiteX1094" fmla="*/ 2838454 w 3505200"/>
              <a:gd name="connsiteY1094" fmla="*/ 440885 h 3512310"/>
              <a:gd name="connsiteX1095" fmla="*/ 869647 w 3505200"/>
              <a:gd name="connsiteY1095" fmla="*/ 440858 h 3512310"/>
              <a:gd name="connsiteX1096" fmla="*/ 899370 w 3505200"/>
              <a:gd name="connsiteY1096" fmla="*/ 447164 h 3512310"/>
              <a:gd name="connsiteX1097" fmla="*/ 945966 w 3505200"/>
              <a:gd name="connsiteY1097" fmla="*/ 520462 h 3512310"/>
              <a:gd name="connsiteX1098" fmla="*/ 878517 w 3505200"/>
              <a:gd name="connsiteY1098" fmla="*/ 604012 h 3512310"/>
              <a:gd name="connsiteX1099" fmla="*/ 833573 w 3505200"/>
              <a:gd name="connsiteY1099" fmla="*/ 465235 h 3512310"/>
              <a:gd name="connsiteX1100" fmla="*/ 869647 w 3505200"/>
              <a:gd name="connsiteY1100" fmla="*/ 440858 h 3512310"/>
              <a:gd name="connsiteX1101" fmla="*/ 2628900 w 3505200"/>
              <a:gd name="connsiteY1101" fmla="*/ 438912 h 3512310"/>
              <a:gd name="connsiteX1102" fmla="*/ 2671637 w 3505200"/>
              <a:gd name="connsiteY1102" fmla="*/ 465235 h 3512310"/>
              <a:gd name="connsiteX1103" fmla="*/ 2631107 w 3505200"/>
              <a:gd name="connsiteY1103" fmla="*/ 604012 h 3512310"/>
              <a:gd name="connsiteX1104" fmla="*/ 2586163 w 3505200"/>
              <a:gd name="connsiteY1104" fmla="*/ 465235 h 3512310"/>
              <a:gd name="connsiteX1105" fmla="*/ 2628900 w 3505200"/>
              <a:gd name="connsiteY1105" fmla="*/ 438912 h 3512310"/>
              <a:gd name="connsiteX1106" fmla="*/ 1752600 w 3505200"/>
              <a:gd name="connsiteY1106" fmla="*/ 438912 h 3512310"/>
              <a:gd name="connsiteX1107" fmla="*/ 1795337 w 3505200"/>
              <a:gd name="connsiteY1107" fmla="*/ 465235 h 3512310"/>
              <a:gd name="connsiteX1108" fmla="*/ 1754807 w 3505200"/>
              <a:gd name="connsiteY1108" fmla="*/ 604012 h 3512310"/>
              <a:gd name="connsiteX1109" fmla="*/ 1709866 w 3505200"/>
              <a:gd name="connsiteY1109" fmla="*/ 465235 h 3512310"/>
              <a:gd name="connsiteX1110" fmla="*/ 1752600 w 3505200"/>
              <a:gd name="connsiteY1110" fmla="*/ 438912 h 3512310"/>
              <a:gd name="connsiteX1111" fmla="*/ 2392199 w 3505200"/>
              <a:gd name="connsiteY1111" fmla="*/ 434012 h 3512310"/>
              <a:gd name="connsiteX1112" fmla="*/ 2455737 w 3505200"/>
              <a:gd name="connsiteY1112" fmla="*/ 465235 h 3512310"/>
              <a:gd name="connsiteX1113" fmla="*/ 2407857 w 3505200"/>
              <a:gd name="connsiteY1113" fmla="*/ 597469 h 3512310"/>
              <a:gd name="connsiteX1114" fmla="*/ 2331966 w 3505200"/>
              <a:gd name="connsiteY1114" fmla="*/ 550152 h 3512310"/>
              <a:gd name="connsiteX1115" fmla="*/ 2377902 w 3505200"/>
              <a:gd name="connsiteY1115" fmla="*/ 441350 h 3512310"/>
              <a:gd name="connsiteX1116" fmla="*/ 2392199 w 3505200"/>
              <a:gd name="connsiteY1116" fmla="*/ 434012 h 3512310"/>
              <a:gd name="connsiteX1117" fmla="*/ 1300008 w 3505200"/>
              <a:gd name="connsiteY1117" fmla="*/ 434012 h 3512310"/>
              <a:gd name="connsiteX1118" fmla="*/ 1363546 w 3505200"/>
              <a:gd name="connsiteY1118" fmla="*/ 465235 h 3512310"/>
              <a:gd name="connsiteX1119" fmla="*/ 1315666 w 3505200"/>
              <a:gd name="connsiteY1119" fmla="*/ 597469 h 3512310"/>
              <a:gd name="connsiteX1120" fmla="*/ 1239775 w 3505200"/>
              <a:gd name="connsiteY1120" fmla="*/ 550152 h 3512310"/>
              <a:gd name="connsiteX1121" fmla="*/ 1285711 w 3505200"/>
              <a:gd name="connsiteY1121" fmla="*/ 441350 h 3512310"/>
              <a:gd name="connsiteX1122" fmla="*/ 1300008 w 3505200"/>
              <a:gd name="connsiteY1122" fmla="*/ 434012 h 3512310"/>
              <a:gd name="connsiteX1123" fmla="*/ 1529178 w 3505200"/>
              <a:gd name="connsiteY1123" fmla="*/ 433945 h 3512310"/>
              <a:gd name="connsiteX1124" fmla="*/ 1579446 w 3505200"/>
              <a:gd name="connsiteY1124" fmla="*/ 465235 h 3512310"/>
              <a:gd name="connsiteX1125" fmla="*/ 1523213 w 3505200"/>
              <a:gd name="connsiteY1125" fmla="*/ 595439 h 3512310"/>
              <a:gd name="connsiteX1126" fmla="*/ 1495249 w 3505200"/>
              <a:gd name="connsiteY1126" fmla="*/ 445727 h 3512310"/>
              <a:gd name="connsiteX1127" fmla="*/ 1529178 w 3505200"/>
              <a:gd name="connsiteY1127" fmla="*/ 433945 h 3512310"/>
              <a:gd name="connsiteX1128" fmla="*/ 1550246 w 3505200"/>
              <a:gd name="connsiteY1128" fmla="*/ 224883 h 3512310"/>
              <a:gd name="connsiteX1129" fmla="*/ 1612910 w 3505200"/>
              <a:gd name="connsiteY1129" fmla="*/ 300259 h 3512310"/>
              <a:gd name="connsiteX1130" fmla="*/ 1530053 w 3505200"/>
              <a:gd name="connsiteY1130" fmla="*/ 388113 h 3512310"/>
              <a:gd name="connsiteX1131" fmla="*/ 1448691 w 3505200"/>
              <a:gd name="connsiteY1131" fmla="*/ 310734 h 3512310"/>
              <a:gd name="connsiteX1132" fmla="*/ 1473909 w 3505200"/>
              <a:gd name="connsiteY1132" fmla="*/ 256759 h 3512310"/>
              <a:gd name="connsiteX1133" fmla="*/ 1515742 w 3505200"/>
              <a:gd name="connsiteY1133" fmla="*/ 227362 h 3512310"/>
              <a:gd name="connsiteX1134" fmla="*/ 1550246 w 3505200"/>
              <a:gd name="connsiteY1134" fmla="*/ 224883 h 3512310"/>
              <a:gd name="connsiteX1135" fmla="*/ 1081765 w 3505200"/>
              <a:gd name="connsiteY1135" fmla="*/ 224466 h 3512310"/>
              <a:gd name="connsiteX1136" fmla="*/ 1149937 w 3505200"/>
              <a:gd name="connsiteY1136" fmla="*/ 356940 h 3512310"/>
              <a:gd name="connsiteX1137" fmla="*/ 1045966 w 3505200"/>
              <a:gd name="connsiteY1137" fmla="*/ 355723 h 3512310"/>
              <a:gd name="connsiteX1138" fmla="*/ 1044532 w 3505200"/>
              <a:gd name="connsiteY1138" fmla="*/ 232537 h 3512310"/>
              <a:gd name="connsiteX1139" fmla="*/ 1081765 w 3505200"/>
              <a:gd name="connsiteY1139" fmla="*/ 224466 h 3512310"/>
              <a:gd name="connsiteX1140" fmla="*/ 1307803 w 3505200"/>
              <a:gd name="connsiteY1140" fmla="*/ 224169 h 3512310"/>
              <a:gd name="connsiteX1141" fmla="*/ 1390466 w 3505200"/>
              <a:gd name="connsiteY1141" fmla="*/ 291656 h 3512310"/>
              <a:gd name="connsiteX1142" fmla="*/ 1249932 w 3505200"/>
              <a:gd name="connsiteY1142" fmla="*/ 335325 h 3512310"/>
              <a:gd name="connsiteX1143" fmla="*/ 1261210 w 3505200"/>
              <a:gd name="connsiteY1143" fmla="*/ 238887 h 3512310"/>
              <a:gd name="connsiteX1144" fmla="*/ 1307803 w 3505200"/>
              <a:gd name="connsiteY1144" fmla="*/ 224169 h 3512310"/>
              <a:gd name="connsiteX1145" fmla="*/ 1736995 w 3505200"/>
              <a:gd name="connsiteY1145" fmla="*/ 224107 h 3512310"/>
              <a:gd name="connsiteX1146" fmla="*/ 1828800 w 3505200"/>
              <a:gd name="connsiteY1146" fmla="*/ 301180 h 3512310"/>
              <a:gd name="connsiteX1147" fmla="*/ 1760663 w 3505200"/>
              <a:gd name="connsiteY1147" fmla="*/ 388113 h 3512310"/>
              <a:gd name="connsiteX1148" fmla="*/ 1709866 w 3505200"/>
              <a:gd name="connsiteY1148" fmla="*/ 361791 h 3512310"/>
              <a:gd name="connsiteX1149" fmla="*/ 1697420 w 3505200"/>
              <a:gd name="connsiteY1149" fmla="*/ 246237 h 3512310"/>
              <a:gd name="connsiteX1150" fmla="*/ 1736995 w 3505200"/>
              <a:gd name="connsiteY1150" fmla="*/ 224107 h 3512310"/>
              <a:gd name="connsiteX1151" fmla="*/ 2402854 w 3505200"/>
              <a:gd name="connsiteY1151" fmla="*/ 223592 h 3512310"/>
              <a:gd name="connsiteX1152" fmla="*/ 2480627 w 3505200"/>
              <a:gd name="connsiteY1152" fmla="*/ 300008 h 3512310"/>
              <a:gd name="connsiteX1153" fmla="*/ 2383916 w 3505200"/>
              <a:gd name="connsiteY1153" fmla="*/ 373629 h 3512310"/>
              <a:gd name="connsiteX1154" fmla="*/ 2325513 w 3505200"/>
              <a:gd name="connsiteY1154" fmla="*/ 276614 h 3512310"/>
              <a:gd name="connsiteX1155" fmla="*/ 2353400 w 3505200"/>
              <a:gd name="connsiteY1155" fmla="*/ 238887 h 3512310"/>
              <a:gd name="connsiteX1156" fmla="*/ 2402854 w 3505200"/>
              <a:gd name="connsiteY1156" fmla="*/ 223592 h 3512310"/>
              <a:gd name="connsiteX1157" fmla="*/ 2190750 w 3505200"/>
              <a:gd name="connsiteY1157" fmla="*/ 223012 h 3512310"/>
              <a:gd name="connsiteX1158" fmla="*/ 2273300 w 3505200"/>
              <a:gd name="connsiteY1158" fmla="*/ 299789 h 3512310"/>
              <a:gd name="connsiteX1159" fmla="*/ 2190750 w 3505200"/>
              <a:gd name="connsiteY1159" fmla="*/ 388113 h 3512310"/>
              <a:gd name="connsiteX1160" fmla="*/ 2108200 w 3505200"/>
              <a:gd name="connsiteY1160" fmla="*/ 299789 h 3512310"/>
              <a:gd name="connsiteX1161" fmla="*/ 2133600 w 3505200"/>
              <a:gd name="connsiteY1161" fmla="*/ 248412 h 3512310"/>
              <a:gd name="connsiteX1162" fmla="*/ 2190750 w 3505200"/>
              <a:gd name="connsiteY1162" fmla="*/ 223012 h 3512310"/>
              <a:gd name="connsiteX1163" fmla="*/ 1974850 w 3505200"/>
              <a:gd name="connsiteY1163" fmla="*/ 223012 h 3512310"/>
              <a:gd name="connsiteX1164" fmla="*/ 2057400 w 3505200"/>
              <a:gd name="connsiteY1164" fmla="*/ 299789 h 3512310"/>
              <a:gd name="connsiteX1165" fmla="*/ 1974850 w 3505200"/>
              <a:gd name="connsiteY1165" fmla="*/ 388113 h 3512310"/>
              <a:gd name="connsiteX1166" fmla="*/ 1892300 w 3505200"/>
              <a:gd name="connsiteY1166" fmla="*/ 299789 h 3512310"/>
              <a:gd name="connsiteX1167" fmla="*/ 1917700 w 3505200"/>
              <a:gd name="connsiteY1167" fmla="*/ 248412 h 3512310"/>
              <a:gd name="connsiteX1168" fmla="*/ 1974850 w 3505200"/>
              <a:gd name="connsiteY1168" fmla="*/ 223012 h 3512310"/>
              <a:gd name="connsiteX1169" fmla="*/ 2606162 w 3505200"/>
              <a:gd name="connsiteY1169" fmla="*/ 217932 h 3512310"/>
              <a:gd name="connsiteX1170" fmla="*/ 2658258 w 3505200"/>
              <a:gd name="connsiteY1170" fmla="*/ 242400 h 3512310"/>
              <a:gd name="connsiteX1171" fmla="*/ 2696358 w 3505200"/>
              <a:gd name="connsiteY1171" fmla="*/ 308631 h 3512310"/>
              <a:gd name="connsiteX1172" fmla="*/ 2658057 w 3505200"/>
              <a:gd name="connsiteY1172" fmla="*/ 368406 h 3512310"/>
              <a:gd name="connsiteX1173" fmla="*/ 2630064 w 3505200"/>
              <a:gd name="connsiteY1173" fmla="*/ 393941 h 3512310"/>
              <a:gd name="connsiteX1174" fmla="*/ 2588207 w 3505200"/>
              <a:gd name="connsiteY1174" fmla="*/ 361177 h 3512310"/>
              <a:gd name="connsiteX1175" fmla="*/ 2571063 w 3505200"/>
              <a:gd name="connsiteY1175" fmla="*/ 254027 h 3512310"/>
              <a:gd name="connsiteX1176" fmla="*/ 2606162 w 3505200"/>
              <a:gd name="connsiteY1176" fmla="*/ 217932 h 3512310"/>
              <a:gd name="connsiteX1177" fmla="*/ 888010 w 3505200"/>
              <a:gd name="connsiteY1177" fmla="*/ 216709 h 3512310"/>
              <a:gd name="connsiteX1178" fmla="*/ 930285 w 3505200"/>
              <a:gd name="connsiteY1178" fmla="*/ 346303 h 3512310"/>
              <a:gd name="connsiteX1179" fmla="*/ 887831 w 3505200"/>
              <a:gd name="connsiteY1179" fmla="*/ 374352 h 3512310"/>
              <a:gd name="connsiteX1180" fmla="*/ 833856 w 3505200"/>
              <a:gd name="connsiteY1180" fmla="*/ 362013 h 3512310"/>
              <a:gd name="connsiteX1181" fmla="*/ 835035 w 3505200"/>
              <a:gd name="connsiteY1181" fmla="*/ 241923 h 3512310"/>
              <a:gd name="connsiteX1182" fmla="*/ 888010 w 3505200"/>
              <a:gd name="connsiteY1182" fmla="*/ 216709 h 3512310"/>
              <a:gd name="connsiteX1183" fmla="*/ 1137616 w 3505200"/>
              <a:gd name="connsiteY1183" fmla="*/ 109311 h 3512310"/>
              <a:gd name="connsiteX1184" fmla="*/ 1155710 w 3505200"/>
              <a:gd name="connsiteY1184" fmla="*/ 120963 h 3512310"/>
              <a:gd name="connsiteX1185" fmla="*/ 1090024 w 3505200"/>
              <a:gd name="connsiteY1185" fmla="*/ 151810 h 3512310"/>
              <a:gd name="connsiteX1186" fmla="*/ 1099063 w 3505200"/>
              <a:gd name="connsiteY1186" fmla="*/ 125822 h 3512310"/>
              <a:gd name="connsiteX1187" fmla="*/ 1137616 w 3505200"/>
              <a:gd name="connsiteY1187" fmla="*/ 109311 h 3512310"/>
              <a:gd name="connsiteX1188" fmla="*/ 2373345 w 3505200"/>
              <a:gd name="connsiteY1188" fmla="*/ 108711 h 3512310"/>
              <a:gd name="connsiteX1189" fmla="*/ 2413879 w 3505200"/>
              <a:gd name="connsiteY1189" fmla="*/ 152617 h 3512310"/>
              <a:gd name="connsiteX1190" fmla="*/ 2349500 w 3505200"/>
              <a:gd name="connsiteY1190" fmla="*/ 120963 h 3512310"/>
              <a:gd name="connsiteX1191" fmla="*/ 2373345 w 3505200"/>
              <a:gd name="connsiteY1191" fmla="*/ 108711 h 3512310"/>
              <a:gd name="connsiteX1192" fmla="*/ 2149499 w 3505200"/>
              <a:gd name="connsiteY1192" fmla="*/ 44850 h 3512310"/>
              <a:gd name="connsiteX1193" fmla="*/ 2175021 w 3505200"/>
              <a:gd name="connsiteY1193" fmla="*/ 44979 h 3512310"/>
              <a:gd name="connsiteX1194" fmla="*/ 2260042 w 3505200"/>
              <a:gd name="connsiteY1194" fmla="*/ 109753 h 3512310"/>
              <a:gd name="connsiteX1195" fmla="*/ 2170882 w 3505200"/>
              <a:gd name="connsiteY1195" fmla="*/ 152901 h 3512310"/>
              <a:gd name="connsiteX1196" fmla="*/ 2113300 w 3505200"/>
              <a:gd name="connsiteY1196" fmla="*/ 62938 h 3512310"/>
              <a:gd name="connsiteX1197" fmla="*/ 2149499 w 3505200"/>
              <a:gd name="connsiteY1197" fmla="*/ 44850 h 3512310"/>
              <a:gd name="connsiteX1198" fmla="*/ 1355735 w 3505200"/>
              <a:gd name="connsiteY1198" fmla="*/ 40006 h 3512310"/>
              <a:gd name="connsiteX1199" fmla="*/ 1397010 w 3505200"/>
              <a:gd name="connsiteY1199" fmla="*/ 76961 h 3512310"/>
              <a:gd name="connsiteX1200" fmla="*/ 1323636 w 3505200"/>
              <a:gd name="connsiteY1200" fmla="*/ 159512 h 3512310"/>
              <a:gd name="connsiteX1201" fmla="*/ 1244610 w 3505200"/>
              <a:gd name="connsiteY1201" fmla="*/ 95653 h 3512310"/>
              <a:gd name="connsiteX1202" fmla="*/ 1279535 w 3505200"/>
              <a:gd name="connsiteY1202" fmla="*/ 53070 h 3512310"/>
              <a:gd name="connsiteX1203" fmla="*/ 1355735 w 3505200"/>
              <a:gd name="connsiteY1203" fmla="*/ 40006 h 3512310"/>
              <a:gd name="connsiteX1204" fmla="*/ 1953478 w 3505200"/>
              <a:gd name="connsiteY1204" fmla="*/ 8862 h 3512310"/>
              <a:gd name="connsiteX1205" fmla="*/ 1977232 w 3505200"/>
              <a:gd name="connsiteY1205" fmla="*/ 11386 h 3512310"/>
              <a:gd name="connsiteX1206" fmla="*/ 2010142 w 3505200"/>
              <a:gd name="connsiteY1206" fmla="*/ 131885 h 3512310"/>
              <a:gd name="connsiteX1207" fmla="*/ 1949630 w 3505200"/>
              <a:gd name="connsiteY1207" fmla="*/ 149203 h 3512310"/>
              <a:gd name="connsiteX1208" fmla="*/ 1910797 w 3505200"/>
              <a:gd name="connsiteY1208" fmla="*/ 37922 h 3512310"/>
              <a:gd name="connsiteX1209" fmla="*/ 1953478 w 3505200"/>
              <a:gd name="connsiteY1209" fmla="*/ 8862 h 3512310"/>
              <a:gd name="connsiteX1210" fmla="*/ 1755642 w 3505200"/>
              <a:gd name="connsiteY1210" fmla="*/ 7722 h 3512310"/>
              <a:gd name="connsiteX1211" fmla="*/ 1813560 w 3505200"/>
              <a:gd name="connsiteY1211" fmla="*/ 22351 h 3512310"/>
              <a:gd name="connsiteX1212" fmla="*/ 1800574 w 3505200"/>
              <a:gd name="connsiteY1212" fmla="*/ 139741 h 3512310"/>
              <a:gd name="connsiteX1213" fmla="*/ 1705797 w 3505200"/>
              <a:gd name="connsiteY1213" fmla="*/ 131897 h 3512310"/>
              <a:gd name="connsiteX1214" fmla="*/ 1696360 w 3505200"/>
              <a:gd name="connsiteY1214" fmla="*/ 27067 h 3512310"/>
              <a:gd name="connsiteX1215" fmla="*/ 1755642 w 3505200"/>
              <a:gd name="connsiteY1215" fmla="*/ 7722 h 3512310"/>
              <a:gd name="connsiteX1216" fmla="*/ 1537284 w 3505200"/>
              <a:gd name="connsiteY1216" fmla="*/ 1191 h 3512310"/>
              <a:gd name="connsiteX1217" fmla="*/ 1612910 w 3505200"/>
              <a:gd name="connsiteY1217" fmla="*/ 75473 h 3512310"/>
              <a:gd name="connsiteX1218" fmla="*/ 1535638 w 3505200"/>
              <a:gd name="connsiteY1218" fmla="*/ 159512 h 3512310"/>
              <a:gd name="connsiteX1219" fmla="*/ 1447810 w 3505200"/>
              <a:gd name="connsiteY1219" fmla="*/ 79965 h 3512310"/>
              <a:gd name="connsiteX1220" fmla="*/ 1492260 w 3505200"/>
              <a:gd name="connsiteY1220" fmla="*/ 3306 h 3512310"/>
              <a:gd name="connsiteX1221" fmla="*/ 1537284 w 3505200"/>
              <a:gd name="connsiteY1221" fmla="*/ 1191 h 351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</a:cxnLst>
            <a:rect l="l" t="t" r="r" b="b"/>
            <a:pathLst>
              <a:path w="3505200" h="3512310">
                <a:moveTo>
                  <a:pt x="1303390" y="3373829"/>
                </a:moveTo>
                <a:cubicBezTo>
                  <a:pt x="1347043" y="3367492"/>
                  <a:pt x="1397000" y="3397889"/>
                  <a:pt x="1397000" y="3443679"/>
                </a:cubicBezTo>
                <a:cubicBezTo>
                  <a:pt x="1397000" y="3485529"/>
                  <a:pt x="1383836" y="3488533"/>
                  <a:pt x="1307081" y="3464193"/>
                </a:cubicBezTo>
                <a:cubicBezTo>
                  <a:pt x="1236443" y="3441793"/>
                  <a:pt x="1228461" y="3428664"/>
                  <a:pt x="1263923" y="3393201"/>
                </a:cubicBezTo>
                <a:cubicBezTo>
                  <a:pt x="1274989" y="3382135"/>
                  <a:pt x="1288840" y="3375941"/>
                  <a:pt x="1303390" y="3373829"/>
                </a:cubicBezTo>
                <a:close/>
                <a:moveTo>
                  <a:pt x="1752696" y="3373411"/>
                </a:moveTo>
                <a:cubicBezTo>
                  <a:pt x="1773960" y="3372788"/>
                  <a:pt x="1795370" y="3379094"/>
                  <a:pt x="1808843" y="3392567"/>
                </a:cubicBezTo>
                <a:cubicBezTo>
                  <a:pt x="1832460" y="3416185"/>
                  <a:pt x="1835138" y="3475492"/>
                  <a:pt x="1813560" y="3497070"/>
                </a:cubicBezTo>
                <a:cubicBezTo>
                  <a:pt x="1805178" y="3505452"/>
                  <a:pt x="1777746" y="3512310"/>
                  <a:pt x="1752600" y="3512310"/>
                </a:cubicBezTo>
                <a:cubicBezTo>
                  <a:pt x="1727454" y="3512310"/>
                  <a:pt x="1700022" y="3505452"/>
                  <a:pt x="1691640" y="3497070"/>
                </a:cubicBezTo>
                <a:cubicBezTo>
                  <a:pt x="1669849" y="3475279"/>
                  <a:pt x="1672833" y="3423002"/>
                  <a:pt x="1697418" y="3395835"/>
                </a:cubicBezTo>
                <a:cubicBezTo>
                  <a:pt x="1710312" y="3381589"/>
                  <a:pt x="1731431" y="3374035"/>
                  <a:pt x="1752696" y="3373411"/>
                </a:cubicBezTo>
                <a:close/>
                <a:moveTo>
                  <a:pt x="1110745" y="3372918"/>
                </a:moveTo>
                <a:cubicBezTo>
                  <a:pt x="1127024" y="3373170"/>
                  <a:pt x="1144617" y="3377652"/>
                  <a:pt x="1149872" y="3386155"/>
                </a:cubicBezTo>
                <a:cubicBezTo>
                  <a:pt x="1154476" y="3393605"/>
                  <a:pt x="1155080" y="3402864"/>
                  <a:pt x="1151213" y="3406730"/>
                </a:cubicBezTo>
                <a:cubicBezTo>
                  <a:pt x="1140398" y="3417546"/>
                  <a:pt x="1079500" y="3399151"/>
                  <a:pt x="1079500" y="3385068"/>
                </a:cubicBezTo>
                <a:cubicBezTo>
                  <a:pt x="1079500" y="3376647"/>
                  <a:pt x="1094466" y="3372667"/>
                  <a:pt x="1110745" y="3372918"/>
                </a:cubicBezTo>
                <a:close/>
                <a:moveTo>
                  <a:pt x="2190628" y="3371705"/>
                </a:moveTo>
                <a:cubicBezTo>
                  <a:pt x="2215186" y="3371604"/>
                  <a:pt x="2239725" y="3381127"/>
                  <a:pt x="2253168" y="3400320"/>
                </a:cubicBezTo>
                <a:cubicBezTo>
                  <a:pt x="2266899" y="3419923"/>
                  <a:pt x="2268718" y="3432678"/>
                  <a:pt x="2259386" y="3443923"/>
                </a:cubicBezTo>
                <a:cubicBezTo>
                  <a:pt x="2244945" y="3461323"/>
                  <a:pt x="2134126" y="3488734"/>
                  <a:pt x="2118146" y="3478858"/>
                </a:cubicBezTo>
                <a:cubicBezTo>
                  <a:pt x="2101988" y="3468872"/>
                  <a:pt x="2106738" y="3431149"/>
                  <a:pt x="2127970" y="3400836"/>
                </a:cubicBezTo>
                <a:cubicBezTo>
                  <a:pt x="2141491" y="3381532"/>
                  <a:pt x="2166069" y="3371807"/>
                  <a:pt x="2190628" y="3371705"/>
                </a:cubicBezTo>
                <a:close/>
                <a:moveTo>
                  <a:pt x="1980833" y="3371630"/>
                </a:moveTo>
                <a:cubicBezTo>
                  <a:pt x="2024627" y="3376325"/>
                  <a:pt x="2065288" y="3415655"/>
                  <a:pt x="2052257" y="3467574"/>
                </a:cubicBezTo>
                <a:cubicBezTo>
                  <a:pt x="2042802" y="3505245"/>
                  <a:pt x="2001881" y="3518644"/>
                  <a:pt x="1941693" y="3503777"/>
                </a:cubicBezTo>
                <a:cubicBezTo>
                  <a:pt x="1890496" y="3491130"/>
                  <a:pt x="1878130" y="3453278"/>
                  <a:pt x="1909537" y="3405344"/>
                </a:cubicBezTo>
                <a:cubicBezTo>
                  <a:pt x="1927150" y="3378463"/>
                  <a:pt x="1954556" y="3368812"/>
                  <a:pt x="1980833" y="3371630"/>
                </a:cubicBezTo>
                <a:close/>
                <a:moveTo>
                  <a:pt x="2395965" y="3366543"/>
                </a:moveTo>
                <a:cubicBezTo>
                  <a:pt x="2411667" y="3368035"/>
                  <a:pt x="2425700" y="3374602"/>
                  <a:pt x="2425700" y="3385068"/>
                </a:cubicBezTo>
                <a:cubicBezTo>
                  <a:pt x="2425700" y="3400282"/>
                  <a:pt x="2364386" y="3417129"/>
                  <a:pt x="2352451" y="3405195"/>
                </a:cubicBezTo>
                <a:cubicBezTo>
                  <a:pt x="2347740" y="3400483"/>
                  <a:pt x="2349435" y="3388455"/>
                  <a:pt x="2356218" y="3378464"/>
                </a:cubicBezTo>
                <a:cubicBezTo>
                  <a:pt x="2362893" y="3368633"/>
                  <a:pt x="2380263" y="3365051"/>
                  <a:pt x="2395965" y="3366543"/>
                </a:cubicBezTo>
                <a:close/>
                <a:moveTo>
                  <a:pt x="1500695" y="3364160"/>
                </a:moveTo>
                <a:cubicBezTo>
                  <a:pt x="1528718" y="3363331"/>
                  <a:pt x="1569760" y="3375606"/>
                  <a:pt x="1589675" y="3393628"/>
                </a:cubicBezTo>
                <a:cubicBezTo>
                  <a:pt x="1616050" y="3417497"/>
                  <a:pt x="1620434" y="3474296"/>
                  <a:pt x="1597660" y="3497070"/>
                </a:cubicBezTo>
                <a:cubicBezTo>
                  <a:pt x="1589278" y="3505452"/>
                  <a:pt x="1560835" y="3512310"/>
                  <a:pt x="1534453" y="3512310"/>
                </a:cubicBezTo>
                <a:cubicBezTo>
                  <a:pt x="1497655" y="3512310"/>
                  <a:pt x="1481771" y="3505115"/>
                  <a:pt x="1466240" y="3481411"/>
                </a:cubicBezTo>
                <a:cubicBezTo>
                  <a:pt x="1444874" y="3448802"/>
                  <a:pt x="1451471" y="3387528"/>
                  <a:pt x="1478276" y="3369630"/>
                </a:cubicBezTo>
                <a:cubicBezTo>
                  <a:pt x="1483460" y="3366169"/>
                  <a:pt x="1491354" y="3364437"/>
                  <a:pt x="1500695" y="3364160"/>
                </a:cubicBezTo>
                <a:close/>
                <a:moveTo>
                  <a:pt x="2410695" y="3145440"/>
                </a:moveTo>
                <a:cubicBezTo>
                  <a:pt x="2428970" y="3144288"/>
                  <a:pt x="2446668" y="3152278"/>
                  <a:pt x="2463800" y="3169410"/>
                </a:cubicBezTo>
                <a:cubicBezTo>
                  <a:pt x="2496114" y="3201724"/>
                  <a:pt x="2487367" y="3238338"/>
                  <a:pt x="2435340" y="3288544"/>
                </a:cubicBezTo>
                <a:cubicBezTo>
                  <a:pt x="2415112" y="3308064"/>
                  <a:pt x="2409975" y="3308198"/>
                  <a:pt x="2375015" y="3290119"/>
                </a:cubicBezTo>
                <a:cubicBezTo>
                  <a:pt x="2353997" y="3279251"/>
                  <a:pt x="2336800" y="3265257"/>
                  <a:pt x="2336800" y="3259023"/>
                </a:cubicBezTo>
                <a:cubicBezTo>
                  <a:pt x="2336800" y="3252788"/>
                  <a:pt x="2333429" y="3238901"/>
                  <a:pt x="2329308" y="3228163"/>
                </a:cubicBezTo>
                <a:cubicBezTo>
                  <a:pt x="2324889" y="3216647"/>
                  <a:pt x="2335070" y="3195386"/>
                  <a:pt x="2354131" y="3176325"/>
                </a:cubicBezTo>
                <a:cubicBezTo>
                  <a:pt x="2373569" y="3156888"/>
                  <a:pt x="2392420" y="3146593"/>
                  <a:pt x="2410695" y="3145440"/>
                </a:cubicBezTo>
                <a:close/>
                <a:moveTo>
                  <a:pt x="1534669" y="3145382"/>
                </a:moveTo>
                <a:cubicBezTo>
                  <a:pt x="1552829" y="3144416"/>
                  <a:pt x="1570512" y="3152422"/>
                  <a:pt x="1587501" y="3169410"/>
                </a:cubicBezTo>
                <a:cubicBezTo>
                  <a:pt x="1623045" y="3204954"/>
                  <a:pt x="1619651" y="3251157"/>
                  <a:pt x="1579155" y="3283011"/>
                </a:cubicBezTo>
                <a:cubicBezTo>
                  <a:pt x="1550954" y="3305194"/>
                  <a:pt x="1540000" y="3307250"/>
                  <a:pt x="1512480" y="3295529"/>
                </a:cubicBezTo>
                <a:cubicBezTo>
                  <a:pt x="1442837" y="3265865"/>
                  <a:pt x="1430958" y="3223199"/>
                  <a:pt x="1478974" y="3175183"/>
                </a:cubicBezTo>
                <a:cubicBezTo>
                  <a:pt x="1497871" y="3156286"/>
                  <a:pt x="1516508" y="3146349"/>
                  <a:pt x="1534669" y="3145382"/>
                </a:cubicBezTo>
                <a:close/>
                <a:moveTo>
                  <a:pt x="1748183" y="3145216"/>
                </a:moveTo>
                <a:cubicBezTo>
                  <a:pt x="1764382" y="3144175"/>
                  <a:pt x="1781455" y="3150388"/>
                  <a:pt x="1800574" y="3163780"/>
                </a:cubicBezTo>
                <a:cubicBezTo>
                  <a:pt x="1839030" y="3190716"/>
                  <a:pt x="1828856" y="3237491"/>
                  <a:pt x="1773239" y="3289454"/>
                </a:cubicBezTo>
                <a:cubicBezTo>
                  <a:pt x="1750476" y="3310723"/>
                  <a:pt x="1747682" y="3310332"/>
                  <a:pt x="1709739" y="3280575"/>
                </a:cubicBezTo>
                <a:cubicBezTo>
                  <a:pt x="1664330" y="3244961"/>
                  <a:pt x="1661545" y="3209666"/>
                  <a:pt x="1701032" y="3170179"/>
                </a:cubicBezTo>
                <a:cubicBezTo>
                  <a:pt x="1716657" y="3154554"/>
                  <a:pt x="1731983" y="3146258"/>
                  <a:pt x="1748183" y="3145216"/>
                </a:cubicBezTo>
                <a:close/>
                <a:moveTo>
                  <a:pt x="2624684" y="3145174"/>
                </a:moveTo>
                <a:cubicBezTo>
                  <a:pt x="2640814" y="3144255"/>
                  <a:pt x="2657880" y="3150476"/>
                  <a:pt x="2676874" y="3163780"/>
                </a:cubicBezTo>
                <a:cubicBezTo>
                  <a:pt x="2718648" y="3193040"/>
                  <a:pt x="2714407" y="3247336"/>
                  <a:pt x="2668215" y="3274622"/>
                </a:cubicBezTo>
                <a:cubicBezTo>
                  <a:pt x="2622197" y="3301805"/>
                  <a:pt x="2605268" y="3301947"/>
                  <a:pt x="2575925" y="3275392"/>
                </a:cubicBezTo>
                <a:cubicBezTo>
                  <a:pt x="2545445" y="3247808"/>
                  <a:pt x="2546403" y="3201107"/>
                  <a:pt x="2578100" y="3169410"/>
                </a:cubicBezTo>
                <a:cubicBezTo>
                  <a:pt x="2593357" y="3154154"/>
                  <a:pt x="2608553" y="3146094"/>
                  <a:pt x="2624684" y="3145174"/>
                </a:cubicBezTo>
                <a:close/>
                <a:moveTo>
                  <a:pt x="872084" y="3145174"/>
                </a:moveTo>
                <a:cubicBezTo>
                  <a:pt x="888215" y="3144255"/>
                  <a:pt x="905280" y="3150476"/>
                  <a:pt x="924275" y="3163780"/>
                </a:cubicBezTo>
                <a:cubicBezTo>
                  <a:pt x="975713" y="3199809"/>
                  <a:pt x="947699" y="3306947"/>
                  <a:pt x="891269" y="3290013"/>
                </a:cubicBezTo>
                <a:cubicBezTo>
                  <a:pt x="803021" y="3263529"/>
                  <a:pt x="777740" y="3217171"/>
                  <a:pt x="825501" y="3169410"/>
                </a:cubicBezTo>
                <a:cubicBezTo>
                  <a:pt x="840757" y="3154154"/>
                  <a:pt x="855954" y="3146094"/>
                  <a:pt x="872084" y="3145174"/>
                </a:cubicBezTo>
                <a:close/>
                <a:moveTo>
                  <a:pt x="1320564" y="3144988"/>
                </a:moveTo>
                <a:cubicBezTo>
                  <a:pt x="1336681" y="3145597"/>
                  <a:pt x="1351702" y="3151822"/>
                  <a:pt x="1368775" y="3163780"/>
                </a:cubicBezTo>
                <a:cubicBezTo>
                  <a:pt x="1406685" y="3190333"/>
                  <a:pt x="1397231" y="3236347"/>
                  <a:pt x="1343141" y="3288544"/>
                </a:cubicBezTo>
                <a:cubicBezTo>
                  <a:pt x="1322913" y="3308064"/>
                  <a:pt x="1317776" y="3308198"/>
                  <a:pt x="1282816" y="3290119"/>
                </a:cubicBezTo>
                <a:cubicBezTo>
                  <a:pt x="1220994" y="3258150"/>
                  <a:pt x="1211607" y="3186396"/>
                  <a:pt x="1265777" y="3159885"/>
                </a:cubicBezTo>
                <a:cubicBezTo>
                  <a:pt x="1287234" y="3149384"/>
                  <a:pt x="1304447" y="3144378"/>
                  <a:pt x="1320564" y="3144988"/>
                </a:cubicBezTo>
                <a:close/>
                <a:moveTo>
                  <a:pt x="1973070" y="3144010"/>
                </a:moveTo>
                <a:cubicBezTo>
                  <a:pt x="2004953" y="3144010"/>
                  <a:pt x="2057400" y="3191903"/>
                  <a:pt x="2057400" y="3221017"/>
                </a:cubicBezTo>
                <a:cubicBezTo>
                  <a:pt x="2057400" y="3290539"/>
                  <a:pt x="1959072" y="3325256"/>
                  <a:pt x="1915292" y="3271191"/>
                </a:cubicBezTo>
                <a:cubicBezTo>
                  <a:pt x="1885110" y="3233917"/>
                  <a:pt x="1886277" y="3209208"/>
                  <a:pt x="1919914" y="3173404"/>
                </a:cubicBezTo>
                <a:cubicBezTo>
                  <a:pt x="1935101" y="3157237"/>
                  <a:pt x="1959022" y="3144010"/>
                  <a:pt x="1973070" y="3144010"/>
                </a:cubicBezTo>
                <a:close/>
                <a:moveTo>
                  <a:pt x="1098551" y="3144010"/>
                </a:moveTo>
                <a:cubicBezTo>
                  <a:pt x="1128726" y="3144010"/>
                  <a:pt x="1181101" y="3196579"/>
                  <a:pt x="1181101" y="3226866"/>
                </a:cubicBezTo>
                <a:cubicBezTo>
                  <a:pt x="1181101" y="3259173"/>
                  <a:pt x="1135226" y="3299585"/>
                  <a:pt x="1098551" y="3299585"/>
                </a:cubicBezTo>
                <a:cubicBezTo>
                  <a:pt x="1061876" y="3299585"/>
                  <a:pt x="1016001" y="3259173"/>
                  <a:pt x="1016001" y="3226866"/>
                </a:cubicBezTo>
                <a:cubicBezTo>
                  <a:pt x="1016001" y="3218104"/>
                  <a:pt x="1027846" y="3195877"/>
                  <a:pt x="1042323" y="3177473"/>
                </a:cubicBezTo>
                <a:cubicBezTo>
                  <a:pt x="1057445" y="3158248"/>
                  <a:pt x="1081369" y="3144010"/>
                  <a:pt x="1098551" y="3144010"/>
                </a:cubicBezTo>
                <a:close/>
                <a:moveTo>
                  <a:pt x="2192008" y="3141733"/>
                </a:moveTo>
                <a:cubicBezTo>
                  <a:pt x="2209894" y="3142393"/>
                  <a:pt x="2227170" y="3154957"/>
                  <a:pt x="2246383" y="3179517"/>
                </a:cubicBezTo>
                <a:cubicBezTo>
                  <a:pt x="2279082" y="3221314"/>
                  <a:pt x="2279092" y="3221412"/>
                  <a:pt x="2253989" y="3248038"/>
                </a:cubicBezTo>
                <a:cubicBezTo>
                  <a:pt x="2202774" y="3302358"/>
                  <a:pt x="2190305" y="3308046"/>
                  <a:pt x="2157872" y="3291877"/>
                </a:cubicBezTo>
                <a:cubicBezTo>
                  <a:pt x="2141262" y="3283596"/>
                  <a:pt x="2122217" y="3261308"/>
                  <a:pt x="2115549" y="3242349"/>
                </a:cubicBezTo>
                <a:cubicBezTo>
                  <a:pt x="2105443" y="3213614"/>
                  <a:pt x="2108508" y="3202469"/>
                  <a:pt x="2133970" y="3175367"/>
                </a:cubicBezTo>
                <a:cubicBezTo>
                  <a:pt x="2155626" y="3152316"/>
                  <a:pt x="2174122" y="3141073"/>
                  <a:pt x="2192008" y="3141733"/>
                </a:cubicBezTo>
                <a:close/>
                <a:moveTo>
                  <a:pt x="3039965" y="2929142"/>
                </a:moveTo>
                <a:cubicBezTo>
                  <a:pt x="3051569" y="2925876"/>
                  <a:pt x="3060700" y="2928975"/>
                  <a:pt x="3060700" y="2940315"/>
                </a:cubicBezTo>
                <a:cubicBezTo>
                  <a:pt x="3060700" y="2960274"/>
                  <a:pt x="3005812" y="3005302"/>
                  <a:pt x="2994848" y="2994338"/>
                </a:cubicBezTo>
                <a:cubicBezTo>
                  <a:pt x="2989286" y="2988776"/>
                  <a:pt x="2993579" y="2971599"/>
                  <a:pt x="3004388" y="2956168"/>
                </a:cubicBezTo>
                <a:cubicBezTo>
                  <a:pt x="3014282" y="2942043"/>
                  <a:pt x="3028360" y="2932409"/>
                  <a:pt x="3039965" y="2929142"/>
                </a:cubicBezTo>
                <a:close/>
                <a:moveTo>
                  <a:pt x="461732" y="2928950"/>
                </a:moveTo>
                <a:cubicBezTo>
                  <a:pt x="471891" y="2930970"/>
                  <a:pt x="485134" y="2937960"/>
                  <a:pt x="497475" y="2949128"/>
                </a:cubicBezTo>
                <a:cubicBezTo>
                  <a:pt x="520182" y="2969678"/>
                  <a:pt x="529294" y="3004310"/>
                  <a:pt x="511995" y="3004310"/>
                </a:cubicBezTo>
                <a:cubicBezTo>
                  <a:pt x="499324" y="3004310"/>
                  <a:pt x="444501" y="2950933"/>
                  <a:pt x="444501" y="2938596"/>
                </a:cubicBezTo>
                <a:cubicBezTo>
                  <a:pt x="444501" y="2929882"/>
                  <a:pt x="451574" y="2926931"/>
                  <a:pt x="461732" y="2928950"/>
                </a:cubicBezTo>
                <a:close/>
                <a:moveTo>
                  <a:pt x="2854501" y="2921289"/>
                </a:moveTo>
                <a:cubicBezTo>
                  <a:pt x="2864278" y="2925040"/>
                  <a:pt x="2877378" y="2928110"/>
                  <a:pt x="2883613" y="2928110"/>
                </a:cubicBezTo>
                <a:cubicBezTo>
                  <a:pt x="2889847" y="2928110"/>
                  <a:pt x="2904210" y="2946022"/>
                  <a:pt x="2915531" y="2967914"/>
                </a:cubicBezTo>
                <a:cubicBezTo>
                  <a:pt x="2935461" y="3006453"/>
                  <a:pt x="2935128" y="3008572"/>
                  <a:pt x="2905076" y="3034589"/>
                </a:cubicBezTo>
                <a:cubicBezTo>
                  <a:pt x="2855286" y="3077694"/>
                  <a:pt x="2820736" y="3085656"/>
                  <a:pt x="2792877" y="3060444"/>
                </a:cubicBezTo>
                <a:cubicBezTo>
                  <a:pt x="2757306" y="3028252"/>
                  <a:pt x="2761809" y="2973395"/>
                  <a:pt x="2802662" y="2941260"/>
                </a:cubicBezTo>
                <a:cubicBezTo>
                  <a:pt x="2821396" y="2926524"/>
                  <a:pt x="2844724" y="2917537"/>
                  <a:pt x="2854501" y="2921289"/>
                </a:cubicBezTo>
                <a:close/>
                <a:moveTo>
                  <a:pt x="685339" y="2919474"/>
                </a:moveTo>
                <a:cubicBezTo>
                  <a:pt x="704392" y="2925729"/>
                  <a:pt x="720567" y="2945760"/>
                  <a:pt x="735461" y="2980089"/>
                </a:cubicBezTo>
                <a:cubicBezTo>
                  <a:pt x="747468" y="3007768"/>
                  <a:pt x="745514" y="3018400"/>
                  <a:pt x="723202" y="3046764"/>
                </a:cubicBezTo>
                <a:cubicBezTo>
                  <a:pt x="706635" y="3067825"/>
                  <a:pt x="684252" y="3080510"/>
                  <a:pt x="663655" y="3080510"/>
                </a:cubicBezTo>
                <a:cubicBezTo>
                  <a:pt x="585971" y="3080510"/>
                  <a:pt x="556229" y="2990057"/>
                  <a:pt x="617948" y="2941509"/>
                </a:cubicBezTo>
                <a:cubicBezTo>
                  <a:pt x="644353" y="2920738"/>
                  <a:pt x="666285" y="2913218"/>
                  <a:pt x="685339" y="2919474"/>
                </a:cubicBezTo>
                <a:close/>
                <a:moveTo>
                  <a:pt x="1762963" y="2917800"/>
                </a:moveTo>
                <a:cubicBezTo>
                  <a:pt x="1778269" y="2918278"/>
                  <a:pt x="1792041" y="2927161"/>
                  <a:pt x="1806575" y="2944520"/>
                </a:cubicBezTo>
                <a:cubicBezTo>
                  <a:pt x="1851622" y="2998323"/>
                  <a:pt x="1820335" y="3080510"/>
                  <a:pt x="1754807" y="3080510"/>
                </a:cubicBezTo>
                <a:cubicBezTo>
                  <a:pt x="1678075" y="3080510"/>
                  <a:pt x="1648893" y="2989691"/>
                  <a:pt x="1710147" y="2941509"/>
                </a:cubicBezTo>
                <a:cubicBezTo>
                  <a:pt x="1730817" y="2925249"/>
                  <a:pt x="1747659" y="2917322"/>
                  <a:pt x="1762963" y="2917800"/>
                </a:cubicBezTo>
                <a:close/>
                <a:moveTo>
                  <a:pt x="886665" y="2917800"/>
                </a:moveTo>
                <a:cubicBezTo>
                  <a:pt x="901971" y="2918278"/>
                  <a:pt x="915742" y="2927161"/>
                  <a:pt x="930276" y="2944520"/>
                </a:cubicBezTo>
                <a:cubicBezTo>
                  <a:pt x="975323" y="2998323"/>
                  <a:pt x="944036" y="3080510"/>
                  <a:pt x="878508" y="3080510"/>
                </a:cubicBezTo>
                <a:cubicBezTo>
                  <a:pt x="801775" y="3080510"/>
                  <a:pt x="772594" y="2989691"/>
                  <a:pt x="833847" y="2941509"/>
                </a:cubicBezTo>
                <a:cubicBezTo>
                  <a:pt x="854518" y="2925249"/>
                  <a:pt x="871359" y="2917322"/>
                  <a:pt x="886665" y="2917800"/>
                </a:cubicBezTo>
                <a:close/>
                <a:moveTo>
                  <a:pt x="1098295" y="2917146"/>
                </a:moveTo>
                <a:cubicBezTo>
                  <a:pt x="1114273" y="2916960"/>
                  <a:pt x="1130133" y="2926788"/>
                  <a:pt x="1149928" y="2946583"/>
                </a:cubicBezTo>
                <a:cubicBezTo>
                  <a:pt x="1187722" y="2984377"/>
                  <a:pt x="1189678" y="3021133"/>
                  <a:pt x="1155701" y="3055110"/>
                </a:cubicBezTo>
                <a:cubicBezTo>
                  <a:pt x="1124387" y="3086424"/>
                  <a:pt x="1080409" y="3087680"/>
                  <a:pt x="1044523" y="3058285"/>
                </a:cubicBezTo>
                <a:cubicBezTo>
                  <a:pt x="1007029" y="3027572"/>
                  <a:pt x="1007566" y="2986191"/>
                  <a:pt x="1045957" y="2947799"/>
                </a:cubicBezTo>
                <a:cubicBezTo>
                  <a:pt x="1066221" y="2927535"/>
                  <a:pt x="1082317" y="2917333"/>
                  <a:pt x="1098295" y="2917146"/>
                </a:cubicBezTo>
                <a:close/>
                <a:moveTo>
                  <a:pt x="2640421" y="2916742"/>
                </a:moveTo>
                <a:cubicBezTo>
                  <a:pt x="2733623" y="2924928"/>
                  <a:pt x="2721493" y="3080510"/>
                  <a:pt x="2627652" y="3080510"/>
                </a:cubicBezTo>
                <a:cubicBezTo>
                  <a:pt x="2555993" y="3080510"/>
                  <a:pt x="2528337" y="2987218"/>
                  <a:pt x="2586446" y="2941509"/>
                </a:cubicBezTo>
                <a:cubicBezTo>
                  <a:pt x="2605006" y="2926910"/>
                  <a:pt x="2629294" y="2915765"/>
                  <a:pt x="2640421" y="2916742"/>
                </a:cubicBezTo>
                <a:close/>
                <a:moveTo>
                  <a:pt x="2190750" y="2915410"/>
                </a:moveTo>
                <a:cubicBezTo>
                  <a:pt x="2219525" y="2915410"/>
                  <a:pt x="2273300" y="2972946"/>
                  <a:pt x="2273300" y="3003733"/>
                </a:cubicBezTo>
                <a:cubicBezTo>
                  <a:pt x="2273300" y="3039438"/>
                  <a:pt x="2229140" y="3080510"/>
                  <a:pt x="2190750" y="3080510"/>
                </a:cubicBezTo>
                <a:cubicBezTo>
                  <a:pt x="2152360" y="3080510"/>
                  <a:pt x="2108200" y="3039438"/>
                  <a:pt x="2108200" y="3003733"/>
                </a:cubicBezTo>
                <a:cubicBezTo>
                  <a:pt x="2108200" y="2989445"/>
                  <a:pt x="2122228" y="2963728"/>
                  <a:pt x="2139373" y="2946583"/>
                </a:cubicBezTo>
                <a:cubicBezTo>
                  <a:pt x="2156518" y="2929438"/>
                  <a:pt x="2179638" y="2915410"/>
                  <a:pt x="2190750" y="2915410"/>
                </a:cubicBezTo>
                <a:close/>
                <a:moveTo>
                  <a:pt x="1974850" y="2915410"/>
                </a:moveTo>
                <a:cubicBezTo>
                  <a:pt x="2003625" y="2915410"/>
                  <a:pt x="2057400" y="2972946"/>
                  <a:pt x="2057400" y="3003733"/>
                </a:cubicBezTo>
                <a:cubicBezTo>
                  <a:pt x="2057400" y="3039438"/>
                  <a:pt x="2013240" y="3080510"/>
                  <a:pt x="1974850" y="3080510"/>
                </a:cubicBezTo>
                <a:cubicBezTo>
                  <a:pt x="1936460" y="3080510"/>
                  <a:pt x="1892300" y="3039438"/>
                  <a:pt x="1892300" y="3003733"/>
                </a:cubicBezTo>
                <a:cubicBezTo>
                  <a:pt x="1892300" y="2989445"/>
                  <a:pt x="1906328" y="2963728"/>
                  <a:pt x="1923473" y="2946583"/>
                </a:cubicBezTo>
                <a:cubicBezTo>
                  <a:pt x="1940618" y="2929438"/>
                  <a:pt x="1963738" y="2915410"/>
                  <a:pt x="1974850" y="2915410"/>
                </a:cubicBezTo>
                <a:close/>
                <a:moveTo>
                  <a:pt x="1312111" y="2910533"/>
                </a:moveTo>
                <a:cubicBezTo>
                  <a:pt x="1317809" y="2913215"/>
                  <a:pt x="1332096" y="2919123"/>
                  <a:pt x="1343861" y="2923661"/>
                </a:cubicBezTo>
                <a:cubicBezTo>
                  <a:pt x="1391806" y="2942156"/>
                  <a:pt x="1409705" y="3026977"/>
                  <a:pt x="1372724" y="3060444"/>
                </a:cubicBezTo>
                <a:cubicBezTo>
                  <a:pt x="1342120" y="3088140"/>
                  <a:pt x="1274870" y="3074219"/>
                  <a:pt x="1247825" y="3034589"/>
                </a:cubicBezTo>
                <a:cubicBezTo>
                  <a:pt x="1231739" y="3011020"/>
                  <a:pt x="1231954" y="3002946"/>
                  <a:pt x="1249571" y="2968879"/>
                </a:cubicBezTo>
                <a:cubicBezTo>
                  <a:pt x="1260618" y="2947517"/>
                  <a:pt x="1276877" y="2924553"/>
                  <a:pt x="1285703" y="2917848"/>
                </a:cubicBezTo>
                <a:cubicBezTo>
                  <a:pt x="1294530" y="2911142"/>
                  <a:pt x="1306413" y="2907851"/>
                  <a:pt x="1312111" y="2910533"/>
                </a:cubicBezTo>
                <a:close/>
                <a:moveTo>
                  <a:pt x="2392199" y="2910510"/>
                </a:moveTo>
                <a:cubicBezTo>
                  <a:pt x="2406655" y="2907129"/>
                  <a:pt x="2423150" y="2916099"/>
                  <a:pt x="2455737" y="2941732"/>
                </a:cubicBezTo>
                <a:cubicBezTo>
                  <a:pt x="2495997" y="2973400"/>
                  <a:pt x="2500258" y="3028466"/>
                  <a:pt x="2464923" y="3060444"/>
                </a:cubicBezTo>
                <a:cubicBezTo>
                  <a:pt x="2434319" y="3088140"/>
                  <a:pt x="2367069" y="3074219"/>
                  <a:pt x="2340024" y="3034589"/>
                </a:cubicBezTo>
                <a:cubicBezTo>
                  <a:pt x="2323938" y="3011020"/>
                  <a:pt x="2324153" y="3002946"/>
                  <a:pt x="2341770" y="2968879"/>
                </a:cubicBezTo>
                <a:cubicBezTo>
                  <a:pt x="2352817" y="2947517"/>
                  <a:pt x="2369076" y="2924553"/>
                  <a:pt x="2377902" y="2917848"/>
                </a:cubicBezTo>
                <a:cubicBezTo>
                  <a:pt x="2382788" y="2914136"/>
                  <a:pt x="2387380" y="2911637"/>
                  <a:pt x="2392199" y="2910510"/>
                </a:cubicBezTo>
                <a:close/>
                <a:moveTo>
                  <a:pt x="1529170" y="2910442"/>
                </a:moveTo>
                <a:cubicBezTo>
                  <a:pt x="1541144" y="2913216"/>
                  <a:pt x="1555840" y="2923169"/>
                  <a:pt x="1579438" y="2941732"/>
                </a:cubicBezTo>
                <a:cubicBezTo>
                  <a:pt x="1647751" y="2995467"/>
                  <a:pt x="1605658" y="3092934"/>
                  <a:pt x="1523205" y="3071937"/>
                </a:cubicBezTo>
                <a:cubicBezTo>
                  <a:pt x="1445527" y="3052156"/>
                  <a:pt x="1430865" y="2973657"/>
                  <a:pt x="1495241" y="2922224"/>
                </a:cubicBezTo>
                <a:cubicBezTo>
                  <a:pt x="1507947" y="2912073"/>
                  <a:pt x="1517197" y="2907668"/>
                  <a:pt x="1529170" y="2910442"/>
                </a:cubicBezTo>
                <a:close/>
                <a:moveTo>
                  <a:pt x="468680" y="2704004"/>
                </a:moveTo>
                <a:cubicBezTo>
                  <a:pt x="497585" y="2712446"/>
                  <a:pt x="520700" y="2737299"/>
                  <a:pt x="520700" y="2773503"/>
                </a:cubicBezTo>
                <a:cubicBezTo>
                  <a:pt x="520700" y="2850025"/>
                  <a:pt x="429894" y="2879433"/>
                  <a:pt x="381924" y="2818447"/>
                </a:cubicBezTo>
                <a:cubicBezTo>
                  <a:pt x="367446" y="2800043"/>
                  <a:pt x="355600" y="2780811"/>
                  <a:pt x="355600" y="2775710"/>
                </a:cubicBezTo>
                <a:cubicBezTo>
                  <a:pt x="355600" y="2770609"/>
                  <a:pt x="367446" y="2751377"/>
                  <a:pt x="381924" y="2732973"/>
                </a:cubicBezTo>
                <a:cubicBezTo>
                  <a:pt x="405080" y="2703532"/>
                  <a:pt x="439776" y="2695563"/>
                  <a:pt x="468680" y="2704004"/>
                </a:cubicBezTo>
                <a:close/>
                <a:moveTo>
                  <a:pt x="1560848" y="2703968"/>
                </a:moveTo>
                <a:cubicBezTo>
                  <a:pt x="1589783" y="2712346"/>
                  <a:pt x="1612902" y="2737194"/>
                  <a:pt x="1612902" y="2773503"/>
                </a:cubicBezTo>
                <a:cubicBezTo>
                  <a:pt x="1612902" y="2843084"/>
                  <a:pt x="1532559" y="2876276"/>
                  <a:pt x="1476912" y="2829685"/>
                </a:cubicBezTo>
                <a:cubicBezTo>
                  <a:pt x="1442193" y="2800617"/>
                  <a:pt x="1441381" y="2774598"/>
                  <a:pt x="1473901" y="2733256"/>
                </a:cubicBezTo>
                <a:cubicBezTo>
                  <a:pt x="1497163" y="2703683"/>
                  <a:pt x="1531914" y="2695590"/>
                  <a:pt x="1560848" y="2703968"/>
                </a:cubicBezTo>
                <a:close/>
                <a:moveTo>
                  <a:pt x="860556" y="2700730"/>
                </a:moveTo>
                <a:cubicBezTo>
                  <a:pt x="903809" y="2693037"/>
                  <a:pt x="952502" y="2725806"/>
                  <a:pt x="952502" y="2776771"/>
                </a:cubicBezTo>
                <a:cubicBezTo>
                  <a:pt x="952502" y="2820984"/>
                  <a:pt x="922484" y="2851910"/>
                  <a:pt x="879570" y="2851910"/>
                </a:cubicBezTo>
                <a:cubicBezTo>
                  <a:pt x="810666" y="2851910"/>
                  <a:pt x="775184" y="2773494"/>
                  <a:pt x="821120" y="2722735"/>
                </a:cubicBezTo>
                <a:cubicBezTo>
                  <a:pt x="832324" y="2710355"/>
                  <a:pt x="846138" y="2703295"/>
                  <a:pt x="860556" y="2700730"/>
                </a:cubicBezTo>
                <a:close/>
                <a:moveTo>
                  <a:pt x="2416549" y="2700429"/>
                </a:moveTo>
                <a:cubicBezTo>
                  <a:pt x="2476217" y="2707800"/>
                  <a:pt x="2517441" y="2774255"/>
                  <a:pt x="2468182" y="2828685"/>
                </a:cubicBezTo>
                <a:cubicBezTo>
                  <a:pt x="2435212" y="2865116"/>
                  <a:pt x="2350723" y="2845908"/>
                  <a:pt x="2331764" y="2797673"/>
                </a:cubicBezTo>
                <a:cubicBezTo>
                  <a:pt x="2317903" y="2762406"/>
                  <a:pt x="2325725" y="2732657"/>
                  <a:pt x="2353400" y="2715385"/>
                </a:cubicBezTo>
                <a:cubicBezTo>
                  <a:pt x="2374720" y="2702079"/>
                  <a:pt x="2396659" y="2697971"/>
                  <a:pt x="2416549" y="2700429"/>
                </a:cubicBezTo>
                <a:close/>
                <a:moveTo>
                  <a:pt x="1324351" y="2700429"/>
                </a:moveTo>
                <a:cubicBezTo>
                  <a:pt x="1384019" y="2707800"/>
                  <a:pt x="1425242" y="2774255"/>
                  <a:pt x="1375984" y="2828685"/>
                </a:cubicBezTo>
                <a:cubicBezTo>
                  <a:pt x="1343014" y="2865116"/>
                  <a:pt x="1258525" y="2845908"/>
                  <a:pt x="1239566" y="2797673"/>
                </a:cubicBezTo>
                <a:cubicBezTo>
                  <a:pt x="1225705" y="2762406"/>
                  <a:pt x="1233527" y="2732657"/>
                  <a:pt x="1261202" y="2715385"/>
                </a:cubicBezTo>
                <a:cubicBezTo>
                  <a:pt x="1282522" y="2702079"/>
                  <a:pt x="1304461" y="2697971"/>
                  <a:pt x="1324351" y="2700429"/>
                </a:cubicBezTo>
                <a:close/>
                <a:moveTo>
                  <a:pt x="2626108" y="2700378"/>
                </a:moveTo>
                <a:cubicBezTo>
                  <a:pt x="2646042" y="2699971"/>
                  <a:pt x="2666539" y="2706649"/>
                  <a:pt x="2681875" y="2720528"/>
                </a:cubicBezTo>
                <a:cubicBezTo>
                  <a:pt x="2730064" y="2764139"/>
                  <a:pt x="2696147" y="2851910"/>
                  <a:pt x="2631107" y="2851910"/>
                </a:cubicBezTo>
                <a:cubicBezTo>
                  <a:pt x="2563174" y="2851910"/>
                  <a:pt x="2528154" y="2773083"/>
                  <a:pt x="2573718" y="2722735"/>
                </a:cubicBezTo>
                <a:cubicBezTo>
                  <a:pt x="2586804" y="2708276"/>
                  <a:pt x="2606175" y="2700785"/>
                  <a:pt x="2626108" y="2700378"/>
                </a:cubicBezTo>
                <a:close/>
                <a:moveTo>
                  <a:pt x="1749810" y="2700378"/>
                </a:moveTo>
                <a:cubicBezTo>
                  <a:pt x="1769742" y="2699971"/>
                  <a:pt x="1790239" y="2706649"/>
                  <a:pt x="1805575" y="2720528"/>
                </a:cubicBezTo>
                <a:cubicBezTo>
                  <a:pt x="1853764" y="2764139"/>
                  <a:pt x="1819847" y="2851910"/>
                  <a:pt x="1754807" y="2851910"/>
                </a:cubicBezTo>
                <a:cubicBezTo>
                  <a:pt x="1686874" y="2851910"/>
                  <a:pt x="1651854" y="2773083"/>
                  <a:pt x="1697420" y="2722735"/>
                </a:cubicBezTo>
                <a:cubicBezTo>
                  <a:pt x="1710504" y="2708276"/>
                  <a:pt x="1729875" y="2700785"/>
                  <a:pt x="1749810" y="2700378"/>
                </a:cubicBezTo>
                <a:close/>
                <a:moveTo>
                  <a:pt x="3067050" y="2699510"/>
                </a:moveTo>
                <a:cubicBezTo>
                  <a:pt x="3103893" y="2699510"/>
                  <a:pt x="3149600" y="2740136"/>
                  <a:pt x="3149600" y="2772884"/>
                </a:cubicBezTo>
                <a:cubicBezTo>
                  <a:pt x="3149600" y="2846052"/>
                  <a:pt x="3045439" y="2882461"/>
                  <a:pt x="3004270" y="2823684"/>
                </a:cubicBezTo>
                <a:cubicBezTo>
                  <a:pt x="2977661" y="2785695"/>
                  <a:pt x="2979387" y="2755423"/>
                  <a:pt x="3009900" y="2724910"/>
                </a:cubicBezTo>
                <a:cubicBezTo>
                  <a:pt x="3023870" y="2710940"/>
                  <a:pt x="3049588" y="2699510"/>
                  <a:pt x="3067050" y="2699510"/>
                </a:cubicBezTo>
                <a:close/>
                <a:moveTo>
                  <a:pt x="2190750" y="2699510"/>
                </a:moveTo>
                <a:cubicBezTo>
                  <a:pt x="2227593" y="2699510"/>
                  <a:pt x="2273300" y="2740136"/>
                  <a:pt x="2273300" y="2772884"/>
                </a:cubicBezTo>
                <a:cubicBezTo>
                  <a:pt x="2273300" y="2846052"/>
                  <a:pt x="2169139" y="2882461"/>
                  <a:pt x="2127970" y="2823684"/>
                </a:cubicBezTo>
                <a:cubicBezTo>
                  <a:pt x="2101361" y="2785695"/>
                  <a:pt x="2103087" y="2755423"/>
                  <a:pt x="2133600" y="2724910"/>
                </a:cubicBezTo>
                <a:cubicBezTo>
                  <a:pt x="2147570" y="2710940"/>
                  <a:pt x="2173288" y="2699510"/>
                  <a:pt x="2190750" y="2699510"/>
                </a:cubicBezTo>
                <a:close/>
                <a:moveTo>
                  <a:pt x="1974850" y="2699510"/>
                </a:moveTo>
                <a:cubicBezTo>
                  <a:pt x="2011693" y="2699510"/>
                  <a:pt x="2057400" y="2740136"/>
                  <a:pt x="2057400" y="2772884"/>
                </a:cubicBezTo>
                <a:cubicBezTo>
                  <a:pt x="2057400" y="2846052"/>
                  <a:pt x="1953239" y="2882461"/>
                  <a:pt x="1912070" y="2823684"/>
                </a:cubicBezTo>
                <a:cubicBezTo>
                  <a:pt x="1885461" y="2785695"/>
                  <a:pt x="1887187" y="2755423"/>
                  <a:pt x="1917700" y="2724910"/>
                </a:cubicBezTo>
                <a:cubicBezTo>
                  <a:pt x="1931670" y="2710940"/>
                  <a:pt x="1957388" y="2699510"/>
                  <a:pt x="1974850" y="2699510"/>
                </a:cubicBezTo>
                <a:close/>
                <a:moveTo>
                  <a:pt x="1098552" y="2699510"/>
                </a:moveTo>
                <a:cubicBezTo>
                  <a:pt x="1135395" y="2699510"/>
                  <a:pt x="1181102" y="2740136"/>
                  <a:pt x="1181102" y="2772884"/>
                </a:cubicBezTo>
                <a:cubicBezTo>
                  <a:pt x="1181102" y="2846052"/>
                  <a:pt x="1076941" y="2882461"/>
                  <a:pt x="1035772" y="2823684"/>
                </a:cubicBezTo>
                <a:cubicBezTo>
                  <a:pt x="1009163" y="2785695"/>
                  <a:pt x="1010889" y="2755423"/>
                  <a:pt x="1041402" y="2724910"/>
                </a:cubicBezTo>
                <a:cubicBezTo>
                  <a:pt x="1055372" y="2710940"/>
                  <a:pt x="1081090" y="2699510"/>
                  <a:pt x="1098552" y="2699510"/>
                </a:cubicBezTo>
                <a:close/>
                <a:moveTo>
                  <a:pt x="663089" y="2696031"/>
                </a:moveTo>
                <a:cubicBezTo>
                  <a:pt x="683031" y="2697891"/>
                  <a:pt x="703033" y="2710237"/>
                  <a:pt x="720767" y="2732849"/>
                </a:cubicBezTo>
                <a:cubicBezTo>
                  <a:pt x="750524" y="2770792"/>
                  <a:pt x="750915" y="2773586"/>
                  <a:pt x="729646" y="2796349"/>
                </a:cubicBezTo>
                <a:cubicBezTo>
                  <a:pt x="681666" y="2847703"/>
                  <a:pt x="639250" y="2859691"/>
                  <a:pt x="607427" y="2830892"/>
                </a:cubicBezTo>
                <a:cubicBezTo>
                  <a:pt x="578295" y="2804528"/>
                  <a:pt x="577518" y="2753344"/>
                  <a:pt x="605778" y="2722119"/>
                </a:cubicBezTo>
                <a:cubicBezTo>
                  <a:pt x="623268" y="2702794"/>
                  <a:pt x="643148" y="2694170"/>
                  <a:pt x="663089" y="2696031"/>
                </a:cubicBezTo>
                <a:close/>
                <a:moveTo>
                  <a:pt x="2847813" y="2696028"/>
                </a:moveTo>
                <a:cubicBezTo>
                  <a:pt x="2867843" y="2698151"/>
                  <a:pt x="2888023" y="2711025"/>
                  <a:pt x="2906349" y="2734435"/>
                </a:cubicBezTo>
                <a:lnTo>
                  <a:pt x="2938659" y="2775710"/>
                </a:lnTo>
                <a:lnTo>
                  <a:pt x="2906349" y="2804285"/>
                </a:lnTo>
                <a:cubicBezTo>
                  <a:pt x="2855843" y="2848951"/>
                  <a:pt x="2821103" y="2857388"/>
                  <a:pt x="2792877" y="2831844"/>
                </a:cubicBezTo>
                <a:cubicBezTo>
                  <a:pt x="2762806" y="2804630"/>
                  <a:pt x="2761553" y="2753747"/>
                  <a:pt x="2790176" y="2722119"/>
                </a:cubicBezTo>
                <a:cubicBezTo>
                  <a:pt x="2807903" y="2702531"/>
                  <a:pt x="2827783" y="2693904"/>
                  <a:pt x="2847813" y="2696028"/>
                </a:cubicBezTo>
                <a:close/>
                <a:moveTo>
                  <a:pt x="2619443" y="2473292"/>
                </a:moveTo>
                <a:cubicBezTo>
                  <a:pt x="2662329" y="2464772"/>
                  <a:pt x="2705100" y="2497639"/>
                  <a:pt x="2705100" y="2552888"/>
                </a:cubicBezTo>
                <a:cubicBezTo>
                  <a:pt x="2705100" y="2602859"/>
                  <a:pt x="2685290" y="2623310"/>
                  <a:pt x="2636885" y="2623310"/>
                </a:cubicBezTo>
                <a:cubicBezTo>
                  <a:pt x="2561246" y="2623310"/>
                  <a:pt x="2526394" y="2548016"/>
                  <a:pt x="2578100" y="2496310"/>
                </a:cubicBezTo>
                <a:cubicBezTo>
                  <a:pt x="2590841" y="2483570"/>
                  <a:pt x="2605148" y="2476131"/>
                  <a:pt x="2619443" y="2473292"/>
                </a:cubicBezTo>
                <a:close/>
                <a:moveTo>
                  <a:pt x="2401252" y="2472452"/>
                </a:moveTo>
                <a:cubicBezTo>
                  <a:pt x="2420001" y="2470086"/>
                  <a:pt x="2440195" y="2476126"/>
                  <a:pt x="2460974" y="2490680"/>
                </a:cubicBezTo>
                <a:cubicBezTo>
                  <a:pt x="2520095" y="2532090"/>
                  <a:pt x="2482448" y="2623310"/>
                  <a:pt x="2406237" y="2623310"/>
                </a:cubicBezTo>
                <a:cubicBezTo>
                  <a:pt x="2333317" y="2623310"/>
                  <a:pt x="2304636" y="2562580"/>
                  <a:pt x="2350199" y="2504656"/>
                </a:cubicBezTo>
                <a:cubicBezTo>
                  <a:pt x="2365198" y="2485588"/>
                  <a:pt x="2382502" y="2474817"/>
                  <a:pt x="2401252" y="2472452"/>
                </a:cubicBezTo>
                <a:close/>
                <a:moveTo>
                  <a:pt x="1525021" y="2472431"/>
                </a:moveTo>
                <a:cubicBezTo>
                  <a:pt x="1543751" y="2470111"/>
                  <a:pt x="1563941" y="2476157"/>
                  <a:pt x="1584677" y="2490680"/>
                </a:cubicBezTo>
                <a:cubicBezTo>
                  <a:pt x="1618417" y="2514312"/>
                  <a:pt x="1621884" y="2566937"/>
                  <a:pt x="1591885" y="2600085"/>
                </a:cubicBezTo>
                <a:cubicBezTo>
                  <a:pt x="1561688" y="2633451"/>
                  <a:pt x="1492497" y="2630668"/>
                  <a:pt x="1467573" y="2595084"/>
                </a:cubicBezTo>
                <a:cubicBezTo>
                  <a:pt x="1441618" y="2558027"/>
                  <a:pt x="1442598" y="2544452"/>
                  <a:pt x="1474125" y="2504373"/>
                </a:cubicBezTo>
                <a:cubicBezTo>
                  <a:pt x="1489020" y="2485436"/>
                  <a:pt x="1506290" y="2474751"/>
                  <a:pt x="1525021" y="2472431"/>
                </a:cubicBezTo>
                <a:close/>
                <a:moveTo>
                  <a:pt x="432820" y="2472431"/>
                </a:moveTo>
                <a:cubicBezTo>
                  <a:pt x="451548" y="2470111"/>
                  <a:pt x="471739" y="2476157"/>
                  <a:pt x="492475" y="2490680"/>
                </a:cubicBezTo>
                <a:cubicBezTo>
                  <a:pt x="526214" y="2514312"/>
                  <a:pt x="529682" y="2566937"/>
                  <a:pt x="499682" y="2600085"/>
                </a:cubicBezTo>
                <a:cubicBezTo>
                  <a:pt x="469488" y="2633451"/>
                  <a:pt x="400294" y="2630668"/>
                  <a:pt x="375371" y="2595084"/>
                </a:cubicBezTo>
                <a:cubicBezTo>
                  <a:pt x="349415" y="2558027"/>
                  <a:pt x="350395" y="2544452"/>
                  <a:pt x="381924" y="2504373"/>
                </a:cubicBezTo>
                <a:cubicBezTo>
                  <a:pt x="396817" y="2485436"/>
                  <a:pt x="414088" y="2474751"/>
                  <a:pt x="432820" y="2472431"/>
                </a:cubicBezTo>
                <a:close/>
                <a:moveTo>
                  <a:pt x="1756723" y="2472290"/>
                </a:moveTo>
                <a:cubicBezTo>
                  <a:pt x="1811301" y="2473746"/>
                  <a:pt x="1856055" y="2543083"/>
                  <a:pt x="1811935" y="2603420"/>
                </a:cubicBezTo>
                <a:cubicBezTo>
                  <a:pt x="1775625" y="2653076"/>
                  <a:pt x="1676401" y="2615059"/>
                  <a:pt x="1676401" y="2551492"/>
                </a:cubicBezTo>
                <a:cubicBezTo>
                  <a:pt x="1676401" y="2535112"/>
                  <a:pt x="1687832" y="2510280"/>
                  <a:pt x="1701800" y="2496310"/>
                </a:cubicBezTo>
                <a:cubicBezTo>
                  <a:pt x="1719247" y="2478863"/>
                  <a:pt x="1738531" y="2471805"/>
                  <a:pt x="1756723" y="2472290"/>
                </a:cubicBezTo>
                <a:close/>
                <a:moveTo>
                  <a:pt x="225638" y="2471978"/>
                </a:moveTo>
                <a:cubicBezTo>
                  <a:pt x="243039" y="2473896"/>
                  <a:pt x="261451" y="2482314"/>
                  <a:pt x="277005" y="2496805"/>
                </a:cubicBezTo>
                <a:cubicBezTo>
                  <a:pt x="310089" y="2527626"/>
                  <a:pt x="312744" y="2568084"/>
                  <a:pt x="283782" y="2600085"/>
                </a:cubicBezTo>
                <a:cubicBezTo>
                  <a:pt x="249499" y="2637967"/>
                  <a:pt x="210784" y="2629349"/>
                  <a:pt x="186504" y="2578429"/>
                </a:cubicBezTo>
                <a:cubicBezTo>
                  <a:pt x="161117" y="2525197"/>
                  <a:pt x="159876" y="2506614"/>
                  <a:pt x="180340" y="2486150"/>
                </a:cubicBezTo>
                <a:cubicBezTo>
                  <a:pt x="191848" y="2474642"/>
                  <a:pt x="208239" y="2470060"/>
                  <a:pt x="225638" y="2471978"/>
                </a:cubicBezTo>
                <a:close/>
                <a:moveTo>
                  <a:pt x="1312255" y="2471956"/>
                </a:moveTo>
                <a:cubicBezTo>
                  <a:pt x="1330256" y="2471061"/>
                  <a:pt x="1349639" y="2477276"/>
                  <a:pt x="1368777" y="2490680"/>
                </a:cubicBezTo>
                <a:cubicBezTo>
                  <a:pt x="1402296" y="2514158"/>
                  <a:pt x="1406668" y="2573730"/>
                  <a:pt x="1377046" y="2603353"/>
                </a:cubicBezTo>
                <a:cubicBezTo>
                  <a:pt x="1351689" y="2628710"/>
                  <a:pt x="1278038" y="2629244"/>
                  <a:pt x="1257271" y="2604221"/>
                </a:cubicBezTo>
                <a:cubicBezTo>
                  <a:pt x="1234519" y="2576806"/>
                  <a:pt x="1237758" y="2524924"/>
                  <a:pt x="1264034" y="2495889"/>
                </a:cubicBezTo>
                <a:cubicBezTo>
                  <a:pt x="1277638" y="2480856"/>
                  <a:pt x="1294255" y="2472852"/>
                  <a:pt x="1312255" y="2471956"/>
                </a:cubicBezTo>
                <a:close/>
                <a:moveTo>
                  <a:pt x="3283240" y="2471877"/>
                </a:moveTo>
                <a:cubicBezTo>
                  <a:pt x="3301025" y="2472075"/>
                  <a:pt x="3318879" y="2479877"/>
                  <a:pt x="3332779" y="2495237"/>
                </a:cubicBezTo>
                <a:cubicBezTo>
                  <a:pt x="3353811" y="2518477"/>
                  <a:pt x="3353190" y="2521592"/>
                  <a:pt x="3318872" y="2564989"/>
                </a:cubicBezTo>
                <a:cubicBezTo>
                  <a:pt x="3277840" y="2616876"/>
                  <a:pt x="3250267" y="2629997"/>
                  <a:pt x="3228340" y="2608070"/>
                </a:cubicBezTo>
                <a:cubicBezTo>
                  <a:pt x="3206330" y="2586060"/>
                  <a:pt x="3209619" y="2521206"/>
                  <a:pt x="3234118" y="2494135"/>
                </a:cubicBezTo>
                <a:cubicBezTo>
                  <a:pt x="3247741" y="2479083"/>
                  <a:pt x="3265456" y="2471678"/>
                  <a:pt x="3283240" y="2471877"/>
                </a:cubicBezTo>
                <a:close/>
                <a:moveTo>
                  <a:pt x="878616" y="2471281"/>
                </a:moveTo>
                <a:cubicBezTo>
                  <a:pt x="931179" y="2470029"/>
                  <a:pt x="974428" y="2533212"/>
                  <a:pt x="939356" y="2598745"/>
                </a:cubicBezTo>
                <a:cubicBezTo>
                  <a:pt x="930649" y="2615015"/>
                  <a:pt x="912760" y="2623310"/>
                  <a:pt x="886381" y="2623310"/>
                </a:cubicBezTo>
                <a:cubicBezTo>
                  <a:pt x="808815" y="2623310"/>
                  <a:pt x="773071" y="2548742"/>
                  <a:pt x="825503" y="2496310"/>
                </a:cubicBezTo>
                <a:cubicBezTo>
                  <a:pt x="842538" y="2479275"/>
                  <a:pt x="861095" y="2471698"/>
                  <a:pt x="878616" y="2471281"/>
                </a:cubicBezTo>
                <a:close/>
                <a:moveTo>
                  <a:pt x="3067050" y="2470910"/>
                </a:moveTo>
                <a:cubicBezTo>
                  <a:pt x="3101030" y="2470910"/>
                  <a:pt x="3149600" y="2515207"/>
                  <a:pt x="3149600" y="2546198"/>
                </a:cubicBezTo>
                <a:cubicBezTo>
                  <a:pt x="3149600" y="2584164"/>
                  <a:pt x="3107133" y="2626485"/>
                  <a:pt x="3069037" y="2626485"/>
                </a:cubicBezTo>
                <a:cubicBezTo>
                  <a:pt x="2993783" y="2626485"/>
                  <a:pt x="2958834" y="2546611"/>
                  <a:pt x="3012295" y="2496805"/>
                </a:cubicBezTo>
                <a:cubicBezTo>
                  <a:pt x="3027582" y="2482563"/>
                  <a:pt x="3052222" y="2470910"/>
                  <a:pt x="3067050" y="2470910"/>
                </a:cubicBezTo>
                <a:close/>
                <a:moveTo>
                  <a:pt x="1974850" y="2470910"/>
                </a:moveTo>
                <a:cubicBezTo>
                  <a:pt x="2008146" y="2470910"/>
                  <a:pt x="2057400" y="2514984"/>
                  <a:pt x="2057400" y="2544779"/>
                </a:cubicBezTo>
                <a:cubicBezTo>
                  <a:pt x="2057400" y="2617506"/>
                  <a:pt x="1953070" y="2653620"/>
                  <a:pt x="1912070" y="2595084"/>
                </a:cubicBezTo>
                <a:cubicBezTo>
                  <a:pt x="1884922" y="2556325"/>
                  <a:pt x="1887286" y="2527370"/>
                  <a:pt x="1920095" y="2496805"/>
                </a:cubicBezTo>
                <a:cubicBezTo>
                  <a:pt x="1935382" y="2482563"/>
                  <a:pt x="1960022" y="2470910"/>
                  <a:pt x="1974850" y="2470910"/>
                </a:cubicBezTo>
                <a:close/>
                <a:moveTo>
                  <a:pt x="2183786" y="2465638"/>
                </a:moveTo>
                <a:cubicBezTo>
                  <a:pt x="2199575" y="2463117"/>
                  <a:pt x="2214732" y="2468249"/>
                  <a:pt x="2230177" y="2480888"/>
                </a:cubicBezTo>
                <a:cubicBezTo>
                  <a:pt x="2296158" y="2534878"/>
                  <a:pt x="2271942" y="2623310"/>
                  <a:pt x="2191177" y="2623310"/>
                </a:cubicBezTo>
                <a:cubicBezTo>
                  <a:pt x="2117787" y="2623310"/>
                  <a:pt x="2083103" y="2546807"/>
                  <a:pt x="2133600" y="2496310"/>
                </a:cubicBezTo>
                <a:cubicBezTo>
                  <a:pt x="2151576" y="2478335"/>
                  <a:pt x="2167997" y="2468160"/>
                  <a:pt x="2183786" y="2465638"/>
                </a:cubicBezTo>
                <a:close/>
                <a:moveTo>
                  <a:pt x="661159" y="2462374"/>
                </a:moveTo>
                <a:cubicBezTo>
                  <a:pt x="681344" y="2466292"/>
                  <a:pt x="702611" y="2481140"/>
                  <a:pt x="722386" y="2506417"/>
                </a:cubicBezTo>
                <a:lnTo>
                  <a:pt x="755131" y="2548274"/>
                </a:lnTo>
                <a:lnTo>
                  <a:pt x="729596" y="2576267"/>
                </a:lnTo>
                <a:cubicBezTo>
                  <a:pt x="715552" y="2591663"/>
                  <a:pt x="687988" y="2608948"/>
                  <a:pt x="668344" y="2614678"/>
                </a:cubicBezTo>
                <a:cubicBezTo>
                  <a:pt x="597986" y="2635201"/>
                  <a:pt x="555271" y="2544994"/>
                  <a:pt x="606428" y="2483911"/>
                </a:cubicBezTo>
                <a:cubicBezTo>
                  <a:pt x="621872" y="2465469"/>
                  <a:pt x="640974" y="2458457"/>
                  <a:pt x="661159" y="2462374"/>
                </a:cubicBezTo>
                <a:close/>
                <a:moveTo>
                  <a:pt x="2845160" y="2462236"/>
                </a:moveTo>
                <a:cubicBezTo>
                  <a:pt x="2865186" y="2465818"/>
                  <a:pt x="2886173" y="2480036"/>
                  <a:pt x="2905260" y="2504378"/>
                </a:cubicBezTo>
                <a:cubicBezTo>
                  <a:pt x="2936021" y="2543606"/>
                  <a:pt x="2936132" y="2544640"/>
                  <a:pt x="2912778" y="2574228"/>
                </a:cubicBezTo>
                <a:cubicBezTo>
                  <a:pt x="2878644" y="2617473"/>
                  <a:pt x="2823349" y="2630820"/>
                  <a:pt x="2792812" y="2603185"/>
                </a:cubicBezTo>
                <a:cubicBezTo>
                  <a:pt x="2762541" y="2575790"/>
                  <a:pt x="2761592" y="2518818"/>
                  <a:pt x="2790825" y="2483911"/>
                </a:cubicBezTo>
                <a:cubicBezTo>
                  <a:pt x="2806069" y="2465709"/>
                  <a:pt x="2825134" y="2458654"/>
                  <a:pt x="2845160" y="2462236"/>
                </a:cubicBezTo>
                <a:close/>
                <a:moveTo>
                  <a:pt x="1076138" y="2461629"/>
                </a:moveTo>
                <a:cubicBezTo>
                  <a:pt x="1112924" y="2455158"/>
                  <a:pt x="1162378" y="2486931"/>
                  <a:pt x="1174693" y="2535998"/>
                </a:cubicBezTo>
                <a:cubicBezTo>
                  <a:pt x="1193597" y="2611320"/>
                  <a:pt x="1088005" y="2658615"/>
                  <a:pt x="1038214" y="2597126"/>
                </a:cubicBezTo>
                <a:cubicBezTo>
                  <a:pt x="1013421" y="2566507"/>
                  <a:pt x="1015952" y="2525935"/>
                  <a:pt x="1045420" y="2481623"/>
                </a:cubicBezTo>
                <a:cubicBezTo>
                  <a:pt x="1053022" y="2470192"/>
                  <a:pt x="1063876" y="2463786"/>
                  <a:pt x="1076138" y="2461629"/>
                </a:cubicBezTo>
                <a:close/>
                <a:moveTo>
                  <a:pt x="464488" y="2246127"/>
                </a:moveTo>
                <a:cubicBezTo>
                  <a:pt x="496033" y="2252784"/>
                  <a:pt x="520700" y="2281303"/>
                  <a:pt x="520700" y="2324860"/>
                </a:cubicBezTo>
                <a:cubicBezTo>
                  <a:pt x="520700" y="2403620"/>
                  <a:pt x="430390" y="2435564"/>
                  <a:pt x="381924" y="2373947"/>
                </a:cubicBezTo>
                <a:cubicBezTo>
                  <a:pt x="347819" y="2330593"/>
                  <a:pt x="348740" y="2311515"/>
                  <a:pt x="386773" y="2273483"/>
                </a:cubicBezTo>
                <a:cubicBezTo>
                  <a:pt x="400766" y="2259492"/>
                  <a:pt x="416132" y="2250867"/>
                  <a:pt x="431311" y="2247011"/>
                </a:cubicBezTo>
                <a:cubicBezTo>
                  <a:pt x="442695" y="2244118"/>
                  <a:pt x="453973" y="2243908"/>
                  <a:pt x="464488" y="2246127"/>
                </a:cubicBezTo>
                <a:close/>
                <a:moveTo>
                  <a:pt x="2862979" y="2245580"/>
                </a:moveTo>
                <a:cubicBezTo>
                  <a:pt x="2885396" y="2252562"/>
                  <a:pt x="2905841" y="2273467"/>
                  <a:pt x="2920119" y="2306989"/>
                </a:cubicBezTo>
                <a:cubicBezTo>
                  <a:pt x="2931841" y="2334509"/>
                  <a:pt x="2929784" y="2345463"/>
                  <a:pt x="2907601" y="2373664"/>
                </a:cubicBezTo>
                <a:cubicBezTo>
                  <a:pt x="2877603" y="2411800"/>
                  <a:pt x="2838384" y="2416748"/>
                  <a:pt x="2796826" y="2387640"/>
                </a:cubicBezTo>
                <a:cubicBezTo>
                  <a:pt x="2760905" y="2362480"/>
                  <a:pt x="2759485" y="2302225"/>
                  <a:pt x="2794000" y="2267710"/>
                </a:cubicBezTo>
                <a:cubicBezTo>
                  <a:pt x="2816171" y="2245540"/>
                  <a:pt x="2840561" y="2238598"/>
                  <a:pt x="2862979" y="2245580"/>
                </a:cubicBezTo>
                <a:close/>
                <a:moveTo>
                  <a:pt x="1313468" y="2245229"/>
                </a:moveTo>
                <a:cubicBezTo>
                  <a:pt x="1357163" y="2238683"/>
                  <a:pt x="1397003" y="2270844"/>
                  <a:pt x="1397003" y="2324860"/>
                </a:cubicBezTo>
                <a:cubicBezTo>
                  <a:pt x="1397003" y="2397853"/>
                  <a:pt x="1311495" y="2434875"/>
                  <a:pt x="1264035" y="2382431"/>
                </a:cubicBezTo>
                <a:cubicBezTo>
                  <a:pt x="1232638" y="2347739"/>
                  <a:pt x="1235332" y="2293232"/>
                  <a:pt x="1269822" y="2265302"/>
                </a:cubicBezTo>
                <a:cubicBezTo>
                  <a:pt x="1283911" y="2253894"/>
                  <a:pt x="1298904" y="2247411"/>
                  <a:pt x="1313468" y="2245229"/>
                </a:cubicBezTo>
                <a:close/>
                <a:moveTo>
                  <a:pt x="2408790" y="2243768"/>
                </a:moveTo>
                <a:cubicBezTo>
                  <a:pt x="2425984" y="2242913"/>
                  <a:pt x="2443027" y="2251083"/>
                  <a:pt x="2461405" y="2268205"/>
                </a:cubicBezTo>
                <a:cubicBezTo>
                  <a:pt x="2496072" y="2300501"/>
                  <a:pt x="2497087" y="2348723"/>
                  <a:pt x="2463800" y="2382010"/>
                </a:cubicBezTo>
                <a:cubicBezTo>
                  <a:pt x="2428356" y="2417454"/>
                  <a:pt x="2382054" y="2414161"/>
                  <a:pt x="2350422" y="2373947"/>
                </a:cubicBezTo>
                <a:cubicBezTo>
                  <a:pt x="2316319" y="2330593"/>
                  <a:pt x="2317240" y="2311515"/>
                  <a:pt x="2355273" y="2273483"/>
                </a:cubicBezTo>
                <a:cubicBezTo>
                  <a:pt x="2374253" y="2254503"/>
                  <a:pt x="2391597" y="2244623"/>
                  <a:pt x="2408790" y="2243768"/>
                </a:cubicBezTo>
                <a:close/>
                <a:moveTo>
                  <a:pt x="1532494" y="2243768"/>
                </a:moveTo>
                <a:cubicBezTo>
                  <a:pt x="1549687" y="2242913"/>
                  <a:pt x="1566730" y="2251083"/>
                  <a:pt x="1585108" y="2268205"/>
                </a:cubicBezTo>
                <a:cubicBezTo>
                  <a:pt x="1619775" y="2300501"/>
                  <a:pt x="1620790" y="2348723"/>
                  <a:pt x="1587503" y="2382010"/>
                </a:cubicBezTo>
                <a:cubicBezTo>
                  <a:pt x="1552059" y="2417454"/>
                  <a:pt x="1505757" y="2414161"/>
                  <a:pt x="1474125" y="2373947"/>
                </a:cubicBezTo>
                <a:cubicBezTo>
                  <a:pt x="1440022" y="2330593"/>
                  <a:pt x="1440943" y="2311515"/>
                  <a:pt x="1478976" y="2273483"/>
                </a:cubicBezTo>
                <a:cubicBezTo>
                  <a:pt x="1497956" y="2254503"/>
                  <a:pt x="1515300" y="2244623"/>
                  <a:pt x="1532494" y="2243768"/>
                </a:cubicBezTo>
                <a:close/>
                <a:moveTo>
                  <a:pt x="664614" y="2243768"/>
                </a:moveTo>
                <a:cubicBezTo>
                  <a:pt x="681807" y="2244623"/>
                  <a:pt x="699151" y="2254503"/>
                  <a:pt x="718131" y="2273483"/>
                </a:cubicBezTo>
                <a:cubicBezTo>
                  <a:pt x="756164" y="2311515"/>
                  <a:pt x="757085" y="2330593"/>
                  <a:pt x="722982" y="2373947"/>
                </a:cubicBezTo>
                <a:cubicBezTo>
                  <a:pt x="691350" y="2414161"/>
                  <a:pt x="645048" y="2417454"/>
                  <a:pt x="609604" y="2382010"/>
                </a:cubicBezTo>
                <a:cubicBezTo>
                  <a:pt x="576316" y="2348723"/>
                  <a:pt x="577329" y="2300501"/>
                  <a:pt x="611999" y="2268205"/>
                </a:cubicBezTo>
                <a:cubicBezTo>
                  <a:pt x="630377" y="2251083"/>
                  <a:pt x="647420" y="2242913"/>
                  <a:pt x="664614" y="2243768"/>
                </a:cubicBezTo>
                <a:close/>
                <a:moveTo>
                  <a:pt x="1970596" y="2243766"/>
                </a:moveTo>
                <a:cubicBezTo>
                  <a:pt x="1989036" y="2242780"/>
                  <a:pt x="2008382" y="2251488"/>
                  <a:pt x="2028006" y="2269924"/>
                </a:cubicBezTo>
                <a:cubicBezTo>
                  <a:pt x="2064285" y="2304006"/>
                  <a:pt x="2065532" y="2343092"/>
                  <a:pt x="2031505" y="2379615"/>
                </a:cubicBezTo>
                <a:cubicBezTo>
                  <a:pt x="1998601" y="2414934"/>
                  <a:pt x="1959165" y="2414999"/>
                  <a:pt x="1921694" y="2379796"/>
                </a:cubicBezTo>
                <a:cubicBezTo>
                  <a:pt x="1885377" y="2345678"/>
                  <a:pt x="1884590" y="2319037"/>
                  <a:pt x="1918622" y="2275773"/>
                </a:cubicBezTo>
                <a:cubicBezTo>
                  <a:pt x="1934622" y="2255432"/>
                  <a:pt x="1952156" y="2244752"/>
                  <a:pt x="1970596" y="2243766"/>
                </a:cubicBezTo>
                <a:close/>
                <a:moveTo>
                  <a:pt x="217996" y="2243766"/>
                </a:moveTo>
                <a:cubicBezTo>
                  <a:pt x="236438" y="2242780"/>
                  <a:pt x="255783" y="2251488"/>
                  <a:pt x="275408" y="2269924"/>
                </a:cubicBezTo>
                <a:cubicBezTo>
                  <a:pt x="312204" y="2304492"/>
                  <a:pt x="312791" y="2340118"/>
                  <a:pt x="277188" y="2378016"/>
                </a:cubicBezTo>
                <a:cubicBezTo>
                  <a:pt x="242620" y="2414813"/>
                  <a:pt x="206992" y="2415400"/>
                  <a:pt x="169094" y="2379796"/>
                </a:cubicBezTo>
                <a:cubicBezTo>
                  <a:pt x="132778" y="2345678"/>
                  <a:pt x="131992" y="2319037"/>
                  <a:pt x="166022" y="2275773"/>
                </a:cubicBezTo>
                <a:cubicBezTo>
                  <a:pt x="182022" y="2255432"/>
                  <a:pt x="199557" y="2244752"/>
                  <a:pt x="217996" y="2243766"/>
                </a:cubicBezTo>
                <a:close/>
                <a:moveTo>
                  <a:pt x="2626982" y="2243569"/>
                </a:moveTo>
                <a:cubicBezTo>
                  <a:pt x="2642185" y="2242603"/>
                  <a:pt x="2657954" y="2248828"/>
                  <a:pt x="2676874" y="2262080"/>
                </a:cubicBezTo>
                <a:cubicBezTo>
                  <a:pt x="2732778" y="2301236"/>
                  <a:pt x="2700930" y="2407410"/>
                  <a:pt x="2633282" y="2407410"/>
                </a:cubicBezTo>
                <a:cubicBezTo>
                  <a:pt x="2594440" y="2407410"/>
                  <a:pt x="2552700" y="2364907"/>
                  <a:pt x="2552700" y="2325355"/>
                </a:cubicBezTo>
                <a:cubicBezTo>
                  <a:pt x="2552700" y="2308164"/>
                  <a:pt x="2565208" y="2282447"/>
                  <a:pt x="2580495" y="2268205"/>
                </a:cubicBezTo>
                <a:cubicBezTo>
                  <a:pt x="2597146" y="2252693"/>
                  <a:pt x="2611780" y="2244535"/>
                  <a:pt x="2626982" y="2243569"/>
                </a:cubicBezTo>
                <a:close/>
                <a:moveTo>
                  <a:pt x="1750684" y="2243569"/>
                </a:moveTo>
                <a:cubicBezTo>
                  <a:pt x="1765885" y="2242603"/>
                  <a:pt x="1781654" y="2248828"/>
                  <a:pt x="1800574" y="2262080"/>
                </a:cubicBezTo>
                <a:cubicBezTo>
                  <a:pt x="1856478" y="2301236"/>
                  <a:pt x="1824630" y="2407410"/>
                  <a:pt x="1756982" y="2407410"/>
                </a:cubicBezTo>
                <a:cubicBezTo>
                  <a:pt x="1718142" y="2407410"/>
                  <a:pt x="1676401" y="2364907"/>
                  <a:pt x="1676401" y="2325355"/>
                </a:cubicBezTo>
                <a:cubicBezTo>
                  <a:pt x="1676401" y="2308164"/>
                  <a:pt x="1688908" y="2282447"/>
                  <a:pt x="1704197" y="2268205"/>
                </a:cubicBezTo>
                <a:cubicBezTo>
                  <a:pt x="1720847" y="2252693"/>
                  <a:pt x="1735480" y="2244535"/>
                  <a:pt x="1750684" y="2243569"/>
                </a:cubicBezTo>
                <a:close/>
                <a:moveTo>
                  <a:pt x="874386" y="2243569"/>
                </a:moveTo>
                <a:cubicBezTo>
                  <a:pt x="889588" y="2242603"/>
                  <a:pt x="905358" y="2248828"/>
                  <a:pt x="924278" y="2262080"/>
                </a:cubicBezTo>
                <a:cubicBezTo>
                  <a:pt x="980182" y="2301236"/>
                  <a:pt x="948334" y="2407410"/>
                  <a:pt x="880686" y="2407410"/>
                </a:cubicBezTo>
                <a:cubicBezTo>
                  <a:pt x="841844" y="2407410"/>
                  <a:pt x="800104" y="2364907"/>
                  <a:pt x="800104" y="2325355"/>
                </a:cubicBezTo>
                <a:cubicBezTo>
                  <a:pt x="800104" y="2308164"/>
                  <a:pt x="812612" y="2282447"/>
                  <a:pt x="827899" y="2268205"/>
                </a:cubicBezTo>
                <a:cubicBezTo>
                  <a:pt x="844549" y="2252693"/>
                  <a:pt x="859184" y="2244535"/>
                  <a:pt x="874386" y="2243569"/>
                </a:cubicBezTo>
                <a:close/>
                <a:moveTo>
                  <a:pt x="3291204" y="2242310"/>
                </a:moveTo>
                <a:cubicBezTo>
                  <a:pt x="3314427" y="2242310"/>
                  <a:pt x="3365500" y="2299057"/>
                  <a:pt x="3365500" y="2324860"/>
                </a:cubicBezTo>
                <a:cubicBezTo>
                  <a:pt x="3365500" y="2353151"/>
                  <a:pt x="3313380" y="2407410"/>
                  <a:pt x="3286203" y="2407410"/>
                </a:cubicBezTo>
                <a:cubicBezTo>
                  <a:pt x="3217201" y="2407410"/>
                  <a:pt x="3184594" y="2301817"/>
                  <a:pt x="3241326" y="2262080"/>
                </a:cubicBezTo>
                <a:cubicBezTo>
                  <a:pt x="3256850" y="2251207"/>
                  <a:pt x="3279295" y="2242310"/>
                  <a:pt x="3291204" y="2242310"/>
                </a:cubicBezTo>
                <a:close/>
                <a:moveTo>
                  <a:pt x="3068342" y="2242310"/>
                </a:moveTo>
                <a:cubicBezTo>
                  <a:pt x="3099623" y="2242310"/>
                  <a:pt x="3149600" y="2296568"/>
                  <a:pt x="3149600" y="2330528"/>
                </a:cubicBezTo>
                <a:cubicBezTo>
                  <a:pt x="3149600" y="2362806"/>
                  <a:pt x="3101708" y="2407410"/>
                  <a:pt x="3067050" y="2407410"/>
                </a:cubicBezTo>
                <a:cubicBezTo>
                  <a:pt x="3030568" y="2407410"/>
                  <a:pt x="2984500" y="2362235"/>
                  <a:pt x="2984500" y="2326459"/>
                </a:cubicBezTo>
                <a:cubicBezTo>
                  <a:pt x="2984500" y="2312510"/>
                  <a:pt x="2996926" y="2287870"/>
                  <a:pt x="3012114" y="2271704"/>
                </a:cubicBezTo>
                <a:cubicBezTo>
                  <a:pt x="3027301" y="2255537"/>
                  <a:pt x="3052604" y="2242310"/>
                  <a:pt x="3068342" y="2242310"/>
                </a:cubicBezTo>
                <a:close/>
                <a:moveTo>
                  <a:pt x="2190750" y="2242310"/>
                </a:moveTo>
                <a:cubicBezTo>
                  <a:pt x="2220780" y="2242310"/>
                  <a:pt x="2273300" y="2294830"/>
                  <a:pt x="2273300" y="2324860"/>
                </a:cubicBezTo>
                <a:cubicBezTo>
                  <a:pt x="2273300" y="2355459"/>
                  <a:pt x="2220769" y="2407410"/>
                  <a:pt x="2189828" y="2407410"/>
                </a:cubicBezTo>
                <a:cubicBezTo>
                  <a:pt x="2153251" y="2407410"/>
                  <a:pt x="2108200" y="2366300"/>
                  <a:pt x="2108200" y="2332923"/>
                </a:cubicBezTo>
                <a:cubicBezTo>
                  <a:pt x="2108200" y="2319895"/>
                  <a:pt x="2120045" y="2294177"/>
                  <a:pt x="2134522" y="2275773"/>
                </a:cubicBezTo>
                <a:cubicBezTo>
                  <a:pt x="2149644" y="2256548"/>
                  <a:pt x="2173568" y="2242310"/>
                  <a:pt x="2190750" y="2242310"/>
                </a:cubicBezTo>
                <a:close/>
                <a:moveTo>
                  <a:pt x="1095597" y="2238434"/>
                </a:moveTo>
                <a:cubicBezTo>
                  <a:pt x="1131607" y="2234987"/>
                  <a:pt x="1186577" y="2306661"/>
                  <a:pt x="1175262" y="2342309"/>
                </a:cubicBezTo>
                <a:cubicBezTo>
                  <a:pt x="1153013" y="2412410"/>
                  <a:pt x="1085264" y="2428534"/>
                  <a:pt x="1042326" y="2373947"/>
                </a:cubicBezTo>
                <a:cubicBezTo>
                  <a:pt x="1009295" y="2331956"/>
                  <a:pt x="1009375" y="2317663"/>
                  <a:pt x="1042877" y="2275071"/>
                </a:cubicBezTo>
                <a:cubicBezTo>
                  <a:pt x="1057658" y="2256281"/>
                  <a:pt x="1081381" y="2239794"/>
                  <a:pt x="1095597" y="2238434"/>
                </a:cubicBezTo>
                <a:close/>
                <a:moveTo>
                  <a:pt x="30015" y="2026410"/>
                </a:moveTo>
                <a:cubicBezTo>
                  <a:pt x="61023" y="2026410"/>
                  <a:pt x="91440" y="2081720"/>
                  <a:pt x="81724" y="2120435"/>
                </a:cubicBezTo>
                <a:cubicBezTo>
                  <a:pt x="63227" y="2194126"/>
                  <a:pt x="16296" y="2167049"/>
                  <a:pt x="12303" y="2080385"/>
                </a:cubicBezTo>
                <a:cubicBezTo>
                  <a:pt x="10371" y="2038467"/>
                  <a:pt x="14328" y="2026410"/>
                  <a:pt x="30015" y="2026410"/>
                </a:cubicBezTo>
                <a:close/>
                <a:moveTo>
                  <a:pt x="685342" y="2017774"/>
                </a:moveTo>
                <a:cubicBezTo>
                  <a:pt x="704395" y="2024029"/>
                  <a:pt x="720570" y="2044060"/>
                  <a:pt x="735464" y="2078389"/>
                </a:cubicBezTo>
                <a:cubicBezTo>
                  <a:pt x="747472" y="2106068"/>
                  <a:pt x="745517" y="2116700"/>
                  <a:pt x="723206" y="2145064"/>
                </a:cubicBezTo>
                <a:cubicBezTo>
                  <a:pt x="706639" y="2166125"/>
                  <a:pt x="684256" y="2178810"/>
                  <a:pt x="663658" y="2178810"/>
                </a:cubicBezTo>
                <a:cubicBezTo>
                  <a:pt x="585971" y="2178810"/>
                  <a:pt x="556229" y="2088357"/>
                  <a:pt x="617951" y="2039809"/>
                </a:cubicBezTo>
                <a:cubicBezTo>
                  <a:pt x="644357" y="2019038"/>
                  <a:pt x="666288" y="2011518"/>
                  <a:pt x="685342" y="2017774"/>
                </a:cubicBezTo>
                <a:close/>
                <a:moveTo>
                  <a:pt x="2624436" y="2015754"/>
                </a:moveTo>
                <a:cubicBezTo>
                  <a:pt x="2633994" y="2014939"/>
                  <a:pt x="2644374" y="2021059"/>
                  <a:pt x="2667631" y="2033086"/>
                </a:cubicBezTo>
                <a:cubicBezTo>
                  <a:pt x="2697075" y="2048313"/>
                  <a:pt x="2705100" y="2061018"/>
                  <a:pt x="2705100" y="2092411"/>
                </a:cubicBezTo>
                <a:cubicBezTo>
                  <a:pt x="2705100" y="2171714"/>
                  <a:pt x="2614962" y="2211249"/>
                  <a:pt x="2572470" y="2150584"/>
                </a:cubicBezTo>
                <a:cubicBezTo>
                  <a:pt x="2543423" y="2109113"/>
                  <a:pt x="2548289" y="2069823"/>
                  <a:pt x="2586163" y="2040032"/>
                </a:cubicBezTo>
                <a:cubicBezTo>
                  <a:pt x="2606139" y="2024319"/>
                  <a:pt x="2614877" y="2016569"/>
                  <a:pt x="2624436" y="2015754"/>
                </a:cubicBezTo>
                <a:close/>
                <a:moveTo>
                  <a:pt x="1745938" y="2015656"/>
                </a:moveTo>
                <a:cubicBezTo>
                  <a:pt x="1754025" y="2013435"/>
                  <a:pt x="1761055" y="2016327"/>
                  <a:pt x="1775660" y="2021961"/>
                </a:cubicBezTo>
                <a:cubicBezTo>
                  <a:pt x="1803386" y="2032657"/>
                  <a:pt x="1814218" y="2049696"/>
                  <a:pt x="1822255" y="2095260"/>
                </a:cubicBezTo>
                <a:cubicBezTo>
                  <a:pt x="1830324" y="2140997"/>
                  <a:pt x="1799798" y="2178810"/>
                  <a:pt x="1754807" y="2178810"/>
                </a:cubicBezTo>
                <a:cubicBezTo>
                  <a:pt x="1678285" y="2178810"/>
                  <a:pt x="1648877" y="2088003"/>
                  <a:pt x="1709864" y="2040032"/>
                </a:cubicBezTo>
                <a:cubicBezTo>
                  <a:pt x="1728703" y="2025212"/>
                  <a:pt x="1737850" y="2017877"/>
                  <a:pt x="1745938" y="2015656"/>
                </a:cubicBezTo>
                <a:close/>
                <a:moveTo>
                  <a:pt x="869642" y="2015656"/>
                </a:moveTo>
                <a:cubicBezTo>
                  <a:pt x="877730" y="2013435"/>
                  <a:pt x="884759" y="2016327"/>
                  <a:pt x="899364" y="2021961"/>
                </a:cubicBezTo>
                <a:cubicBezTo>
                  <a:pt x="927091" y="2032657"/>
                  <a:pt x="937922" y="2049696"/>
                  <a:pt x="945961" y="2095260"/>
                </a:cubicBezTo>
                <a:cubicBezTo>
                  <a:pt x="954029" y="2140997"/>
                  <a:pt x="923503" y="2178810"/>
                  <a:pt x="878512" y="2178810"/>
                </a:cubicBezTo>
                <a:cubicBezTo>
                  <a:pt x="801989" y="2178810"/>
                  <a:pt x="772581" y="2088003"/>
                  <a:pt x="833567" y="2040032"/>
                </a:cubicBezTo>
                <a:cubicBezTo>
                  <a:pt x="852407" y="2025212"/>
                  <a:pt x="861554" y="2017877"/>
                  <a:pt x="869642" y="2015656"/>
                </a:cubicBezTo>
                <a:close/>
                <a:moveTo>
                  <a:pt x="1098298" y="2015446"/>
                </a:moveTo>
                <a:cubicBezTo>
                  <a:pt x="1114276" y="2015260"/>
                  <a:pt x="1130136" y="2025088"/>
                  <a:pt x="1149931" y="2044883"/>
                </a:cubicBezTo>
                <a:cubicBezTo>
                  <a:pt x="1187725" y="2082677"/>
                  <a:pt x="1189681" y="2119433"/>
                  <a:pt x="1155704" y="2153410"/>
                </a:cubicBezTo>
                <a:cubicBezTo>
                  <a:pt x="1124390" y="2184724"/>
                  <a:pt x="1080412" y="2185980"/>
                  <a:pt x="1044526" y="2156585"/>
                </a:cubicBezTo>
                <a:cubicBezTo>
                  <a:pt x="1007032" y="2125872"/>
                  <a:pt x="1007569" y="2084491"/>
                  <a:pt x="1045960" y="2046099"/>
                </a:cubicBezTo>
                <a:cubicBezTo>
                  <a:pt x="1066224" y="2025835"/>
                  <a:pt x="1082320" y="2015633"/>
                  <a:pt x="1098298" y="2015446"/>
                </a:cubicBezTo>
                <a:close/>
                <a:moveTo>
                  <a:pt x="3468473" y="2015254"/>
                </a:moveTo>
                <a:cubicBezTo>
                  <a:pt x="3486660" y="2015507"/>
                  <a:pt x="3494011" y="2040578"/>
                  <a:pt x="3487754" y="2086222"/>
                </a:cubicBezTo>
                <a:cubicBezTo>
                  <a:pt x="3477210" y="2163151"/>
                  <a:pt x="3462412" y="2177444"/>
                  <a:pt x="3435630" y="2136569"/>
                </a:cubicBezTo>
                <a:cubicBezTo>
                  <a:pt x="3413416" y="2102668"/>
                  <a:pt x="3419424" y="2041693"/>
                  <a:pt x="3446776" y="2023430"/>
                </a:cubicBezTo>
                <a:cubicBezTo>
                  <a:pt x="3455144" y="2017842"/>
                  <a:pt x="3462411" y="2015169"/>
                  <a:pt x="3468473" y="2015254"/>
                </a:cubicBezTo>
                <a:close/>
                <a:moveTo>
                  <a:pt x="3067050" y="2013710"/>
                </a:moveTo>
                <a:cubicBezTo>
                  <a:pt x="3095825" y="2013710"/>
                  <a:pt x="3149600" y="2071246"/>
                  <a:pt x="3149600" y="2102033"/>
                </a:cubicBezTo>
                <a:cubicBezTo>
                  <a:pt x="3149600" y="2137738"/>
                  <a:pt x="3105440" y="2178810"/>
                  <a:pt x="3067050" y="2178810"/>
                </a:cubicBezTo>
                <a:cubicBezTo>
                  <a:pt x="3028660" y="2178810"/>
                  <a:pt x="2984500" y="2137738"/>
                  <a:pt x="2984500" y="2102033"/>
                </a:cubicBezTo>
                <a:cubicBezTo>
                  <a:pt x="2984500" y="2087745"/>
                  <a:pt x="2998528" y="2062028"/>
                  <a:pt x="3015673" y="2044883"/>
                </a:cubicBezTo>
                <a:cubicBezTo>
                  <a:pt x="3032818" y="2027738"/>
                  <a:pt x="3055938" y="2013710"/>
                  <a:pt x="3067050" y="2013710"/>
                </a:cubicBezTo>
                <a:close/>
                <a:moveTo>
                  <a:pt x="2190750" y="2013710"/>
                </a:moveTo>
                <a:cubicBezTo>
                  <a:pt x="2219525" y="2013710"/>
                  <a:pt x="2273300" y="2071246"/>
                  <a:pt x="2273300" y="2102033"/>
                </a:cubicBezTo>
                <a:cubicBezTo>
                  <a:pt x="2273300" y="2137738"/>
                  <a:pt x="2229140" y="2178810"/>
                  <a:pt x="2190750" y="2178810"/>
                </a:cubicBezTo>
                <a:cubicBezTo>
                  <a:pt x="2152360" y="2178810"/>
                  <a:pt x="2108200" y="2137738"/>
                  <a:pt x="2108200" y="2102033"/>
                </a:cubicBezTo>
                <a:cubicBezTo>
                  <a:pt x="2108200" y="2087745"/>
                  <a:pt x="2122228" y="2062028"/>
                  <a:pt x="2139373" y="2044883"/>
                </a:cubicBezTo>
                <a:cubicBezTo>
                  <a:pt x="2156518" y="2027738"/>
                  <a:pt x="2179638" y="2013710"/>
                  <a:pt x="2190750" y="2013710"/>
                </a:cubicBezTo>
                <a:close/>
                <a:moveTo>
                  <a:pt x="1974850" y="2013710"/>
                </a:moveTo>
                <a:cubicBezTo>
                  <a:pt x="2003625" y="2013710"/>
                  <a:pt x="2057400" y="2071246"/>
                  <a:pt x="2057400" y="2102033"/>
                </a:cubicBezTo>
                <a:cubicBezTo>
                  <a:pt x="2057400" y="2137738"/>
                  <a:pt x="2013240" y="2178810"/>
                  <a:pt x="1974850" y="2178810"/>
                </a:cubicBezTo>
                <a:cubicBezTo>
                  <a:pt x="1936460" y="2178810"/>
                  <a:pt x="1892300" y="2137738"/>
                  <a:pt x="1892300" y="2102033"/>
                </a:cubicBezTo>
                <a:cubicBezTo>
                  <a:pt x="1892300" y="2087745"/>
                  <a:pt x="1906328" y="2062028"/>
                  <a:pt x="1923473" y="2044883"/>
                </a:cubicBezTo>
                <a:cubicBezTo>
                  <a:pt x="1940618" y="2027738"/>
                  <a:pt x="1963738" y="2013710"/>
                  <a:pt x="1974850" y="2013710"/>
                </a:cubicBezTo>
                <a:close/>
                <a:moveTo>
                  <a:pt x="222250" y="2013710"/>
                </a:moveTo>
                <a:cubicBezTo>
                  <a:pt x="251026" y="2013710"/>
                  <a:pt x="304800" y="2071246"/>
                  <a:pt x="304800" y="2102033"/>
                </a:cubicBezTo>
                <a:cubicBezTo>
                  <a:pt x="304800" y="2137555"/>
                  <a:pt x="260709" y="2178810"/>
                  <a:pt x="222746" y="2178810"/>
                </a:cubicBezTo>
                <a:cubicBezTo>
                  <a:pt x="186625" y="2178810"/>
                  <a:pt x="139701" y="2134075"/>
                  <a:pt x="139701" y="2099638"/>
                </a:cubicBezTo>
                <a:cubicBezTo>
                  <a:pt x="139701" y="2086668"/>
                  <a:pt x="153728" y="2062028"/>
                  <a:pt x="170873" y="2044883"/>
                </a:cubicBezTo>
                <a:cubicBezTo>
                  <a:pt x="188020" y="2027738"/>
                  <a:pt x="211139" y="2013710"/>
                  <a:pt x="222250" y="2013710"/>
                </a:cubicBezTo>
                <a:close/>
                <a:moveTo>
                  <a:pt x="2405463" y="2008863"/>
                </a:moveTo>
                <a:cubicBezTo>
                  <a:pt x="2417235" y="2011403"/>
                  <a:pt x="2432005" y="2021364"/>
                  <a:pt x="2455737" y="2040032"/>
                </a:cubicBezTo>
                <a:cubicBezTo>
                  <a:pt x="2519802" y="2090425"/>
                  <a:pt x="2485488" y="2185191"/>
                  <a:pt x="2407857" y="2172265"/>
                </a:cubicBezTo>
                <a:cubicBezTo>
                  <a:pt x="2360230" y="2164336"/>
                  <a:pt x="2343215" y="2153819"/>
                  <a:pt x="2332293" y="2125561"/>
                </a:cubicBezTo>
                <a:cubicBezTo>
                  <a:pt x="2322794" y="2100985"/>
                  <a:pt x="2342617" y="2050871"/>
                  <a:pt x="2373174" y="2022214"/>
                </a:cubicBezTo>
                <a:cubicBezTo>
                  <a:pt x="2384916" y="2011202"/>
                  <a:pt x="2393691" y="2006322"/>
                  <a:pt x="2405463" y="2008863"/>
                </a:cubicBezTo>
                <a:close/>
                <a:moveTo>
                  <a:pt x="1527607" y="2008587"/>
                </a:moveTo>
                <a:cubicBezTo>
                  <a:pt x="1539908" y="2010464"/>
                  <a:pt x="1554693" y="2020565"/>
                  <a:pt x="1579441" y="2040032"/>
                </a:cubicBezTo>
                <a:cubicBezTo>
                  <a:pt x="1619701" y="2071700"/>
                  <a:pt x="1623962" y="2126766"/>
                  <a:pt x="1588627" y="2158744"/>
                </a:cubicBezTo>
                <a:cubicBezTo>
                  <a:pt x="1556732" y="2187608"/>
                  <a:pt x="1491112" y="2172080"/>
                  <a:pt x="1458753" y="2128010"/>
                </a:cubicBezTo>
                <a:cubicBezTo>
                  <a:pt x="1433205" y="2093215"/>
                  <a:pt x="1439636" y="2072761"/>
                  <a:pt x="1490673" y="2026489"/>
                </a:cubicBezTo>
                <a:cubicBezTo>
                  <a:pt x="1505487" y="2013058"/>
                  <a:pt x="1515305" y="2006710"/>
                  <a:pt x="1527607" y="2008587"/>
                </a:cubicBezTo>
                <a:close/>
                <a:moveTo>
                  <a:pt x="1312114" y="2008219"/>
                </a:moveTo>
                <a:cubicBezTo>
                  <a:pt x="1317812" y="2011239"/>
                  <a:pt x="1332099" y="2017423"/>
                  <a:pt x="1343864" y="2021961"/>
                </a:cubicBezTo>
                <a:cubicBezTo>
                  <a:pt x="1391809" y="2040456"/>
                  <a:pt x="1409708" y="2125277"/>
                  <a:pt x="1372727" y="2158744"/>
                </a:cubicBezTo>
                <a:cubicBezTo>
                  <a:pt x="1342304" y="2186276"/>
                  <a:pt x="1274905" y="2172593"/>
                  <a:pt x="1248264" y="2133474"/>
                </a:cubicBezTo>
                <a:cubicBezTo>
                  <a:pt x="1228403" y="2104310"/>
                  <a:pt x="1241714" y="2059037"/>
                  <a:pt x="1280978" y="2022214"/>
                </a:cubicBezTo>
                <a:cubicBezTo>
                  <a:pt x="1292405" y="2011497"/>
                  <a:pt x="1306416" y="2005200"/>
                  <a:pt x="1312114" y="2008219"/>
                </a:cubicBezTo>
                <a:close/>
                <a:moveTo>
                  <a:pt x="435812" y="2007868"/>
                </a:moveTo>
                <a:cubicBezTo>
                  <a:pt x="441509" y="2011081"/>
                  <a:pt x="455796" y="2017423"/>
                  <a:pt x="467561" y="2021961"/>
                </a:cubicBezTo>
                <a:cubicBezTo>
                  <a:pt x="495705" y="2032818"/>
                  <a:pt x="506233" y="2049877"/>
                  <a:pt x="514158" y="2097467"/>
                </a:cubicBezTo>
                <a:cubicBezTo>
                  <a:pt x="528085" y="2181121"/>
                  <a:pt x="421709" y="2203133"/>
                  <a:pt x="366550" y="2128010"/>
                </a:cubicBezTo>
                <a:cubicBezTo>
                  <a:pt x="341002" y="2093215"/>
                  <a:pt x="347433" y="2072761"/>
                  <a:pt x="398469" y="2026489"/>
                </a:cubicBezTo>
                <a:cubicBezTo>
                  <a:pt x="413310" y="2013035"/>
                  <a:pt x="430112" y="2004656"/>
                  <a:pt x="435812" y="2007868"/>
                </a:cubicBezTo>
                <a:close/>
                <a:moveTo>
                  <a:pt x="3263580" y="2007781"/>
                </a:moveTo>
                <a:cubicBezTo>
                  <a:pt x="3286125" y="2003117"/>
                  <a:pt x="3303325" y="2013880"/>
                  <a:pt x="3335544" y="2046099"/>
                </a:cubicBezTo>
                <a:cubicBezTo>
                  <a:pt x="3363187" y="2073743"/>
                  <a:pt x="3365792" y="2082581"/>
                  <a:pt x="3353321" y="2106424"/>
                </a:cubicBezTo>
                <a:cubicBezTo>
                  <a:pt x="3322689" y="2164991"/>
                  <a:pt x="3308964" y="2178810"/>
                  <a:pt x="3281430" y="2178810"/>
                </a:cubicBezTo>
                <a:cubicBezTo>
                  <a:pt x="3239033" y="2178810"/>
                  <a:pt x="3212061" y="2143921"/>
                  <a:pt x="3209253" y="2085447"/>
                </a:cubicBezTo>
                <a:cubicBezTo>
                  <a:pt x="3207133" y="2041318"/>
                  <a:pt x="3211609" y="2030898"/>
                  <a:pt x="3238500" y="2017364"/>
                </a:cubicBezTo>
                <a:cubicBezTo>
                  <a:pt x="3247957" y="2012605"/>
                  <a:pt x="3256066" y="2009336"/>
                  <a:pt x="3263580" y="2007781"/>
                </a:cubicBezTo>
                <a:close/>
                <a:moveTo>
                  <a:pt x="2834677" y="2007746"/>
                </a:moveTo>
                <a:cubicBezTo>
                  <a:pt x="2839588" y="2011026"/>
                  <a:pt x="2857531" y="2020055"/>
                  <a:pt x="2874552" y="2027810"/>
                </a:cubicBezTo>
                <a:cubicBezTo>
                  <a:pt x="2891573" y="2035566"/>
                  <a:pt x="2912191" y="2056598"/>
                  <a:pt x="2920370" y="2074550"/>
                </a:cubicBezTo>
                <a:cubicBezTo>
                  <a:pt x="2933435" y="2103223"/>
                  <a:pt x="2931523" y="2110382"/>
                  <a:pt x="2904640" y="2133474"/>
                </a:cubicBezTo>
                <a:cubicBezTo>
                  <a:pt x="2833073" y="2194948"/>
                  <a:pt x="2775424" y="2180350"/>
                  <a:pt x="2762445" y="2097467"/>
                </a:cubicBezTo>
                <a:cubicBezTo>
                  <a:pt x="2755569" y="2053566"/>
                  <a:pt x="2763169" y="2037270"/>
                  <a:pt x="2800350" y="2016186"/>
                </a:cubicBezTo>
                <a:cubicBezTo>
                  <a:pt x="2814320" y="2008264"/>
                  <a:pt x="2829767" y="2004466"/>
                  <a:pt x="2834677" y="2007746"/>
                </a:cubicBezTo>
                <a:close/>
                <a:moveTo>
                  <a:pt x="2618698" y="1800816"/>
                </a:moveTo>
                <a:cubicBezTo>
                  <a:pt x="2661335" y="1792245"/>
                  <a:pt x="2705100" y="1823107"/>
                  <a:pt x="2705100" y="1875071"/>
                </a:cubicBezTo>
                <a:cubicBezTo>
                  <a:pt x="2705100" y="1919284"/>
                  <a:pt x="2675082" y="1950210"/>
                  <a:pt x="2632168" y="1950210"/>
                </a:cubicBezTo>
                <a:cubicBezTo>
                  <a:pt x="2560857" y="1950210"/>
                  <a:pt x="2528083" y="1873227"/>
                  <a:pt x="2578100" y="1823210"/>
                </a:cubicBezTo>
                <a:cubicBezTo>
                  <a:pt x="2590399" y="1810911"/>
                  <a:pt x="2604486" y="1803673"/>
                  <a:pt x="2618698" y="1800816"/>
                </a:cubicBezTo>
                <a:close/>
                <a:moveTo>
                  <a:pt x="1748086" y="1800383"/>
                </a:moveTo>
                <a:cubicBezTo>
                  <a:pt x="1791029" y="1795386"/>
                  <a:pt x="1828800" y="1825313"/>
                  <a:pt x="1828800" y="1875071"/>
                </a:cubicBezTo>
                <a:cubicBezTo>
                  <a:pt x="1828800" y="1919284"/>
                  <a:pt x="1798782" y="1950210"/>
                  <a:pt x="1755868" y="1950210"/>
                </a:cubicBezTo>
                <a:cubicBezTo>
                  <a:pt x="1682744" y="1950210"/>
                  <a:pt x="1647075" y="1857891"/>
                  <a:pt x="1704626" y="1817580"/>
                </a:cubicBezTo>
                <a:cubicBezTo>
                  <a:pt x="1718883" y="1807595"/>
                  <a:pt x="1733772" y="1802048"/>
                  <a:pt x="1748086" y="1800383"/>
                </a:cubicBezTo>
                <a:close/>
                <a:moveTo>
                  <a:pt x="871791" y="1800383"/>
                </a:moveTo>
                <a:cubicBezTo>
                  <a:pt x="914734" y="1795386"/>
                  <a:pt x="952505" y="1825313"/>
                  <a:pt x="952505" y="1875071"/>
                </a:cubicBezTo>
                <a:cubicBezTo>
                  <a:pt x="952505" y="1919284"/>
                  <a:pt x="922487" y="1950210"/>
                  <a:pt x="879573" y="1950210"/>
                </a:cubicBezTo>
                <a:cubicBezTo>
                  <a:pt x="806447" y="1950210"/>
                  <a:pt x="770779" y="1857891"/>
                  <a:pt x="828331" y="1817580"/>
                </a:cubicBezTo>
                <a:cubicBezTo>
                  <a:pt x="842588" y="1807595"/>
                  <a:pt x="857477" y="1802048"/>
                  <a:pt x="871791" y="1800383"/>
                </a:cubicBezTo>
                <a:close/>
                <a:moveTo>
                  <a:pt x="1539625" y="1799183"/>
                </a:moveTo>
                <a:cubicBezTo>
                  <a:pt x="1598912" y="1806895"/>
                  <a:pt x="1640456" y="1873312"/>
                  <a:pt x="1591887" y="1926985"/>
                </a:cubicBezTo>
                <a:cubicBezTo>
                  <a:pt x="1558917" y="1963416"/>
                  <a:pt x="1474428" y="1944208"/>
                  <a:pt x="1455469" y="1895973"/>
                </a:cubicBezTo>
                <a:cubicBezTo>
                  <a:pt x="1441608" y="1860706"/>
                  <a:pt x="1449430" y="1830957"/>
                  <a:pt x="1477105" y="1813685"/>
                </a:cubicBezTo>
                <a:cubicBezTo>
                  <a:pt x="1498129" y="1800564"/>
                  <a:pt x="1519862" y="1796612"/>
                  <a:pt x="1539625" y="1799183"/>
                </a:cubicBezTo>
                <a:close/>
                <a:moveTo>
                  <a:pt x="447420" y="1799183"/>
                </a:moveTo>
                <a:cubicBezTo>
                  <a:pt x="506707" y="1806895"/>
                  <a:pt x="548257" y="1873312"/>
                  <a:pt x="499682" y="1926985"/>
                </a:cubicBezTo>
                <a:cubicBezTo>
                  <a:pt x="466713" y="1963416"/>
                  <a:pt x="382225" y="1944208"/>
                  <a:pt x="363265" y="1895973"/>
                </a:cubicBezTo>
                <a:cubicBezTo>
                  <a:pt x="349404" y="1860706"/>
                  <a:pt x="357227" y="1830957"/>
                  <a:pt x="384901" y="1813685"/>
                </a:cubicBezTo>
                <a:cubicBezTo>
                  <a:pt x="405924" y="1800564"/>
                  <a:pt x="427659" y="1796612"/>
                  <a:pt x="447420" y="1799183"/>
                </a:cubicBezTo>
                <a:close/>
                <a:moveTo>
                  <a:pt x="3067050" y="1797810"/>
                </a:moveTo>
                <a:cubicBezTo>
                  <a:pt x="3103893" y="1797810"/>
                  <a:pt x="3149600" y="1838436"/>
                  <a:pt x="3149600" y="1871184"/>
                </a:cubicBezTo>
                <a:cubicBezTo>
                  <a:pt x="3149600" y="1944352"/>
                  <a:pt x="3045439" y="1980761"/>
                  <a:pt x="3004270" y="1921984"/>
                </a:cubicBezTo>
                <a:cubicBezTo>
                  <a:pt x="2977661" y="1883995"/>
                  <a:pt x="2979387" y="1853723"/>
                  <a:pt x="3009900" y="1823210"/>
                </a:cubicBezTo>
                <a:cubicBezTo>
                  <a:pt x="3023870" y="1809240"/>
                  <a:pt x="3049588" y="1797810"/>
                  <a:pt x="3067050" y="1797810"/>
                </a:cubicBezTo>
                <a:close/>
                <a:moveTo>
                  <a:pt x="2190750" y="1797810"/>
                </a:moveTo>
                <a:cubicBezTo>
                  <a:pt x="2227593" y="1797810"/>
                  <a:pt x="2273300" y="1838436"/>
                  <a:pt x="2273300" y="1871184"/>
                </a:cubicBezTo>
                <a:cubicBezTo>
                  <a:pt x="2273300" y="1944352"/>
                  <a:pt x="2169139" y="1980761"/>
                  <a:pt x="2127970" y="1921984"/>
                </a:cubicBezTo>
                <a:cubicBezTo>
                  <a:pt x="2101361" y="1883995"/>
                  <a:pt x="2103087" y="1853723"/>
                  <a:pt x="2133600" y="1823210"/>
                </a:cubicBezTo>
                <a:cubicBezTo>
                  <a:pt x="2147570" y="1809240"/>
                  <a:pt x="2173288" y="1797810"/>
                  <a:pt x="2190750" y="1797810"/>
                </a:cubicBezTo>
                <a:close/>
                <a:moveTo>
                  <a:pt x="1974850" y="1797810"/>
                </a:moveTo>
                <a:cubicBezTo>
                  <a:pt x="2011693" y="1797810"/>
                  <a:pt x="2057400" y="1838436"/>
                  <a:pt x="2057400" y="1871184"/>
                </a:cubicBezTo>
                <a:cubicBezTo>
                  <a:pt x="2057400" y="1944352"/>
                  <a:pt x="1953239" y="1980761"/>
                  <a:pt x="1912070" y="1921984"/>
                </a:cubicBezTo>
                <a:cubicBezTo>
                  <a:pt x="1885461" y="1883995"/>
                  <a:pt x="1887187" y="1853723"/>
                  <a:pt x="1917700" y="1823210"/>
                </a:cubicBezTo>
                <a:cubicBezTo>
                  <a:pt x="1931670" y="1809240"/>
                  <a:pt x="1957388" y="1797810"/>
                  <a:pt x="1974850" y="1797810"/>
                </a:cubicBezTo>
                <a:close/>
                <a:moveTo>
                  <a:pt x="1098555" y="1797810"/>
                </a:moveTo>
                <a:cubicBezTo>
                  <a:pt x="1135398" y="1797810"/>
                  <a:pt x="1181105" y="1838436"/>
                  <a:pt x="1181105" y="1871184"/>
                </a:cubicBezTo>
                <a:cubicBezTo>
                  <a:pt x="1181105" y="1944352"/>
                  <a:pt x="1076944" y="1980761"/>
                  <a:pt x="1035775" y="1921984"/>
                </a:cubicBezTo>
                <a:cubicBezTo>
                  <a:pt x="1009166" y="1883995"/>
                  <a:pt x="1010892" y="1853723"/>
                  <a:pt x="1041405" y="1823210"/>
                </a:cubicBezTo>
                <a:cubicBezTo>
                  <a:pt x="1055375" y="1809240"/>
                  <a:pt x="1081093" y="1797810"/>
                  <a:pt x="1098555" y="1797810"/>
                </a:cubicBezTo>
                <a:close/>
                <a:moveTo>
                  <a:pt x="222250" y="1797810"/>
                </a:moveTo>
                <a:cubicBezTo>
                  <a:pt x="259094" y="1797810"/>
                  <a:pt x="304800" y="1838436"/>
                  <a:pt x="304800" y="1871184"/>
                </a:cubicBezTo>
                <a:cubicBezTo>
                  <a:pt x="304800" y="1944352"/>
                  <a:pt x="200640" y="1980761"/>
                  <a:pt x="159472" y="1921984"/>
                </a:cubicBezTo>
                <a:cubicBezTo>
                  <a:pt x="132862" y="1883995"/>
                  <a:pt x="134587" y="1853723"/>
                  <a:pt x="165100" y="1823210"/>
                </a:cubicBezTo>
                <a:cubicBezTo>
                  <a:pt x="179070" y="1809240"/>
                  <a:pt x="204788" y="1797810"/>
                  <a:pt x="222250" y="1797810"/>
                </a:cubicBezTo>
                <a:close/>
                <a:moveTo>
                  <a:pt x="19050" y="1797810"/>
                </a:moveTo>
                <a:cubicBezTo>
                  <a:pt x="45230" y="1797810"/>
                  <a:pt x="88900" y="1843683"/>
                  <a:pt x="88900" y="1871184"/>
                </a:cubicBezTo>
                <a:cubicBezTo>
                  <a:pt x="88900" y="1905387"/>
                  <a:pt x="52475" y="1950210"/>
                  <a:pt x="24680" y="1950210"/>
                </a:cubicBezTo>
                <a:cubicBezTo>
                  <a:pt x="2982" y="1950210"/>
                  <a:pt x="0" y="1941002"/>
                  <a:pt x="0" y="1874010"/>
                </a:cubicBezTo>
                <a:cubicBezTo>
                  <a:pt x="0" y="1814743"/>
                  <a:pt x="4233" y="1797810"/>
                  <a:pt x="19050" y="1797810"/>
                </a:cubicBezTo>
                <a:close/>
                <a:moveTo>
                  <a:pt x="3284584" y="1796269"/>
                </a:moveTo>
                <a:cubicBezTo>
                  <a:pt x="3337128" y="1798267"/>
                  <a:pt x="3384005" y="1862926"/>
                  <a:pt x="3346737" y="1919805"/>
                </a:cubicBezTo>
                <a:cubicBezTo>
                  <a:pt x="3324693" y="1953448"/>
                  <a:pt x="3255661" y="1962290"/>
                  <a:pt x="3228340" y="1934970"/>
                </a:cubicBezTo>
                <a:cubicBezTo>
                  <a:pt x="3206602" y="1913232"/>
                  <a:pt x="3209496" y="1841328"/>
                  <a:pt x="3233057" y="1817767"/>
                </a:cubicBezTo>
                <a:cubicBezTo>
                  <a:pt x="3248925" y="1801900"/>
                  <a:pt x="3267069" y="1795603"/>
                  <a:pt x="3284584" y="1796269"/>
                </a:cubicBezTo>
                <a:close/>
                <a:moveTo>
                  <a:pt x="679285" y="1790419"/>
                </a:moveTo>
                <a:cubicBezTo>
                  <a:pt x="696387" y="1793579"/>
                  <a:pt x="710600" y="1809378"/>
                  <a:pt x="728801" y="1839085"/>
                </a:cubicBezTo>
                <a:cubicBezTo>
                  <a:pt x="748865" y="1871833"/>
                  <a:pt x="748865" y="1875396"/>
                  <a:pt x="728801" y="1896235"/>
                </a:cubicBezTo>
                <a:cubicBezTo>
                  <a:pt x="680695" y="1946199"/>
                  <a:pt x="638795" y="1957577"/>
                  <a:pt x="607430" y="1929192"/>
                </a:cubicBezTo>
                <a:cubicBezTo>
                  <a:pt x="574985" y="1899834"/>
                  <a:pt x="577576" y="1841990"/>
                  <a:pt x="612431" y="1817580"/>
                </a:cubicBezTo>
                <a:cubicBezTo>
                  <a:pt x="642191" y="1796736"/>
                  <a:pt x="662183" y="1787258"/>
                  <a:pt x="679285" y="1790419"/>
                </a:cubicBezTo>
                <a:close/>
                <a:moveTo>
                  <a:pt x="3463174" y="1790048"/>
                </a:moveTo>
                <a:cubicBezTo>
                  <a:pt x="3469735" y="1789473"/>
                  <a:pt x="3476863" y="1789962"/>
                  <a:pt x="3482975" y="1791655"/>
                </a:cubicBezTo>
                <a:cubicBezTo>
                  <a:pt x="3500988" y="1796644"/>
                  <a:pt x="3505200" y="1812250"/>
                  <a:pt x="3505200" y="1874010"/>
                </a:cubicBezTo>
                <a:cubicBezTo>
                  <a:pt x="3505200" y="1940608"/>
                  <a:pt x="3502399" y="1949385"/>
                  <a:pt x="3482975" y="1943665"/>
                </a:cubicBezTo>
                <a:cubicBezTo>
                  <a:pt x="3449846" y="1933910"/>
                  <a:pt x="3433785" y="1920971"/>
                  <a:pt x="3424105" y="1896235"/>
                </a:cubicBezTo>
                <a:cubicBezTo>
                  <a:pt x="3413608" y="1869414"/>
                  <a:pt x="3427388" y="1807775"/>
                  <a:pt x="3446776" y="1794830"/>
                </a:cubicBezTo>
                <a:cubicBezTo>
                  <a:pt x="3450619" y="1792264"/>
                  <a:pt x="3456613" y="1790624"/>
                  <a:pt x="3463174" y="1790048"/>
                </a:cubicBezTo>
                <a:close/>
                <a:moveTo>
                  <a:pt x="2374371" y="1789654"/>
                </a:moveTo>
                <a:cubicBezTo>
                  <a:pt x="2398908" y="1788629"/>
                  <a:pt x="2435195" y="1799524"/>
                  <a:pt x="2460974" y="1817580"/>
                </a:cubicBezTo>
                <a:cubicBezTo>
                  <a:pt x="2521416" y="1859915"/>
                  <a:pt x="2481003" y="1955844"/>
                  <a:pt x="2407857" y="1943665"/>
                </a:cubicBezTo>
                <a:cubicBezTo>
                  <a:pt x="2359985" y="1935695"/>
                  <a:pt x="2343260" y="1925251"/>
                  <a:pt x="2331904" y="1896235"/>
                </a:cubicBezTo>
                <a:cubicBezTo>
                  <a:pt x="2321408" y="1869414"/>
                  <a:pt x="2335188" y="1807775"/>
                  <a:pt x="2354576" y="1794830"/>
                </a:cubicBezTo>
                <a:cubicBezTo>
                  <a:pt x="2359319" y="1791663"/>
                  <a:pt x="2366193" y="1789996"/>
                  <a:pt x="2374371" y="1789654"/>
                </a:cubicBezTo>
                <a:close/>
                <a:moveTo>
                  <a:pt x="1282177" y="1789654"/>
                </a:moveTo>
                <a:cubicBezTo>
                  <a:pt x="1306713" y="1788629"/>
                  <a:pt x="1343000" y="1799524"/>
                  <a:pt x="1368779" y="1817580"/>
                </a:cubicBezTo>
                <a:cubicBezTo>
                  <a:pt x="1429221" y="1859915"/>
                  <a:pt x="1388808" y="1955844"/>
                  <a:pt x="1315662" y="1943665"/>
                </a:cubicBezTo>
                <a:cubicBezTo>
                  <a:pt x="1267790" y="1935695"/>
                  <a:pt x="1251065" y="1925251"/>
                  <a:pt x="1239709" y="1896235"/>
                </a:cubicBezTo>
                <a:cubicBezTo>
                  <a:pt x="1229212" y="1869414"/>
                  <a:pt x="1242993" y="1807775"/>
                  <a:pt x="1262381" y="1794830"/>
                </a:cubicBezTo>
                <a:cubicBezTo>
                  <a:pt x="1267124" y="1791663"/>
                  <a:pt x="1273998" y="1789996"/>
                  <a:pt x="1282177" y="1789654"/>
                </a:cubicBezTo>
                <a:close/>
                <a:moveTo>
                  <a:pt x="2845134" y="1789127"/>
                </a:moveTo>
                <a:cubicBezTo>
                  <a:pt x="2865150" y="1792688"/>
                  <a:pt x="2886120" y="1806866"/>
                  <a:pt x="2905165" y="1831149"/>
                </a:cubicBezTo>
                <a:cubicBezTo>
                  <a:pt x="2934922" y="1869092"/>
                  <a:pt x="2935312" y="1871886"/>
                  <a:pt x="2914044" y="1894649"/>
                </a:cubicBezTo>
                <a:cubicBezTo>
                  <a:pt x="2866064" y="1946003"/>
                  <a:pt x="2823648" y="1957991"/>
                  <a:pt x="2791825" y="1929192"/>
                </a:cubicBezTo>
                <a:cubicBezTo>
                  <a:pt x="2762431" y="1902591"/>
                  <a:pt x="2761947" y="1845295"/>
                  <a:pt x="2790825" y="1810811"/>
                </a:cubicBezTo>
                <a:cubicBezTo>
                  <a:pt x="2806056" y="1792624"/>
                  <a:pt x="2825118" y="1785567"/>
                  <a:pt x="2845134" y="1789127"/>
                </a:cubicBezTo>
                <a:close/>
                <a:moveTo>
                  <a:pt x="2618863" y="1572325"/>
                </a:moveTo>
                <a:cubicBezTo>
                  <a:pt x="2661555" y="1564229"/>
                  <a:pt x="2705100" y="1596548"/>
                  <a:pt x="2705100" y="1649941"/>
                </a:cubicBezTo>
                <a:cubicBezTo>
                  <a:pt x="2705100" y="1701125"/>
                  <a:pt x="2685603" y="1721610"/>
                  <a:pt x="2636885" y="1721610"/>
                </a:cubicBezTo>
                <a:cubicBezTo>
                  <a:pt x="2561246" y="1721610"/>
                  <a:pt x="2526394" y="1646317"/>
                  <a:pt x="2578100" y="1594611"/>
                </a:cubicBezTo>
                <a:cubicBezTo>
                  <a:pt x="2590497" y="1582214"/>
                  <a:pt x="2604633" y="1575024"/>
                  <a:pt x="2618863" y="1572325"/>
                </a:cubicBezTo>
                <a:close/>
                <a:moveTo>
                  <a:pt x="438036" y="1570774"/>
                </a:moveTo>
                <a:cubicBezTo>
                  <a:pt x="455059" y="1568825"/>
                  <a:pt x="472483" y="1574977"/>
                  <a:pt x="492475" y="1588981"/>
                </a:cubicBezTo>
                <a:cubicBezTo>
                  <a:pt x="525993" y="1612459"/>
                  <a:pt x="530365" y="1672030"/>
                  <a:pt x="500745" y="1701653"/>
                </a:cubicBezTo>
                <a:cubicBezTo>
                  <a:pt x="473849" y="1728549"/>
                  <a:pt x="401618" y="1727218"/>
                  <a:pt x="377761" y="1699385"/>
                </a:cubicBezTo>
                <a:cubicBezTo>
                  <a:pt x="348519" y="1665270"/>
                  <a:pt x="350953" y="1636206"/>
                  <a:pt x="385985" y="1601172"/>
                </a:cubicBezTo>
                <a:cubicBezTo>
                  <a:pt x="404386" y="1582773"/>
                  <a:pt x="421011" y="1572723"/>
                  <a:pt x="438036" y="1570774"/>
                </a:cubicBezTo>
                <a:close/>
                <a:moveTo>
                  <a:pt x="1534674" y="1570583"/>
                </a:moveTo>
                <a:cubicBezTo>
                  <a:pt x="1552834" y="1569617"/>
                  <a:pt x="1570518" y="1577622"/>
                  <a:pt x="1587506" y="1594611"/>
                </a:cubicBezTo>
                <a:cubicBezTo>
                  <a:pt x="1639189" y="1646294"/>
                  <a:pt x="1604556" y="1721610"/>
                  <a:pt x="1529108" y="1721610"/>
                </a:cubicBezTo>
                <a:cubicBezTo>
                  <a:pt x="1500350" y="1721610"/>
                  <a:pt x="1481190" y="1712821"/>
                  <a:pt x="1467576" y="1693384"/>
                </a:cubicBezTo>
                <a:cubicBezTo>
                  <a:pt x="1440453" y="1654660"/>
                  <a:pt x="1442654" y="1636709"/>
                  <a:pt x="1478979" y="1600384"/>
                </a:cubicBezTo>
                <a:cubicBezTo>
                  <a:pt x="1497876" y="1581487"/>
                  <a:pt x="1516514" y="1571549"/>
                  <a:pt x="1534674" y="1570583"/>
                </a:cubicBezTo>
                <a:close/>
                <a:moveTo>
                  <a:pt x="662438" y="1570583"/>
                </a:moveTo>
                <a:cubicBezTo>
                  <a:pt x="680599" y="1571549"/>
                  <a:pt x="699236" y="1581487"/>
                  <a:pt x="718133" y="1600384"/>
                </a:cubicBezTo>
                <a:cubicBezTo>
                  <a:pt x="754458" y="1636709"/>
                  <a:pt x="756659" y="1654660"/>
                  <a:pt x="729536" y="1693384"/>
                </a:cubicBezTo>
                <a:cubicBezTo>
                  <a:pt x="716302" y="1712278"/>
                  <a:pt x="696689" y="1721610"/>
                  <a:pt x="670211" y="1721610"/>
                </a:cubicBezTo>
                <a:cubicBezTo>
                  <a:pt x="592897" y="1721610"/>
                  <a:pt x="557262" y="1646949"/>
                  <a:pt x="609606" y="1594611"/>
                </a:cubicBezTo>
                <a:cubicBezTo>
                  <a:pt x="626595" y="1577622"/>
                  <a:pt x="644278" y="1569617"/>
                  <a:pt x="662438" y="1570583"/>
                </a:cubicBezTo>
                <a:close/>
                <a:moveTo>
                  <a:pt x="1748384" y="1570375"/>
                </a:moveTo>
                <a:cubicBezTo>
                  <a:pt x="1764514" y="1569455"/>
                  <a:pt x="1781580" y="1575676"/>
                  <a:pt x="1800574" y="1588981"/>
                </a:cubicBezTo>
                <a:cubicBezTo>
                  <a:pt x="1855868" y="1627710"/>
                  <a:pt x="1829038" y="1721610"/>
                  <a:pt x="1762678" y="1721610"/>
                </a:cubicBezTo>
                <a:cubicBezTo>
                  <a:pt x="1685113" y="1721610"/>
                  <a:pt x="1649369" y="1647043"/>
                  <a:pt x="1701801" y="1594611"/>
                </a:cubicBezTo>
                <a:cubicBezTo>
                  <a:pt x="1717057" y="1579354"/>
                  <a:pt x="1732253" y="1571295"/>
                  <a:pt x="1748384" y="1570375"/>
                </a:cubicBezTo>
                <a:close/>
                <a:moveTo>
                  <a:pt x="872090" y="1570375"/>
                </a:moveTo>
                <a:cubicBezTo>
                  <a:pt x="888220" y="1569455"/>
                  <a:pt x="905286" y="1575676"/>
                  <a:pt x="924280" y="1588981"/>
                </a:cubicBezTo>
                <a:cubicBezTo>
                  <a:pt x="979574" y="1627710"/>
                  <a:pt x="952744" y="1721610"/>
                  <a:pt x="886384" y="1721610"/>
                </a:cubicBezTo>
                <a:cubicBezTo>
                  <a:pt x="808818" y="1721610"/>
                  <a:pt x="773074" y="1647043"/>
                  <a:pt x="825506" y="1594611"/>
                </a:cubicBezTo>
                <a:cubicBezTo>
                  <a:pt x="840763" y="1579354"/>
                  <a:pt x="855959" y="1571295"/>
                  <a:pt x="872090" y="1570375"/>
                </a:cubicBezTo>
                <a:close/>
                <a:moveTo>
                  <a:pt x="222127" y="1570326"/>
                </a:moveTo>
                <a:cubicBezTo>
                  <a:pt x="242381" y="1569900"/>
                  <a:pt x="262758" y="1577968"/>
                  <a:pt x="279401" y="1594611"/>
                </a:cubicBezTo>
                <a:cubicBezTo>
                  <a:pt x="331084" y="1646294"/>
                  <a:pt x="296452" y="1721610"/>
                  <a:pt x="221002" y="1721610"/>
                </a:cubicBezTo>
                <a:cubicBezTo>
                  <a:pt x="192245" y="1721610"/>
                  <a:pt x="173084" y="1712821"/>
                  <a:pt x="159472" y="1693384"/>
                </a:cubicBezTo>
                <a:cubicBezTo>
                  <a:pt x="132968" y="1655544"/>
                  <a:pt x="134570" y="1630307"/>
                  <a:pt x="165596" y="1597006"/>
                </a:cubicBezTo>
                <a:cubicBezTo>
                  <a:pt x="181744" y="1579672"/>
                  <a:pt x="201873" y="1570752"/>
                  <a:pt x="222127" y="1570326"/>
                </a:cubicBezTo>
                <a:close/>
                <a:moveTo>
                  <a:pt x="2839959" y="1570219"/>
                </a:moveTo>
                <a:cubicBezTo>
                  <a:pt x="2853312" y="1569174"/>
                  <a:pt x="2866723" y="1573253"/>
                  <a:pt x="2883444" y="1582202"/>
                </a:cubicBezTo>
                <a:cubicBezTo>
                  <a:pt x="2925843" y="1604894"/>
                  <a:pt x="2936862" y="1640557"/>
                  <a:pt x="2914709" y="1683395"/>
                </a:cubicBezTo>
                <a:cubicBezTo>
                  <a:pt x="2898612" y="1714523"/>
                  <a:pt x="2886933" y="1721610"/>
                  <a:pt x="2851731" y="1721610"/>
                </a:cubicBezTo>
                <a:cubicBezTo>
                  <a:pt x="2827962" y="1721610"/>
                  <a:pt x="2799534" y="1712629"/>
                  <a:pt x="2788557" y="1701653"/>
                </a:cubicBezTo>
                <a:cubicBezTo>
                  <a:pt x="2758935" y="1672030"/>
                  <a:pt x="2763307" y="1612459"/>
                  <a:pt x="2796826" y="1588981"/>
                </a:cubicBezTo>
                <a:cubicBezTo>
                  <a:pt x="2813313" y="1577433"/>
                  <a:pt x="2826607" y="1571264"/>
                  <a:pt x="2839959" y="1570219"/>
                </a:cubicBezTo>
                <a:close/>
                <a:moveTo>
                  <a:pt x="23198" y="1569980"/>
                </a:moveTo>
                <a:cubicBezTo>
                  <a:pt x="28817" y="1570505"/>
                  <a:pt x="36478" y="1574246"/>
                  <a:pt x="50174" y="1581576"/>
                </a:cubicBezTo>
                <a:cubicBezTo>
                  <a:pt x="104546" y="1610675"/>
                  <a:pt x="84690" y="1721610"/>
                  <a:pt x="25107" y="1721610"/>
                </a:cubicBezTo>
                <a:cubicBezTo>
                  <a:pt x="3236" y="1721610"/>
                  <a:pt x="0" y="1712880"/>
                  <a:pt x="0" y="1653877"/>
                </a:cubicBezTo>
                <a:cubicBezTo>
                  <a:pt x="0" y="1616624"/>
                  <a:pt x="3810" y="1582334"/>
                  <a:pt x="8467" y="1577678"/>
                </a:cubicBezTo>
                <a:cubicBezTo>
                  <a:pt x="14000" y="1572145"/>
                  <a:pt x="17578" y="1569454"/>
                  <a:pt x="23198" y="1569980"/>
                </a:cubicBezTo>
                <a:close/>
                <a:moveTo>
                  <a:pt x="2188829" y="1569452"/>
                </a:moveTo>
                <a:cubicBezTo>
                  <a:pt x="2244885" y="1568044"/>
                  <a:pt x="2294264" y="1630574"/>
                  <a:pt x="2254537" y="1691205"/>
                </a:cubicBezTo>
                <a:cubicBezTo>
                  <a:pt x="2227556" y="1732382"/>
                  <a:pt x="2156146" y="1733612"/>
                  <a:pt x="2127970" y="1693384"/>
                </a:cubicBezTo>
                <a:cubicBezTo>
                  <a:pt x="2101361" y="1655395"/>
                  <a:pt x="2103087" y="1625124"/>
                  <a:pt x="2133600" y="1594611"/>
                </a:cubicBezTo>
                <a:cubicBezTo>
                  <a:pt x="2150716" y="1577495"/>
                  <a:pt x="2170144" y="1569921"/>
                  <a:pt x="2188829" y="1569452"/>
                </a:cubicBezTo>
                <a:close/>
                <a:moveTo>
                  <a:pt x="3067050" y="1569211"/>
                </a:moveTo>
                <a:cubicBezTo>
                  <a:pt x="3103893" y="1569211"/>
                  <a:pt x="3149600" y="1609837"/>
                  <a:pt x="3149600" y="1642585"/>
                </a:cubicBezTo>
                <a:cubicBezTo>
                  <a:pt x="3149600" y="1684581"/>
                  <a:pt x="3112538" y="1721610"/>
                  <a:pt x="3070505" y="1721610"/>
                </a:cubicBezTo>
                <a:cubicBezTo>
                  <a:pt x="2993191" y="1721610"/>
                  <a:pt x="2957562" y="1646949"/>
                  <a:pt x="3009900" y="1594611"/>
                </a:cubicBezTo>
                <a:cubicBezTo>
                  <a:pt x="3023870" y="1580641"/>
                  <a:pt x="3049588" y="1569211"/>
                  <a:pt x="3067050" y="1569211"/>
                </a:cubicBezTo>
                <a:close/>
                <a:moveTo>
                  <a:pt x="1974850" y="1569211"/>
                </a:moveTo>
                <a:cubicBezTo>
                  <a:pt x="2011693" y="1569211"/>
                  <a:pt x="2057400" y="1609837"/>
                  <a:pt x="2057400" y="1642585"/>
                </a:cubicBezTo>
                <a:cubicBezTo>
                  <a:pt x="2057400" y="1715752"/>
                  <a:pt x="1953239" y="1752161"/>
                  <a:pt x="1912070" y="1693384"/>
                </a:cubicBezTo>
                <a:cubicBezTo>
                  <a:pt x="1885461" y="1655395"/>
                  <a:pt x="1887187" y="1625124"/>
                  <a:pt x="1917700" y="1594611"/>
                </a:cubicBezTo>
                <a:cubicBezTo>
                  <a:pt x="1931670" y="1580641"/>
                  <a:pt x="1957388" y="1569211"/>
                  <a:pt x="1974850" y="1569211"/>
                </a:cubicBezTo>
                <a:close/>
                <a:moveTo>
                  <a:pt x="3284712" y="1568411"/>
                </a:moveTo>
                <a:cubicBezTo>
                  <a:pt x="3336871" y="1568559"/>
                  <a:pt x="3384684" y="1633291"/>
                  <a:pt x="3346737" y="1691205"/>
                </a:cubicBezTo>
                <a:cubicBezTo>
                  <a:pt x="3324693" y="1724848"/>
                  <a:pt x="3255661" y="1733690"/>
                  <a:pt x="3228340" y="1706370"/>
                </a:cubicBezTo>
                <a:cubicBezTo>
                  <a:pt x="3206330" y="1684360"/>
                  <a:pt x="3209619" y="1619507"/>
                  <a:pt x="3234118" y="1592436"/>
                </a:cubicBezTo>
                <a:cubicBezTo>
                  <a:pt x="3249455" y="1575488"/>
                  <a:pt x="3267325" y="1568362"/>
                  <a:pt x="3284712" y="1568411"/>
                </a:cubicBezTo>
                <a:close/>
                <a:moveTo>
                  <a:pt x="2398526" y="1562424"/>
                </a:moveTo>
                <a:cubicBezTo>
                  <a:pt x="2437865" y="1562684"/>
                  <a:pt x="2489200" y="1602017"/>
                  <a:pt x="2489200" y="1645224"/>
                </a:cubicBezTo>
                <a:cubicBezTo>
                  <a:pt x="2489200" y="1693748"/>
                  <a:pt x="2458878" y="1721610"/>
                  <a:pt x="2406069" y="1721610"/>
                </a:cubicBezTo>
                <a:cubicBezTo>
                  <a:pt x="2370867" y="1721610"/>
                  <a:pt x="2359188" y="1714523"/>
                  <a:pt x="2343091" y="1683395"/>
                </a:cubicBezTo>
                <a:cubicBezTo>
                  <a:pt x="2322935" y="1644419"/>
                  <a:pt x="2327417" y="1623063"/>
                  <a:pt x="2365531" y="1576491"/>
                </a:cubicBezTo>
                <a:cubicBezTo>
                  <a:pt x="2373633" y="1566591"/>
                  <a:pt x="2385413" y="1562337"/>
                  <a:pt x="2398526" y="1562424"/>
                </a:cubicBezTo>
                <a:close/>
                <a:moveTo>
                  <a:pt x="1306332" y="1562424"/>
                </a:moveTo>
                <a:cubicBezTo>
                  <a:pt x="1345671" y="1562684"/>
                  <a:pt x="1397006" y="1602017"/>
                  <a:pt x="1397006" y="1645224"/>
                </a:cubicBezTo>
                <a:cubicBezTo>
                  <a:pt x="1397006" y="1693748"/>
                  <a:pt x="1366684" y="1721610"/>
                  <a:pt x="1313875" y="1721610"/>
                </a:cubicBezTo>
                <a:cubicBezTo>
                  <a:pt x="1278673" y="1721610"/>
                  <a:pt x="1266994" y="1714523"/>
                  <a:pt x="1250897" y="1683395"/>
                </a:cubicBezTo>
                <a:cubicBezTo>
                  <a:pt x="1230741" y="1644419"/>
                  <a:pt x="1235223" y="1623063"/>
                  <a:pt x="1273337" y="1576491"/>
                </a:cubicBezTo>
                <a:cubicBezTo>
                  <a:pt x="1281439" y="1566591"/>
                  <a:pt x="1293219" y="1562337"/>
                  <a:pt x="1306332" y="1562424"/>
                </a:cubicBezTo>
                <a:close/>
                <a:moveTo>
                  <a:pt x="1080003" y="1562096"/>
                </a:moveTo>
                <a:cubicBezTo>
                  <a:pt x="1122300" y="1562675"/>
                  <a:pt x="1181106" y="1601917"/>
                  <a:pt x="1181106" y="1642585"/>
                </a:cubicBezTo>
                <a:cubicBezTo>
                  <a:pt x="1181106" y="1717414"/>
                  <a:pt x="1075034" y="1752656"/>
                  <a:pt x="1034769" y="1691205"/>
                </a:cubicBezTo>
                <a:cubicBezTo>
                  <a:pt x="1014009" y="1659520"/>
                  <a:pt x="1018764" y="1610637"/>
                  <a:pt x="1045998" y="1575785"/>
                </a:cubicBezTo>
                <a:cubicBezTo>
                  <a:pt x="1053639" y="1566006"/>
                  <a:pt x="1065904" y="1561903"/>
                  <a:pt x="1080003" y="1562096"/>
                </a:cubicBezTo>
                <a:close/>
                <a:moveTo>
                  <a:pt x="3477696" y="1560743"/>
                </a:moveTo>
                <a:cubicBezTo>
                  <a:pt x="3495229" y="1556377"/>
                  <a:pt x="3505200" y="1585765"/>
                  <a:pt x="3505200" y="1645411"/>
                </a:cubicBezTo>
                <a:cubicBezTo>
                  <a:pt x="3505200" y="1712813"/>
                  <a:pt x="3502305" y="1721610"/>
                  <a:pt x="3480126" y="1721610"/>
                </a:cubicBezTo>
                <a:cubicBezTo>
                  <a:pt x="3465095" y="1721610"/>
                  <a:pt x="3447138" y="1706305"/>
                  <a:pt x="3435291" y="1683395"/>
                </a:cubicBezTo>
                <a:cubicBezTo>
                  <a:pt x="3415135" y="1644419"/>
                  <a:pt x="3419618" y="1623063"/>
                  <a:pt x="3457731" y="1576491"/>
                </a:cubicBezTo>
                <a:cubicBezTo>
                  <a:pt x="3465167" y="1567405"/>
                  <a:pt x="3471852" y="1562199"/>
                  <a:pt x="3477696" y="1560743"/>
                </a:cubicBezTo>
                <a:close/>
                <a:moveTo>
                  <a:pt x="3457382" y="1360125"/>
                </a:moveTo>
                <a:cubicBezTo>
                  <a:pt x="3471124" y="1357088"/>
                  <a:pt x="3480528" y="1380479"/>
                  <a:pt x="3487754" y="1433199"/>
                </a:cubicBezTo>
                <a:cubicBezTo>
                  <a:pt x="3494408" y="1481746"/>
                  <a:pt x="3492333" y="1493011"/>
                  <a:pt x="3476731" y="1493011"/>
                </a:cubicBezTo>
                <a:cubicBezTo>
                  <a:pt x="3431588" y="1493011"/>
                  <a:pt x="3408533" y="1412326"/>
                  <a:pt x="3442114" y="1371863"/>
                </a:cubicBezTo>
                <a:cubicBezTo>
                  <a:pt x="3447739" y="1365086"/>
                  <a:pt x="3452802" y="1361137"/>
                  <a:pt x="3457382" y="1360125"/>
                </a:cubicBezTo>
                <a:close/>
                <a:moveTo>
                  <a:pt x="46583" y="1355374"/>
                </a:moveTo>
                <a:cubicBezTo>
                  <a:pt x="52436" y="1357489"/>
                  <a:pt x="59097" y="1366868"/>
                  <a:pt x="71068" y="1385137"/>
                </a:cubicBezTo>
                <a:cubicBezTo>
                  <a:pt x="88647" y="1411965"/>
                  <a:pt x="89447" y="1422932"/>
                  <a:pt x="76170" y="1454986"/>
                </a:cubicBezTo>
                <a:cubicBezTo>
                  <a:pt x="66138" y="1479204"/>
                  <a:pt x="51242" y="1493011"/>
                  <a:pt x="35146" y="1493011"/>
                </a:cubicBezTo>
                <a:cubicBezTo>
                  <a:pt x="13552" y="1493011"/>
                  <a:pt x="10178" y="1485154"/>
                  <a:pt x="11964" y="1439036"/>
                </a:cubicBezTo>
                <a:cubicBezTo>
                  <a:pt x="13114" y="1409351"/>
                  <a:pt x="19850" y="1377918"/>
                  <a:pt x="26933" y="1369187"/>
                </a:cubicBezTo>
                <a:cubicBezTo>
                  <a:pt x="35680" y="1358405"/>
                  <a:pt x="40728" y="1353258"/>
                  <a:pt x="46583" y="1355374"/>
                </a:cubicBezTo>
                <a:close/>
                <a:moveTo>
                  <a:pt x="866582" y="1343449"/>
                </a:moveTo>
                <a:cubicBezTo>
                  <a:pt x="909377" y="1335343"/>
                  <a:pt x="952507" y="1368433"/>
                  <a:pt x="952507" y="1423162"/>
                </a:cubicBezTo>
                <a:cubicBezTo>
                  <a:pt x="952507" y="1468734"/>
                  <a:pt x="917108" y="1505711"/>
                  <a:pt x="873481" y="1505711"/>
                </a:cubicBezTo>
                <a:cubicBezTo>
                  <a:pt x="840733" y="1505711"/>
                  <a:pt x="800107" y="1460004"/>
                  <a:pt x="800107" y="1423162"/>
                </a:cubicBezTo>
                <a:cubicBezTo>
                  <a:pt x="800107" y="1405700"/>
                  <a:pt x="811537" y="1379982"/>
                  <a:pt x="825507" y="1366012"/>
                </a:cubicBezTo>
                <a:cubicBezTo>
                  <a:pt x="838088" y="1353431"/>
                  <a:pt x="852316" y="1346151"/>
                  <a:pt x="866582" y="1343449"/>
                </a:cubicBezTo>
                <a:close/>
                <a:moveTo>
                  <a:pt x="218936" y="1342354"/>
                </a:moveTo>
                <a:cubicBezTo>
                  <a:pt x="233960" y="1341509"/>
                  <a:pt x="249566" y="1349807"/>
                  <a:pt x="271338" y="1366934"/>
                </a:cubicBezTo>
                <a:cubicBezTo>
                  <a:pt x="325925" y="1409872"/>
                  <a:pt x="309801" y="1477620"/>
                  <a:pt x="239701" y="1499869"/>
                </a:cubicBezTo>
                <a:cubicBezTo>
                  <a:pt x="207021" y="1510241"/>
                  <a:pt x="132161" y="1456600"/>
                  <a:pt x="135678" y="1425333"/>
                </a:cubicBezTo>
                <a:cubicBezTo>
                  <a:pt x="136958" y="1413959"/>
                  <a:pt x="152416" y="1390244"/>
                  <a:pt x="170026" y="1372633"/>
                </a:cubicBezTo>
                <a:cubicBezTo>
                  <a:pt x="189471" y="1353188"/>
                  <a:pt x="203914" y="1343199"/>
                  <a:pt x="218936" y="1342354"/>
                </a:cubicBezTo>
                <a:close/>
                <a:moveTo>
                  <a:pt x="2191007" y="1342348"/>
                </a:moveTo>
                <a:cubicBezTo>
                  <a:pt x="2206985" y="1342535"/>
                  <a:pt x="2223080" y="1352737"/>
                  <a:pt x="2243344" y="1373001"/>
                </a:cubicBezTo>
                <a:cubicBezTo>
                  <a:pt x="2271101" y="1400759"/>
                  <a:pt x="2273614" y="1409385"/>
                  <a:pt x="2260918" y="1433325"/>
                </a:cubicBezTo>
                <a:cubicBezTo>
                  <a:pt x="2252769" y="1448690"/>
                  <a:pt x="2244900" y="1468298"/>
                  <a:pt x="2243429" y="1476898"/>
                </a:cubicBezTo>
                <a:cubicBezTo>
                  <a:pt x="2241959" y="1485498"/>
                  <a:pt x="2222956" y="1496095"/>
                  <a:pt x="2201201" y="1500446"/>
                </a:cubicBezTo>
                <a:cubicBezTo>
                  <a:pt x="2170927" y="1506501"/>
                  <a:pt x="2155376" y="1502087"/>
                  <a:pt x="2134923" y="1481634"/>
                </a:cubicBezTo>
                <a:cubicBezTo>
                  <a:pt x="2099676" y="1446387"/>
                  <a:pt x="2101149" y="1410008"/>
                  <a:pt x="2139373" y="1371785"/>
                </a:cubicBezTo>
                <a:cubicBezTo>
                  <a:pt x="2159168" y="1351990"/>
                  <a:pt x="2175029" y="1342162"/>
                  <a:pt x="2191007" y="1342348"/>
                </a:cubicBezTo>
                <a:close/>
                <a:moveTo>
                  <a:pt x="1098814" y="1342348"/>
                </a:moveTo>
                <a:cubicBezTo>
                  <a:pt x="1114792" y="1342535"/>
                  <a:pt x="1130887" y="1352737"/>
                  <a:pt x="1151151" y="1373001"/>
                </a:cubicBezTo>
                <a:cubicBezTo>
                  <a:pt x="1178908" y="1400759"/>
                  <a:pt x="1181421" y="1409385"/>
                  <a:pt x="1168725" y="1433325"/>
                </a:cubicBezTo>
                <a:cubicBezTo>
                  <a:pt x="1150258" y="1468146"/>
                  <a:pt x="1143542" y="1474862"/>
                  <a:pt x="1108721" y="1493329"/>
                </a:cubicBezTo>
                <a:cubicBezTo>
                  <a:pt x="1084780" y="1506025"/>
                  <a:pt x="1076154" y="1503512"/>
                  <a:pt x="1048396" y="1475755"/>
                </a:cubicBezTo>
                <a:cubicBezTo>
                  <a:pt x="1007868" y="1435227"/>
                  <a:pt x="1007589" y="1411375"/>
                  <a:pt x="1047180" y="1371785"/>
                </a:cubicBezTo>
                <a:cubicBezTo>
                  <a:pt x="1066975" y="1351990"/>
                  <a:pt x="1082836" y="1342162"/>
                  <a:pt x="1098814" y="1342348"/>
                </a:cubicBezTo>
                <a:close/>
                <a:moveTo>
                  <a:pt x="1971709" y="1342309"/>
                </a:moveTo>
                <a:cubicBezTo>
                  <a:pt x="1986652" y="1341587"/>
                  <a:pt x="2002260" y="1349883"/>
                  <a:pt x="2023937" y="1366934"/>
                </a:cubicBezTo>
                <a:cubicBezTo>
                  <a:pt x="2056937" y="1392891"/>
                  <a:pt x="2057456" y="1397886"/>
                  <a:pt x="2033987" y="1463594"/>
                </a:cubicBezTo>
                <a:cubicBezTo>
                  <a:pt x="2019239" y="1504885"/>
                  <a:pt x="1968167" y="1512744"/>
                  <a:pt x="1926675" y="1480107"/>
                </a:cubicBezTo>
                <a:cubicBezTo>
                  <a:pt x="1884006" y="1446544"/>
                  <a:pt x="1882993" y="1412265"/>
                  <a:pt x="1923473" y="1371785"/>
                </a:cubicBezTo>
                <a:cubicBezTo>
                  <a:pt x="1942489" y="1352768"/>
                  <a:pt x="1956767" y="1343030"/>
                  <a:pt x="1971709" y="1342309"/>
                </a:cubicBezTo>
                <a:close/>
                <a:moveTo>
                  <a:pt x="442470" y="1341984"/>
                </a:moveTo>
                <a:cubicBezTo>
                  <a:pt x="460630" y="1341018"/>
                  <a:pt x="478313" y="1349023"/>
                  <a:pt x="495301" y="1366012"/>
                </a:cubicBezTo>
                <a:cubicBezTo>
                  <a:pt x="546484" y="1417193"/>
                  <a:pt x="512136" y="1505711"/>
                  <a:pt x="441099" y="1505711"/>
                </a:cubicBezTo>
                <a:cubicBezTo>
                  <a:pt x="412590" y="1505711"/>
                  <a:pt x="355601" y="1450687"/>
                  <a:pt x="355601" y="1423162"/>
                </a:cubicBezTo>
                <a:cubicBezTo>
                  <a:pt x="355601" y="1412050"/>
                  <a:pt x="369630" y="1388930"/>
                  <a:pt x="386774" y="1371785"/>
                </a:cubicBezTo>
                <a:cubicBezTo>
                  <a:pt x="405671" y="1352888"/>
                  <a:pt x="424308" y="1342950"/>
                  <a:pt x="442470" y="1341984"/>
                </a:cubicBezTo>
                <a:close/>
                <a:moveTo>
                  <a:pt x="2624684" y="1341776"/>
                </a:moveTo>
                <a:cubicBezTo>
                  <a:pt x="2640814" y="1340857"/>
                  <a:pt x="2657880" y="1347078"/>
                  <a:pt x="2676874" y="1360382"/>
                </a:cubicBezTo>
                <a:cubicBezTo>
                  <a:pt x="2735651" y="1401551"/>
                  <a:pt x="2699242" y="1505711"/>
                  <a:pt x="2626074" y="1505711"/>
                </a:cubicBezTo>
                <a:cubicBezTo>
                  <a:pt x="2593326" y="1505711"/>
                  <a:pt x="2552700" y="1460004"/>
                  <a:pt x="2552700" y="1423162"/>
                </a:cubicBezTo>
                <a:cubicBezTo>
                  <a:pt x="2552700" y="1405700"/>
                  <a:pt x="2564130" y="1379982"/>
                  <a:pt x="2578100" y="1366012"/>
                </a:cubicBezTo>
                <a:cubicBezTo>
                  <a:pt x="2593357" y="1350756"/>
                  <a:pt x="2608553" y="1342696"/>
                  <a:pt x="2624684" y="1341776"/>
                </a:cubicBezTo>
                <a:close/>
                <a:moveTo>
                  <a:pt x="1322744" y="1341771"/>
                </a:moveTo>
                <a:cubicBezTo>
                  <a:pt x="1339632" y="1342170"/>
                  <a:pt x="1355844" y="1350249"/>
                  <a:pt x="1371607" y="1366012"/>
                </a:cubicBezTo>
                <a:cubicBezTo>
                  <a:pt x="1421994" y="1416399"/>
                  <a:pt x="1388609" y="1505711"/>
                  <a:pt x="1319388" y="1505711"/>
                </a:cubicBezTo>
                <a:cubicBezTo>
                  <a:pt x="1250410" y="1505711"/>
                  <a:pt x="1216038" y="1407159"/>
                  <a:pt x="1269826" y="1363604"/>
                </a:cubicBezTo>
                <a:cubicBezTo>
                  <a:pt x="1288293" y="1348651"/>
                  <a:pt x="1305857" y="1341371"/>
                  <a:pt x="1322744" y="1341771"/>
                </a:cubicBezTo>
                <a:close/>
                <a:moveTo>
                  <a:pt x="1538319" y="1341394"/>
                </a:moveTo>
                <a:cubicBezTo>
                  <a:pt x="1557302" y="1341148"/>
                  <a:pt x="1575326" y="1350387"/>
                  <a:pt x="1590682" y="1369134"/>
                </a:cubicBezTo>
                <a:cubicBezTo>
                  <a:pt x="1620077" y="1405020"/>
                  <a:pt x="1618821" y="1448997"/>
                  <a:pt x="1587507" y="1480311"/>
                </a:cubicBezTo>
                <a:cubicBezTo>
                  <a:pt x="1553530" y="1514288"/>
                  <a:pt x="1516774" y="1512332"/>
                  <a:pt x="1478980" y="1474538"/>
                </a:cubicBezTo>
                <a:cubicBezTo>
                  <a:pt x="1439389" y="1434948"/>
                  <a:pt x="1439668" y="1411096"/>
                  <a:pt x="1480196" y="1370568"/>
                </a:cubicBezTo>
                <a:cubicBezTo>
                  <a:pt x="1499392" y="1351372"/>
                  <a:pt x="1519335" y="1341641"/>
                  <a:pt x="1538319" y="1341394"/>
                </a:cubicBezTo>
                <a:close/>
                <a:moveTo>
                  <a:pt x="3286353" y="1340612"/>
                </a:moveTo>
                <a:cubicBezTo>
                  <a:pt x="3309789" y="1340612"/>
                  <a:pt x="3365500" y="1398718"/>
                  <a:pt x="3365500" y="1423162"/>
                </a:cubicBezTo>
                <a:cubicBezTo>
                  <a:pt x="3365500" y="1447605"/>
                  <a:pt x="3309789" y="1505711"/>
                  <a:pt x="3286353" y="1505711"/>
                </a:cubicBezTo>
                <a:cubicBezTo>
                  <a:pt x="3218312" y="1505711"/>
                  <a:pt x="3185418" y="1399542"/>
                  <a:pt x="3241326" y="1360382"/>
                </a:cubicBezTo>
                <a:cubicBezTo>
                  <a:pt x="3256850" y="1349509"/>
                  <a:pt x="3277112" y="1340612"/>
                  <a:pt x="3286353" y="1340612"/>
                </a:cubicBezTo>
                <a:close/>
                <a:moveTo>
                  <a:pt x="3067050" y="1340612"/>
                </a:moveTo>
                <a:cubicBezTo>
                  <a:pt x="3096690" y="1340612"/>
                  <a:pt x="3149848" y="1392473"/>
                  <a:pt x="3142846" y="1414559"/>
                </a:cubicBezTo>
                <a:cubicBezTo>
                  <a:pt x="3121344" y="1482380"/>
                  <a:pt x="3112877" y="1493371"/>
                  <a:pt x="3076530" y="1500640"/>
                </a:cubicBezTo>
                <a:cubicBezTo>
                  <a:pt x="2996368" y="1516672"/>
                  <a:pt x="2953120" y="1417939"/>
                  <a:pt x="3017963" y="1366934"/>
                </a:cubicBezTo>
                <a:cubicBezTo>
                  <a:pt x="3036367" y="1352457"/>
                  <a:pt x="3058457" y="1340612"/>
                  <a:pt x="3067050" y="1340612"/>
                </a:cubicBezTo>
                <a:close/>
                <a:moveTo>
                  <a:pt x="2843393" y="1340612"/>
                </a:moveTo>
                <a:cubicBezTo>
                  <a:pt x="2882841" y="1340612"/>
                  <a:pt x="2924175" y="1382851"/>
                  <a:pt x="2924175" y="1423162"/>
                </a:cubicBezTo>
                <a:cubicBezTo>
                  <a:pt x="2924175" y="1463472"/>
                  <a:pt x="2882841" y="1505711"/>
                  <a:pt x="2843393" y="1505711"/>
                </a:cubicBezTo>
                <a:cubicBezTo>
                  <a:pt x="2809414" y="1505711"/>
                  <a:pt x="2768600" y="1460664"/>
                  <a:pt x="2768600" y="1423162"/>
                </a:cubicBezTo>
                <a:cubicBezTo>
                  <a:pt x="2768600" y="1405700"/>
                  <a:pt x="2780030" y="1379982"/>
                  <a:pt x="2794000" y="1366012"/>
                </a:cubicBezTo>
                <a:cubicBezTo>
                  <a:pt x="2807970" y="1352042"/>
                  <a:pt x="2830197" y="1340612"/>
                  <a:pt x="2843393" y="1340612"/>
                </a:cubicBezTo>
                <a:close/>
                <a:moveTo>
                  <a:pt x="2412423" y="1340612"/>
                </a:moveTo>
                <a:cubicBezTo>
                  <a:pt x="2448128" y="1340612"/>
                  <a:pt x="2489200" y="1384772"/>
                  <a:pt x="2489200" y="1423162"/>
                </a:cubicBezTo>
                <a:cubicBezTo>
                  <a:pt x="2489200" y="1461551"/>
                  <a:pt x="2448128" y="1505711"/>
                  <a:pt x="2412423" y="1505711"/>
                </a:cubicBezTo>
                <a:cubicBezTo>
                  <a:pt x="2381636" y="1505711"/>
                  <a:pt x="2324100" y="1451936"/>
                  <a:pt x="2324100" y="1423162"/>
                </a:cubicBezTo>
                <a:cubicBezTo>
                  <a:pt x="2324100" y="1412050"/>
                  <a:pt x="2338128" y="1388930"/>
                  <a:pt x="2355273" y="1371785"/>
                </a:cubicBezTo>
                <a:cubicBezTo>
                  <a:pt x="2372418" y="1354640"/>
                  <a:pt x="2398135" y="1340612"/>
                  <a:pt x="2412423" y="1340612"/>
                </a:cubicBezTo>
                <a:close/>
                <a:moveTo>
                  <a:pt x="660984" y="1340612"/>
                </a:moveTo>
                <a:cubicBezTo>
                  <a:pt x="691771" y="1340612"/>
                  <a:pt x="749307" y="1394387"/>
                  <a:pt x="749307" y="1423162"/>
                </a:cubicBezTo>
                <a:cubicBezTo>
                  <a:pt x="749307" y="1451936"/>
                  <a:pt x="691771" y="1505711"/>
                  <a:pt x="660984" y="1505711"/>
                </a:cubicBezTo>
                <a:cubicBezTo>
                  <a:pt x="625279" y="1505711"/>
                  <a:pt x="584201" y="1461551"/>
                  <a:pt x="584201" y="1423162"/>
                </a:cubicBezTo>
                <a:cubicBezTo>
                  <a:pt x="584201" y="1405700"/>
                  <a:pt x="595637" y="1379982"/>
                  <a:pt x="609607" y="1366012"/>
                </a:cubicBezTo>
                <a:cubicBezTo>
                  <a:pt x="623577" y="1352042"/>
                  <a:pt x="646697" y="1340612"/>
                  <a:pt x="660984" y="1340612"/>
                </a:cubicBezTo>
                <a:close/>
                <a:moveTo>
                  <a:pt x="1748368" y="1335321"/>
                </a:moveTo>
                <a:cubicBezTo>
                  <a:pt x="1787422" y="1336922"/>
                  <a:pt x="1828800" y="1375846"/>
                  <a:pt x="1828800" y="1423589"/>
                </a:cubicBezTo>
                <a:cubicBezTo>
                  <a:pt x="1828800" y="1504870"/>
                  <a:pt x="1720037" y="1534227"/>
                  <a:pt x="1687057" y="1461847"/>
                </a:cubicBezTo>
                <a:cubicBezTo>
                  <a:pt x="1670304" y="1425074"/>
                  <a:pt x="1681841" y="1371409"/>
                  <a:pt x="1711707" y="1347217"/>
                </a:cubicBezTo>
                <a:cubicBezTo>
                  <a:pt x="1722591" y="1338401"/>
                  <a:pt x="1735351" y="1334788"/>
                  <a:pt x="1748368" y="1335321"/>
                </a:cubicBezTo>
                <a:close/>
                <a:moveTo>
                  <a:pt x="3043161" y="1127849"/>
                </a:moveTo>
                <a:cubicBezTo>
                  <a:pt x="3089429" y="1117836"/>
                  <a:pt x="3149600" y="1150342"/>
                  <a:pt x="3149600" y="1200913"/>
                </a:cubicBezTo>
                <a:cubicBezTo>
                  <a:pt x="3149600" y="1236115"/>
                  <a:pt x="3105186" y="1277113"/>
                  <a:pt x="3067050" y="1277113"/>
                </a:cubicBezTo>
                <a:cubicBezTo>
                  <a:pt x="3030207" y="1277113"/>
                  <a:pt x="2984500" y="1236486"/>
                  <a:pt x="2984500" y="1203739"/>
                </a:cubicBezTo>
                <a:cubicBezTo>
                  <a:pt x="2984500" y="1191323"/>
                  <a:pt x="2993397" y="1168463"/>
                  <a:pt x="3004270" y="1152939"/>
                </a:cubicBezTo>
                <a:cubicBezTo>
                  <a:pt x="3013860" y="1139248"/>
                  <a:pt x="3027738" y="1131186"/>
                  <a:pt x="3043161" y="1127849"/>
                </a:cubicBezTo>
                <a:close/>
                <a:moveTo>
                  <a:pt x="458112" y="1126580"/>
                </a:moveTo>
                <a:cubicBezTo>
                  <a:pt x="491836" y="1131958"/>
                  <a:pt x="520701" y="1159689"/>
                  <a:pt x="520701" y="1202161"/>
                </a:cubicBezTo>
                <a:cubicBezTo>
                  <a:pt x="520701" y="1241905"/>
                  <a:pt x="481029" y="1277113"/>
                  <a:pt x="436249" y="1277113"/>
                </a:cubicBezTo>
                <a:cubicBezTo>
                  <a:pt x="411191" y="1277113"/>
                  <a:pt x="355602" y="1224589"/>
                  <a:pt x="355602" y="1200913"/>
                </a:cubicBezTo>
                <a:cubicBezTo>
                  <a:pt x="355602" y="1195812"/>
                  <a:pt x="367447" y="1176580"/>
                  <a:pt x="381924" y="1158176"/>
                </a:cubicBezTo>
                <a:cubicBezTo>
                  <a:pt x="393810" y="1143067"/>
                  <a:pt x="408424" y="1133542"/>
                  <a:pt x="423665" y="1128934"/>
                </a:cubicBezTo>
                <a:cubicBezTo>
                  <a:pt x="435092" y="1125477"/>
                  <a:pt x="446873" y="1124787"/>
                  <a:pt x="458112" y="1126580"/>
                </a:cubicBezTo>
                <a:close/>
                <a:moveTo>
                  <a:pt x="2612645" y="1126395"/>
                </a:moveTo>
                <a:cubicBezTo>
                  <a:pt x="2655729" y="1118653"/>
                  <a:pt x="2705100" y="1149926"/>
                  <a:pt x="2705100" y="1198706"/>
                </a:cubicBezTo>
                <a:cubicBezTo>
                  <a:pt x="2705100" y="1269046"/>
                  <a:pt x="2627727" y="1301339"/>
                  <a:pt x="2578100" y="1251713"/>
                </a:cubicBezTo>
                <a:cubicBezTo>
                  <a:pt x="2547216" y="1220829"/>
                  <a:pt x="2545457" y="1179166"/>
                  <a:pt x="2573718" y="1147938"/>
                </a:cubicBezTo>
                <a:cubicBezTo>
                  <a:pt x="2584621" y="1135891"/>
                  <a:pt x="2598284" y="1128975"/>
                  <a:pt x="2612645" y="1126395"/>
                </a:cubicBezTo>
                <a:close/>
                <a:moveTo>
                  <a:pt x="1736346" y="1126395"/>
                </a:moveTo>
                <a:cubicBezTo>
                  <a:pt x="1779429" y="1118653"/>
                  <a:pt x="1828800" y="1149926"/>
                  <a:pt x="1828800" y="1198706"/>
                </a:cubicBezTo>
                <a:cubicBezTo>
                  <a:pt x="1828800" y="1238846"/>
                  <a:pt x="1795127" y="1277113"/>
                  <a:pt x="1759808" y="1277113"/>
                </a:cubicBezTo>
                <a:cubicBezTo>
                  <a:pt x="1689142" y="1277113"/>
                  <a:pt x="1651344" y="1198853"/>
                  <a:pt x="1697420" y="1147938"/>
                </a:cubicBezTo>
                <a:cubicBezTo>
                  <a:pt x="1708322" y="1135891"/>
                  <a:pt x="1721985" y="1128975"/>
                  <a:pt x="1736346" y="1126395"/>
                </a:cubicBezTo>
                <a:close/>
                <a:moveTo>
                  <a:pt x="860561" y="1125933"/>
                </a:moveTo>
                <a:cubicBezTo>
                  <a:pt x="903815" y="1118240"/>
                  <a:pt x="952508" y="1151009"/>
                  <a:pt x="952508" y="1201974"/>
                </a:cubicBezTo>
                <a:cubicBezTo>
                  <a:pt x="952508" y="1269352"/>
                  <a:pt x="887111" y="1298511"/>
                  <a:pt x="828334" y="1257343"/>
                </a:cubicBezTo>
                <a:cubicBezTo>
                  <a:pt x="794594" y="1233711"/>
                  <a:pt x="791127" y="1181086"/>
                  <a:pt x="821126" y="1147938"/>
                </a:cubicBezTo>
                <a:cubicBezTo>
                  <a:pt x="832330" y="1135558"/>
                  <a:pt x="846144" y="1128497"/>
                  <a:pt x="860561" y="1125933"/>
                </a:cubicBezTo>
                <a:close/>
                <a:moveTo>
                  <a:pt x="1526715" y="1125172"/>
                </a:moveTo>
                <a:cubicBezTo>
                  <a:pt x="1576426" y="1123000"/>
                  <a:pt x="1620408" y="1157618"/>
                  <a:pt x="1604335" y="1202564"/>
                </a:cubicBezTo>
                <a:cubicBezTo>
                  <a:pt x="1575884" y="1282124"/>
                  <a:pt x="1493181" y="1299300"/>
                  <a:pt x="1462524" y="1232016"/>
                </a:cubicBezTo>
                <a:cubicBezTo>
                  <a:pt x="1442210" y="1187431"/>
                  <a:pt x="1446650" y="1159597"/>
                  <a:pt x="1477108" y="1140588"/>
                </a:cubicBezTo>
                <a:cubicBezTo>
                  <a:pt x="1492939" y="1130708"/>
                  <a:pt x="1510145" y="1125896"/>
                  <a:pt x="1526715" y="1125172"/>
                </a:cubicBezTo>
                <a:close/>
                <a:moveTo>
                  <a:pt x="2190750" y="1124713"/>
                </a:moveTo>
                <a:cubicBezTo>
                  <a:pt x="2228886" y="1124713"/>
                  <a:pt x="2273300" y="1165711"/>
                  <a:pt x="2273300" y="1200913"/>
                </a:cubicBezTo>
                <a:cubicBezTo>
                  <a:pt x="2273300" y="1236115"/>
                  <a:pt x="2228886" y="1277113"/>
                  <a:pt x="2190750" y="1277113"/>
                </a:cubicBezTo>
                <a:cubicBezTo>
                  <a:pt x="2152614" y="1277113"/>
                  <a:pt x="2108200" y="1236115"/>
                  <a:pt x="2108200" y="1200913"/>
                </a:cubicBezTo>
                <a:cubicBezTo>
                  <a:pt x="2108200" y="1186943"/>
                  <a:pt x="2119630" y="1164083"/>
                  <a:pt x="2133600" y="1150113"/>
                </a:cubicBezTo>
                <a:cubicBezTo>
                  <a:pt x="2147570" y="1136143"/>
                  <a:pt x="2173288" y="1124713"/>
                  <a:pt x="2190750" y="1124713"/>
                </a:cubicBezTo>
                <a:close/>
                <a:moveTo>
                  <a:pt x="1974850" y="1124713"/>
                </a:moveTo>
                <a:cubicBezTo>
                  <a:pt x="2012986" y="1124713"/>
                  <a:pt x="2057400" y="1165711"/>
                  <a:pt x="2057400" y="1200913"/>
                </a:cubicBezTo>
                <a:cubicBezTo>
                  <a:pt x="2057400" y="1236115"/>
                  <a:pt x="2012986" y="1277113"/>
                  <a:pt x="1974850" y="1277113"/>
                </a:cubicBezTo>
                <a:cubicBezTo>
                  <a:pt x="1936714" y="1277113"/>
                  <a:pt x="1892300" y="1236115"/>
                  <a:pt x="1892300" y="1200913"/>
                </a:cubicBezTo>
                <a:cubicBezTo>
                  <a:pt x="1892300" y="1186943"/>
                  <a:pt x="1903730" y="1164083"/>
                  <a:pt x="1917700" y="1150113"/>
                </a:cubicBezTo>
                <a:cubicBezTo>
                  <a:pt x="1931670" y="1136143"/>
                  <a:pt x="1957388" y="1124713"/>
                  <a:pt x="1974850" y="1124713"/>
                </a:cubicBezTo>
                <a:close/>
                <a:moveTo>
                  <a:pt x="1098558" y="1124713"/>
                </a:moveTo>
                <a:cubicBezTo>
                  <a:pt x="1136694" y="1124713"/>
                  <a:pt x="1181108" y="1165711"/>
                  <a:pt x="1181108" y="1200913"/>
                </a:cubicBezTo>
                <a:cubicBezTo>
                  <a:pt x="1181108" y="1236115"/>
                  <a:pt x="1136694" y="1277113"/>
                  <a:pt x="1098558" y="1277113"/>
                </a:cubicBezTo>
                <a:cubicBezTo>
                  <a:pt x="1060422" y="1277113"/>
                  <a:pt x="1016008" y="1236115"/>
                  <a:pt x="1016008" y="1200913"/>
                </a:cubicBezTo>
                <a:cubicBezTo>
                  <a:pt x="1016008" y="1186943"/>
                  <a:pt x="1027438" y="1164083"/>
                  <a:pt x="1041408" y="1150113"/>
                </a:cubicBezTo>
                <a:cubicBezTo>
                  <a:pt x="1055378" y="1136143"/>
                  <a:pt x="1081096" y="1124713"/>
                  <a:pt x="1098558" y="1124713"/>
                </a:cubicBezTo>
                <a:close/>
                <a:moveTo>
                  <a:pt x="222254" y="1124713"/>
                </a:moveTo>
                <a:cubicBezTo>
                  <a:pt x="260390" y="1124713"/>
                  <a:pt x="304803" y="1165711"/>
                  <a:pt x="304803" y="1200913"/>
                </a:cubicBezTo>
                <a:cubicBezTo>
                  <a:pt x="304803" y="1236115"/>
                  <a:pt x="260390" y="1277113"/>
                  <a:pt x="222254" y="1277113"/>
                </a:cubicBezTo>
                <a:cubicBezTo>
                  <a:pt x="184118" y="1277113"/>
                  <a:pt x="139701" y="1236115"/>
                  <a:pt x="139701" y="1200913"/>
                </a:cubicBezTo>
                <a:cubicBezTo>
                  <a:pt x="139701" y="1186943"/>
                  <a:pt x="151132" y="1164083"/>
                  <a:pt x="165103" y="1150113"/>
                </a:cubicBezTo>
                <a:cubicBezTo>
                  <a:pt x="179072" y="1136143"/>
                  <a:pt x="204792" y="1124713"/>
                  <a:pt x="222254" y="1124713"/>
                </a:cubicBezTo>
                <a:close/>
                <a:moveTo>
                  <a:pt x="3271957" y="1124467"/>
                </a:moveTo>
                <a:cubicBezTo>
                  <a:pt x="3313335" y="1118004"/>
                  <a:pt x="3357033" y="1150446"/>
                  <a:pt x="3357033" y="1200913"/>
                </a:cubicBezTo>
                <a:cubicBezTo>
                  <a:pt x="3357033" y="1247154"/>
                  <a:pt x="3327309" y="1277113"/>
                  <a:pt x="3281430" y="1277113"/>
                </a:cubicBezTo>
                <a:cubicBezTo>
                  <a:pt x="3220761" y="1277113"/>
                  <a:pt x="3188619" y="1189109"/>
                  <a:pt x="3233057" y="1144670"/>
                </a:cubicBezTo>
                <a:cubicBezTo>
                  <a:pt x="3244630" y="1133098"/>
                  <a:pt x="3258164" y="1126621"/>
                  <a:pt x="3271957" y="1124467"/>
                </a:cubicBezTo>
                <a:close/>
                <a:moveTo>
                  <a:pt x="662691" y="1121238"/>
                </a:moveTo>
                <a:cubicBezTo>
                  <a:pt x="682679" y="1122793"/>
                  <a:pt x="702618" y="1134888"/>
                  <a:pt x="720248" y="1157349"/>
                </a:cubicBezTo>
                <a:cubicBezTo>
                  <a:pt x="747279" y="1191786"/>
                  <a:pt x="749024" y="1200342"/>
                  <a:pt x="735201" y="1230678"/>
                </a:cubicBezTo>
                <a:cubicBezTo>
                  <a:pt x="714023" y="1277160"/>
                  <a:pt x="666205" y="1287568"/>
                  <a:pt x="616838" y="1256440"/>
                </a:cubicBezTo>
                <a:cubicBezTo>
                  <a:pt x="572590" y="1228542"/>
                  <a:pt x="568182" y="1188867"/>
                  <a:pt x="604832" y="1148374"/>
                </a:cubicBezTo>
                <a:cubicBezTo>
                  <a:pt x="622663" y="1128671"/>
                  <a:pt x="642702" y="1119684"/>
                  <a:pt x="662691" y="1121238"/>
                </a:cubicBezTo>
                <a:close/>
                <a:moveTo>
                  <a:pt x="2847813" y="1121231"/>
                </a:moveTo>
                <a:cubicBezTo>
                  <a:pt x="2867843" y="1123354"/>
                  <a:pt x="2888023" y="1136228"/>
                  <a:pt x="2906349" y="1159638"/>
                </a:cubicBezTo>
                <a:lnTo>
                  <a:pt x="2938659" y="1200913"/>
                </a:lnTo>
                <a:lnTo>
                  <a:pt x="2906349" y="1229488"/>
                </a:lnTo>
                <a:cubicBezTo>
                  <a:pt x="2855843" y="1274154"/>
                  <a:pt x="2821103" y="1282591"/>
                  <a:pt x="2792877" y="1257047"/>
                </a:cubicBezTo>
                <a:cubicBezTo>
                  <a:pt x="2762806" y="1229833"/>
                  <a:pt x="2761553" y="1178950"/>
                  <a:pt x="2790176" y="1147322"/>
                </a:cubicBezTo>
                <a:cubicBezTo>
                  <a:pt x="2807903" y="1127734"/>
                  <a:pt x="2827783" y="1119107"/>
                  <a:pt x="2847813" y="1121231"/>
                </a:cubicBezTo>
                <a:close/>
                <a:moveTo>
                  <a:pt x="1284802" y="1116263"/>
                </a:moveTo>
                <a:cubicBezTo>
                  <a:pt x="1312825" y="1115434"/>
                  <a:pt x="1353867" y="1127709"/>
                  <a:pt x="1373783" y="1145731"/>
                </a:cubicBezTo>
                <a:cubicBezTo>
                  <a:pt x="1426979" y="1193873"/>
                  <a:pt x="1385834" y="1282251"/>
                  <a:pt x="1315665" y="1270569"/>
                </a:cubicBezTo>
                <a:cubicBezTo>
                  <a:pt x="1267793" y="1262598"/>
                  <a:pt x="1251068" y="1252154"/>
                  <a:pt x="1239712" y="1223138"/>
                </a:cubicBezTo>
                <a:cubicBezTo>
                  <a:pt x="1229215" y="1196316"/>
                  <a:pt x="1242996" y="1134678"/>
                  <a:pt x="1262384" y="1121732"/>
                </a:cubicBezTo>
                <a:cubicBezTo>
                  <a:pt x="1267567" y="1118271"/>
                  <a:pt x="1275461" y="1116539"/>
                  <a:pt x="1284802" y="1116263"/>
                </a:cubicBezTo>
                <a:close/>
                <a:moveTo>
                  <a:pt x="2378718" y="1115912"/>
                </a:moveTo>
                <a:cubicBezTo>
                  <a:pt x="2408572" y="1115306"/>
                  <a:pt x="2451350" y="1129339"/>
                  <a:pt x="2469134" y="1148990"/>
                </a:cubicBezTo>
                <a:cubicBezTo>
                  <a:pt x="2494784" y="1177333"/>
                  <a:pt x="2485293" y="1217699"/>
                  <a:pt x="2443870" y="1256440"/>
                </a:cubicBezTo>
                <a:cubicBezTo>
                  <a:pt x="2389907" y="1306909"/>
                  <a:pt x="2313122" y="1244162"/>
                  <a:pt x="2332293" y="1165262"/>
                </a:cubicBezTo>
                <a:cubicBezTo>
                  <a:pt x="2336863" y="1146453"/>
                  <a:pt x="2346891" y="1126864"/>
                  <a:pt x="2354576" y="1121732"/>
                </a:cubicBezTo>
                <a:cubicBezTo>
                  <a:pt x="2360251" y="1117943"/>
                  <a:pt x="2368767" y="1116114"/>
                  <a:pt x="2378718" y="1115912"/>
                </a:cubicBezTo>
                <a:close/>
                <a:moveTo>
                  <a:pt x="2619175" y="898951"/>
                </a:moveTo>
                <a:cubicBezTo>
                  <a:pt x="2661970" y="890845"/>
                  <a:pt x="2705100" y="923935"/>
                  <a:pt x="2705100" y="978664"/>
                </a:cubicBezTo>
                <a:cubicBezTo>
                  <a:pt x="2705100" y="1051900"/>
                  <a:pt x="2633322" y="1084536"/>
                  <a:pt x="2580495" y="1035319"/>
                </a:cubicBezTo>
                <a:cubicBezTo>
                  <a:pt x="2545828" y="1003022"/>
                  <a:pt x="2544813" y="954800"/>
                  <a:pt x="2578100" y="921514"/>
                </a:cubicBezTo>
                <a:cubicBezTo>
                  <a:pt x="2590681" y="908933"/>
                  <a:pt x="2604909" y="901653"/>
                  <a:pt x="2619175" y="898951"/>
                </a:cubicBezTo>
                <a:close/>
                <a:moveTo>
                  <a:pt x="1742876" y="898951"/>
                </a:moveTo>
                <a:cubicBezTo>
                  <a:pt x="1785670" y="890845"/>
                  <a:pt x="1828800" y="923935"/>
                  <a:pt x="1828800" y="978664"/>
                </a:cubicBezTo>
                <a:cubicBezTo>
                  <a:pt x="1828800" y="1051900"/>
                  <a:pt x="1757022" y="1084536"/>
                  <a:pt x="1704197" y="1035319"/>
                </a:cubicBezTo>
                <a:cubicBezTo>
                  <a:pt x="1669529" y="1003022"/>
                  <a:pt x="1668516" y="954800"/>
                  <a:pt x="1701803" y="921514"/>
                </a:cubicBezTo>
                <a:cubicBezTo>
                  <a:pt x="1714383" y="908933"/>
                  <a:pt x="1728611" y="901653"/>
                  <a:pt x="1742876" y="898951"/>
                </a:cubicBezTo>
                <a:close/>
                <a:moveTo>
                  <a:pt x="866583" y="898951"/>
                </a:moveTo>
                <a:cubicBezTo>
                  <a:pt x="909379" y="890845"/>
                  <a:pt x="952509" y="923935"/>
                  <a:pt x="952509" y="978664"/>
                </a:cubicBezTo>
                <a:cubicBezTo>
                  <a:pt x="952509" y="1051900"/>
                  <a:pt x="880731" y="1084536"/>
                  <a:pt x="827904" y="1035319"/>
                </a:cubicBezTo>
                <a:cubicBezTo>
                  <a:pt x="793237" y="1003022"/>
                  <a:pt x="792223" y="954800"/>
                  <a:pt x="825508" y="921514"/>
                </a:cubicBezTo>
                <a:cubicBezTo>
                  <a:pt x="838090" y="908933"/>
                  <a:pt x="852318" y="901653"/>
                  <a:pt x="866583" y="898951"/>
                </a:cubicBezTo>
                <a:close/>
                <a:moveTo>
                  <a:pt x="232247" y="898387"/>
                </a:moveTo>
                <a:cubicBezTo>
                  <a:pt x="245198" y="896554"/>
                  <a:pt x="259029" y="906177"/>
                  <a:pt x="278235" y="926621"/>
                </a:cubicBezTo>
                <a:cubicBezTo>
                  <a:pt x="309694" y="960107"/>
                  <a:pt x="306173" y="978312"/>
                  <a:pt x="257545" y="1033571"/>
                </a:cubicBezTo>
                <a:cubicBezTo>
                  <a:pt x="232808" y="1061680"/>
                  <a:pt x="225383" y="1063825"/>
                  <a:pt x="197220" y="1050992"/>
                </a:cubicBezTo>
                <a:cubicBezTo>
                  <a:pt x="157603" y="1032941"/>
                  <a:pt x="155769" y="996766"/>
                  <a:pt x="191540" y="938888"/>
                </a:cubicBezTo>
                <a:cubicBezTo>
                  <a:pt x="207225" y="913508"/>
                  <a:pt x="219296" y="900220"/>
                  <a:pt x="232247" y="898387"/>
                </a:cubicBezTo>
                <a:close/>
                <a:moveTo>
                  <a:pt x="1973153" y="897884"/>
                </a:moveTo>
                <a:cubicBezTo>
                  <a:pt x="1987968" y="897371"/>
                  <a:pt x="2002813" y="905819"/>
                  <a:pt x="2024639" y="922987"/>
                </a:cubicBezTo>
                <a:cubicBezTo>
                  <a:pt x="2063086" y="953231"/>
                  <a:pt x="2059710" y="977563"/>
                  <a:pt x="2009193" y="1034297"/>
                </a:cubicBezTo>
                <a:cubicBezTo>
                  <a:pt x="1981627" y="1065256"/>
                  <a:pt x="1978171" y="1065996"/>
                  <a:pt x="1945861" y="1047860"/>
                </a:cubicBezTo>
                <a:cubicBezTo>
                  <a:pt x="1927064" y="1037310"/>
                  <a:pt x="1906011" y="1012544"/>
                  <a:pt x="1899076" y="992824"/>
                </a:cubicBezTo>
                <a:cubicBezTo>
                  <a:pt x="1888018" y="961382"/>
                  <a:pt x="1890820" y="953226"/>
                  <a:pt x="1921842" y="926542"/>
                </a:cubicBezTo>
                <a:cubicBezTo>
                  <a:pt x="1943551" y="907868"/>
                  <a:pt x="1958337" y="898396"/>
                  <a:pt x="1973153" y="897884"/>
                </a:cubicBezTo>
                <a:close/>
                <a:moveTo>
                  <a:pt x="2851267" y="897677"/>
                </a:moveTo>
                <a:cubicBezTo>
                  <a:pt x="2868291" y="899626"/>
                  <a:pt x="2884917" y="909676"/>
                  <a:pt x="2903316" y="928075"/>
                </a:cubicBezTo>
                <a:cubicBezTo>
                  <a:pt x="2937105" y="961865"/>
                  <a:pt x="2937848" y="957178"/>
                  <a:pt x="2886739" y="1032639"/>
                </a:cubicBezTo>
                <a:cubicBezTo>
                  <a:pt x="2862708" y="1068121"/>
                  <a:pt x="2832564" y="1069016"/>
                  <a:pt x="2796395" y="1035319"/>
                </a:cubicBezTo>
                <a:cubicBezTo>
                  <a:pt x="2759495" y="1000942"/>
                  <a:pt x="2759708" y="941882"/>
                  <a:pt x="2796826" y="915884"/>
                </a:cubicBezTo>
                <a:cubicBezTo>
                  <a:pt x="2816820" y="901880"/>
                  <a:pt x="2834242" y="895728"/>
                  <a:pt x="2851267" y="897677"/>
                </a:cubicBezTo>
                <a:close/>
                <a:moveTo>
                  <a:pt x="438224" y="897622"/>
                </a:moveTo>
                <a:cubicBezTo>
                  <a:pt x="455173" y="895794"/>
                  <a:pt x="472588" y="901954"/>
                  <a:pt x="492478" y="915884"/>
                </a:cubicBezTo>
                <a:cubicBezTo>
                  <a:pt x="547347" y="954317"/>
                  <a:pt x="509874" y="1061214"/>
                  <a:pt x="441531" y="1061214"/>
                </a:cubicBezTo>
                <a:cubicBezTo>
                  <a:pt x="412676" y="1061214"/>
                  <a:pt x="355604" y="1006385"/>
                  <a:pt x="355604" y="978664"/>
                </a:cubicBezTo>
                <a:cubicBezTo>
                  <a:pt x="355604" y="967552"/>
                  <a:pt x="369630" y="944432"/>
                  <a:pt x="386775" y="927287"/>
                </a:cubicBezTo>
                <a:cubicBezTo>
                  <a:pt x="404797" y="909267"/>
                  <a:pt x="421279" y="899451"/>
                  <a:pt x="438224" y="897622"/>
                </a:cubicBezTo>
                <a:close/>
                <a:moveTo>
                  <a:pt x="3067390" y="897569"/>
                </a:moveTo>
                <a:cubicBezTo>
                  <a:pt x="3086395" y="897808"/>
                  <a:pt x="3105511" y="907970"/>
                  <a:pt x="3124373" y="928048"/>
                </a:cubicBezTo>
                <a:cubicBezTo>
                  <a:pt x="3149272" y="954551"/>
                  <a:pt x="3152319" y="965824"/>
                  <a:pt x="3142294" y="994330"/>
                </a:cubicBezTo>
                <a:cubicBezTo>
                  <a:pt x="3135650" y="1013222"/>
                  <a:pt x="3114836" y="1037310"/>
                  <a:pt x="3096039" y="1047860"/>
                </a:cubicBezTo>
                <a:cubicBezTo>
                  <a:pt x="3063959" y="1065867"/>
                  <a:pt x="3059298" y="1065034"/>
                  <a:pt x="3020007" y="1034279"/>
                </a:cubicBezTo>
                <a:cubicBezTo>
                  <a:pt x="2972297" y="996934"/>
                  <a:pt x="2970081" y="970249"/>
                  <a:pt x="3011068" y="926621"/>
                </a:cubicBezTo>
                <a:cubicBezTo>
                  <a:pt x="3029490" y="907012"/>
                  <a:pt x="3048385" y="897330"/>
                  <a:pt x="3067390" y="897569"/>
                </a:cubicBezTo>
                <a:close/>
                <a:moveTo>
                  <a:pt x="1318518" y="897228"/>
                </a:moveTo>
                <a:cubicBezTo>
                  <a:pt x="1334290" y="896714"/>
                  <a:pt x="1350325" y="902956"/>
                  <a:pt x="1368782" y="915884"/>
                </a:cubicBezTo>
                <a:cubicBezTo>
                  <a:pt x="1422687" y="953641"/>
                  <a:pt x="1386445" y="1061214"/>
                  <a:pt x="1319820" y="1061214"/>
                </a:cubicBezTo>
                <a:cubicBezTo>
                  <a:pt x="1250459" y="1061214"/>
                  <a:pt x="1215844" y="962820"/>
                  <a:pt x="1269827" y="919106"/>
                </a:cubicBezTo>
                <a:cubicBezTo>
                  <a:pt x="1287235" y="905011"/>
                  <a:pt x="1302745" y="897741"/>
                  <a:pt x="1318518" y="897228"/>
                </a:cubicBezTo>
                <a:close/>
                <a:moveTo>
                  <a:pt x="2412423" y="896114"/>
                </a:moveTo>
                <a:cubicBezTo>
                  <a:pt x="2447945" y="896114"/>
                  <a:pt x="2489200" y="940205"/>
                  <a:pt x="2489200" y="978169"/>
                </a:cubicBezTo>
                <a:cubicBezTo>
                  <a:pt x="2489200" y="1014291"/>
                  <a:pt x="2444465" y="1061214"/>
                  <a:pt x="2410028" y="1061214"/>
                </a:cubicBezTo>
                <a:cubicBezTo>
                  <a:pt x="2381173" y="1061214"/>
                  <a:pt x="2324100" y="1006385"/>
                  <a:pt x="2324100" y="978664"/>
                </a:cubicBezTo>
                <a:cubicBezTo>
                  <a:pt x="2324100" y="967552"/>
                  <a:pt x="2338128" y="944432"/>
                  <a:pt x="2355273" y="927287"/>
                </a:cubicBezTo>
                <a:cubicBezTo>
                  <a:pt x="2372418" y="910142"/>
                  <a:pt x="2398135" y="896114"/>
                  <a:pt x="2412423" y="896114"/>
                </a:cubicBezTo>
                <a:close/>
                <a:moveTo>
                  <a:pt x="2187191" y="896114"/>
                </a:moveTo>
                <a:cubicBezTo>
                  <a:pt x="2216192" y="896114"/>
                  <a:pt x="2273300" y="950862"/>
                  <a:pt x="2273300" y="978664"/>
                </a:cubicBezTo>
                <a:cubicBezTo>
                  <a:pt x="2273300" y="989777"/>
                  <a:pt x="2259272" y="1012896"/>
                  <a:pt x="2242127" y="1030041"/>
                </a:cubicBezTo>
                <a:cubicBezTo>
                  <a:pt x="2224982" y="1047186"/>
                  <a:pt x="2201863" y="1061214"/>
                  <a:pt x="2190750" y="1061214"/>
                </a:cubicBezTo>
                <a:cubicBezTo>
                  <a:pt x="2163761" y="1061214"/>
                  <a:pt x="2108200" y="1004456"/>
                  <a:pt x="2108200" y="976885"/>
                </a:cubicBezTo>
                <a:cubicBezTo>
                  <a:pt x="2108200" y="964794"/>
                  <a:pt x="2120626" y="941674"/>
                  <a:pt x="2135814" y="925508"/>
                </a:cubicBezTo>
                <a:cubicBezTo>
                  <a:pt x="2151001" y="909341"/>
                  <a:pt x="2174121" y="896114"/>
                  <a:pt x="2187191" y="896114"/>
                </a:cubicBezTo>
                <a:close/>
                <a:moveTo>
                  <a:pt x="1536131" y="896114"/>
                </a:moveTo>
                <a:cubicBezTo>
                  <a:pt x="1571653" y="896114"/>
                  <a:pt x="1612908" y="940205"/>
                  <a:pt x="1612908" y="978169"/>
                </a:cubicBezTo>
                <a:cubicBezTo>
                  <a:pt x="1612908" y="1014291"/>
                  <a:pt x="1568173" y="1061214"/>
                  <a:pt x="1533736" y="1061214"/>
                </a:cubicBezTo>
                <a:cubicBezTo>
                  <a:pt x="1504881" y="1061214"/>
                  <a:pt x="1447808" y="1006385"/>
                  <a:pt x="1447808" y="978664"/>
                </a:cubicBezTo>
                <a:cubicBezTo>
                  <a:pt x="1447808" y="967552"/>
                  <a:pt x="1461836" y="944432"/>
                  <a:pt x="1478981" y="927287"/>
                </a:cubicBezTo>
                <a:cubicBezTo>
                  <a:pt x="1496126" y="910142"/>
                  <a:pt x="1521843" y="896114"/>
                  <a:pt x="1536131" y="896114"/>
                </a:cubicBezTo>
                <a:close/>
                <a:moveTo>
                  <a:pt x="1098558" y="896114"/>
                </a:moveTo>
                <a:cubicBezTo>
                  <a:pt x="1129650" y="896114"/>
                  <a:pt x="1181109" y="949000"/>
                  <a:pt x="1181109" y="980954"/>
                </a:cubicBezTo>
                <a:cubicBezTo>
                  <a:pt x="1181109" y="1005274"/>
                  <a:pt x="1123572" y="1061214"/>
                  <a:pt x="1098558" y="1061214"/>
                </a:cubicBezTo>
                <a:cubicBezTo>
                  <a:pt x="1073544" y="1061214"/>
                  <a:pt x="1016009" y="1005274"/>
                  <a:pt x="1016009" y="980954"/>
                </a:cubicBezTo>
                <a:cubicBezTo>
                  <a:pt x="1016009" y="971101"/>
                  <a:pt x="1027853" y="947981"/>
                  <a:pt x="1042330" y="929577"/>
                </a:cubicBezTo>
                <a:cubicBezTo>
                  <a:pt x="1057453" y="910352"/>
                  <a:pt x="1081376" y="896114"/>
                  <a:pt x="1098558" y="896114"/>
                </a:cubicBezTo>
                <a:close/>
                <a:moveTo>
                  <a:pt x="660986" y="896114"/>
                </a:moveTo>
                <a:cubicBezTo>
                  <a:pt x="691773" y="896114"/>
                  <a:pt x="749309" y="949889"/>
                  <a:pt x="749309" y="978664"/>
                </a:cubicBezTo>
                <a:cubicBezTo>
                  <a:pt x="749309" y="1006385"/>
                  <a:pt x="692236" y="1061214"/>
                  <a:pt x="663381" y="1061214"/>
                </a:cubicBezTo>
                <a:cubicBezTo>
                  <a:pt x="628944" y="1061214"/>
                  <a:pt x="584202" y="1014291"/>
                  <a:pt x="584202" y="978169"/>
                </a:cubicBezTo>
                <a:cubicBezTo>
                  <a:pt x="584202" y="960979"/>
                  <a:pt x="595639" y="935484"/>
                  <a:pt x="609609" y="921514"/>
                </a:cubicBezTo>
                <a:cubicBezTo>
                  <a:pt x="623579" y="907544"/>
                  <a:pt x="646699" y="896114"/>
                  <a:pt x="660986" y="896114"/>
                </a:cubicBezTo>
                <a:close/>
                <a:moveTo>
                  <a:pt x="3276364" y="893793"/>
                </a:moveTo>
                <a:cubicBezTo>
                  <a:pt x="3279986" y="892603"/>
                  <a:pt x="3299596" y="919265"/>
                  <a:pt x="3319941" y="953042"/>
                </a:cubicBezTo>
                <a:lnTo>
                  <a:pt x="3356932" y="1014454"/>
                </a:lnTo>
                <a:lnTo>
                  <a:pt x="3328059" y="1037834"/>
                </a:lnTo>
                <a:cubicBezTo>
                  <a:pt x="3292837" y="1066355"/>
                  <a:pt x="3277786" y="1066981"/>
                  <a:pt x="3241326" y="1041444"/>
                </a:cubicBezTo>
                <a:cubicBezTo>
                  <a:pt x="3202375" y="1014161"/>
                  <a:pt x="3202438" y="943122"/>
                  <a:pt x="3241439" y="915805"/>
                </a:cubicBezTo>
                <a:cubicBezTo>
                  <a:pt x="3257024" y="904888"/>
                  <a:pt x="3272741" y="894983"/>
                  <a:pt x="3276364" y="893793"/>
                </a:cubicBezTo>
                <a:close/>
                <a:moveTo>
                  <a:pt x="1098559" y="669294"/>
                </a:moveTo>
                <a:cubicBezTo>
                  <a:pt x="1114654" y="669294"/>
                  <a:pt x="1130748" y="679499"/>
                  <a:pt x="1151153" y="699903"/>
                </a:cubicBezTo>
                <a:cubicBezTo>
                  <a:pt x="1206019" y="754770"/>
                  <a:pt x="1170779" y="819106"/>
                  <a:pt x="1085859" y="819106"/>
                </a:cubicBezTo>
                <a:cubicBezTo>
                  <a:pt x="1020331" y="819106"/>
                  <a:pt x="996869" y="749000"/>
                  <a:pt x="1045965" y="699903"/>
                </a:cubicBezTo>
                <a:cubicBezTo>
                  <a:pt x="1066370" y="679499"/>
                  <a:pt x="1082465" y="669294"/>
                  <a:pt x="1098559" y="669294"/>
                </a:cubicBezTo>
                <a:close/>
                <a:moveTo>
                  <a:pt x="2191007" y="669249"/>
                </a:moveTo>
                <a:cubicBezTo>
                  <a:pt x="2206985" y="669436"/>
                  <a:pt x="2223080" y="679639"/>
                  <a:pt x="2243344" y="699903"/>
                </a:cubicBezTo>
                <a:cubicBezTo>
                  <a:pt x="2281902" y="738463"/>
                  <a:pt x="2275805" y="793263"/>
                  <a:pt x="2231183" y="809201"/>
                </a:cubicBezTo>
                <a:cubicBezTo>
                  <a:pt x="2215930" y="814650"/>
                  <a:pt x="2194526" y="822146"/>
                  <a:pt x="2183620" y="825861"/>
                </a:cubicBezTo>
                <a:cubicBezTo>
                  <a:pt x="2157889" y="834624"/>
                  <a:pt x="2108200" y="788164"/>
                  <a:pt x="2108200" y="755342"/>
                </a:cubicBezTo>
                <a:cubicBezTo>
                  <a:pt x="2108200" y="741327"/>
                  <a:pt x="2122228" y="715832"/>
                  <a:pt x="2139373" y="698687"/>
                </a:cubicBezTo>
                <a:cubicBezTo>
                  <a:pt x="2159168" y="678892"/>
                  <a:pt x="2175029" y="669062"/>
                  <a:pt x="2191007" y="669249"/>
                </a:cubicBezTo>
                <a:close/>
                <a:moveTo>
                  <a:pt x="1527218" y="669209"/>
                </a:moveTo>
                <a:cubicBezTo>
                  <a:pt x="1542160" y="668487"/>
                  <a:pt x="1557768" y="676782"/>
                  <a:pt x="1579446" y="693836"/>
                </a:cubicBezTo>
                <a:cubicBezTo>
                  <a:pt x="1641998" y="743044"/>
                  <a:pt x="1609093" y="832615"/>
                  <a:pt x="1528455" y="832615"/>
                </a:cubicBezTo>
                <a:cubicBezTo>
                  <a:pt x="1499155" y="832615"/>
                  <a:pt x="1447809" y="778598"/>
                  <a:pt x="1447809" y="747775"/>
                </a:cubicBezTo>
                <a:cubicBezTo>
                  <a:pt x="1447809" y="737921"/>
                  <a:pt x="1461837" y="715832"/>
                  <a:pt x="1478982" y="698687"/>
                </a:cubicBezTo>
                <a:cubicBezTo>
                  <a:pt x="1497998" y="679671"/>
                  <a:pt x="1512275" y="669931"/>
                  <a:pt x="1527218" y="669209"/>
                </a:cubicBezTo>
                <a:close/>
                <a:moveTo>
                  <a:pt x="669900" y="669209"/>
                </a:moveTo>
                <a:cubicBezTo>
                  <a:pt x="684843" y="669931"/>
                  <a:pt x="699120" y="679671"/>
                  <a:pt x="718136" y="698687"/>
                </a:cubicBezTo>
                <a:cubicBezTo>
                  <a:pt x="756169" y="736720"/>
                  <a:pt x="757090" y="755796"/>
                  <a:pt x="722987" y="799152"/>
                </a:cubicBezTo>
                <a:cubicBezTo>
                  <a:pt x="691355" y="839366"/>
                  <a:pt x="645053" y="842658"/>
                  <a:pt x="609609" y="807214"/>
                </a:cubicBezTo>
                <a:cubicBezTo>
                  <a:pt x="574158" y="771770"/>
                  <a:pt x="577452" y="725469"/>
                  <a:pt x="617672" y="693836"/>
                </a:cubicBezTo>
                <a:cubicBezTo>
                  <a:pt x="639350" y="676782"/>
                  <a:pt x="654958" y="668487"/>
                  <a:pt x="669900" y="669209"/>
                </a:cubicBezTo>
                <a:close/>
                <a:moveTo>
                  <a:pt x="435012" y="669209"/>
                </a:moveTo>
                <a:cubicBezTo>
                  <a:pt x="449955" y="668487"/>
                  <a:pt x="465564" y="676782"/>
                  <a:pt x="487240" y="693836"/>
                </a:cubicBezTo>
                <a:cubicBezTo>
                  <a:pt x="549798" y="743044"/>
                  <a:pt x="516886" y="832615"/>
                  <a:pt x="436249" y="832615"/>
                </a:cubicBezTo>
                <a:cubicBezTo>
                  <a:pt x="406949" y="832615"/>
                  <a:pt x="355604" y="778598"/>
                  <a:pt x="355604" y="747775"/>
                </a:cubicBezTo>
                <a:cubicBezTo>
                  <a:pt x="355604" y="737921"/>
                  <a:pt x="369630" y="715832"/>
                  <a:pt x="386777" y="698687"/>
                </a:cubicBezTo>
                <a:cubicBezTo>
                  <a:pt x="405792" y="679671"/>
                  <a:pt x="420069" y="669931"/>
                  <a:pt x="435012" y="669209"/>
                </a:cubicBezTo>
                <a:close/>
                <a:moveTo>
                  <a:pt x="1306336" y="669058"/>
                </a:moveTo>
                <a:cubicBezTo>
                  <a:pt x="1316937" y="666948"/>
                  <a:pt x="1327707" y="669530"/>
                  <a:pt x="1343869" y="675763"/>
                </a:cubicBezTo>
                <a:cubicBezTo>
                  <a:pt x="1394494" y="695295"/>
                  <a:pt x="1410543" y="783595"/>
                  <a:pt x="1368783" y="812844"/>
                </a:cubicBezTo>
                <a:cubicBezTo>
                  <a:pt x="1331868" y="838700"/>
                  <a:pt x="1304644" y="837813"/>
                  <a:pt x="1269828" y="809623"/>
                </a:cubicBezTo>
                <a:cubicBezTo>
                  <a:pt x="1232291" y="779226"/>
                  <a:pt x="1232291" y="720904"/>
                  <a:pt x="1269828" y="690507"/>
                </a:cubicBezTo>
                <a:cubicBezTo>
                  <a:pt x="1285307" y="677971"/>
                  <a:pt x="1295736" y="671169"/>
                  <a:pt x="1306336" y="669058"/>
                </a:cubicBezTo>
                <a:close/>
                <a:moveTo>
                  <a:pt x="2408906" y="669013"/>
                </a:moveTo>
                <a:cubicBezTo>
                  <a:pt x="2422917" y="670516"/>
                  <a:pt x="2436310" y="678554"/>
                  <a:pt x="2455737" y="693836"/>
                </a:cubicBezTo>
                <a:cubicBezTo>
                  <a:pt x="2495951" y="725469"/>
                  <a:pt x="2499244" y="771770"/>
                  <a:pt x="2463800" y="807214"/>
                </a:cubicBezTo>
                <a:cubicBezTo>
                  <a:pt x="2428256" y="842758"/>
                  <a:pt x="2382053" y="839364"/>
                  <a:pt x="2350199" y="798868"/>
                </a:cubicBezTo>
                <a:cubicBezTo>
                  <a:pt x="2314173" y="753069"/>
                  <a:pt x="2317673" y="703541"/>
                  <a:pt x="2358361" y="683389"/>
                </a:cubicBezTo>
                <a:cubicBezTo>
                  <a:pt x="2380264" y="672540"/>
                  <a:pt x="2394894" y="667510"/>
                  <a:pt x="2408906" y="669013"/>
                </a:cubicBezTo>
                <a:close/>
                <a:moveTo>
                  <a:pt x="2632652" y="669003"/>
                </a:moveTo>
                <a:cubicBezTo>
                  <a:pt x="2645688" y="668061"/>
                  <a:pt x="2658346" y="674304"/>
                  <a:pt x="2676874" y="687284"/>
                </a:cubicBezTo>
                <a:cubicBezTo>
                  <a:pt x="2695768" y="700519"/>
                  <a:pt x="2705100" y="720132"/>
                  <a:pt x="2705100" y="746610"/>
                </a:cubicBezTo>
                <a:cubicBezTo>
                  <a:pt x="2705100" y="823924"/>
                  <a:pt x="2630438" y="859553"/>
                  <a:pt x="2578100" y="807214"/>
                </a:cubicBezTo>
                <a:cubicBezTo>
                  <a:pt x="2542656" y="771770"/>
                  <a:pt x="2545949" y="725469"/>
                  <a:pt x="2586163" y="693836"/>
                </a:cubicBezTo>
                <a:cubicBezTo>
                  <a:pt x="2606203" y="678073"/>
                  <a:pt x="2619616" y="669944"/>
                  <a:pt x="2632652" y="669003"/>
                </a:cubicBezTo>
                <a:close/>
                <a:moveTo>
                  <a:pt x="1756352" y="669003"/>
                </a:moveTo>
                <a:cubicBezTo>
                  <a:pt x="1769388" y="668061"/>
                  <a:pt x="1782046" y="674304"/>
                  <a:pt x="1800574" y="687284"/>
                </a:cubicBezTo>
                <a:cubicBezTo>
                  <a:pt x="1839464" y="714525"/>
                  <a:pt x="1839464" y="785605"/>
                  <a:pt x="1800574" y="812844"/>
                </a:cubicBezTo>
                <a:cubicBezTo>
                  <a:pt x="1762585" y="839453"/>
                  <a:pt x="1732315" y="837728"/>
                  <a:pt x="1701803" y="807214"/>
                </a:cubicBezTo>
                <a:cubicBezTo>
                  <a:pt x="1666359" y="771770"/>
                  <a:pt x="1669651" y="725469"/>
                  <a:pt x="1709866" y="693836"/>
                </a:cubicBezTo>
                <a:cubicBezTo>
                  <a:pt x="1729905" y="678073"/>
                  <a:pt x="1743318" y="669944"/>
                  <a:pt x="1756352" y="669003"/>
                </a:cubicBezTo>
                <a:close/>
                <a:moveTo>
                  <a:pt x="883962" y="668968"/>
                </a:moveTo>
                <a:cubicBezTo>
                  <a:pt x="898095" y="668830"/>
                  <a:pt x="911022" y="676824"/>
                  <a:pt x="927109" y="692915"/>
                </a:cubicBezTo>
                <a:cubicBezTo>
                  <a:pt x="961624" y="727430"/>
                  <a:pt x="960204" y="787685"/>
                  <a:pt x="924283" y="812844"/>
                </a:cubicBezTo>
                <a:cubicBezTo>
                  <a:pt x="886294" y="839453"/>
                  <a:pt x="856022" y="837728"/>
                  <a:pt x="825509" y="807214"/>
                </a:cubicBezTo>
                <a:cubicBezTo>
                  <a:pt x="790065" y="771770"/>
                  <a:pt x="793358" y="725469"/>
                  <a:pt x="833572" y="693836"/>
                </a:cubicBezTo>
                <a:cubicBezTo>
                  <a:pt x="854488" y="677381"/>
                  <a:pt x="869828" y="669107"/>
                  <a:pt x="883962" y="668968"/>
                </a:cubicBezTo>
                <a:close/>
                <a:moveTo>
                  <a:pt x="3069340" y="667513"/>
                </a:moveTo>
                <a:cubicBezTo>
                  <a:pt x="3096034" y="667513"/>
                  <a:pt x="3149600" y="726132"/>
                  <a:pt x="3149600" y="755342"/>
                </a:cubicBezTo>
                <a:cubicBezTo>
                  <a:pt x="3149600" y="788011"/>
                  <a:pt x="3101949" y="832615"/>
                  <a:pt x="3067050" y="832615"/>
                </a:cubicBezTo>
                <a:cubicBezTo>
                  <a:pt x="3030067" y="832615"/>
                  <a:pt x="2984500" y="787284"/>
                  <a:pt x="2984500" y="750491"/>
                </a:cubicBezTo>
                <a:cubicBezTo>
                  <a:pt x="2984500" y="732849"/>
                  <a:pt x="2998499" y="709147"/>
                  <a:pt x="3017963" y="693836"/>
                </a:cubicBezTo>
                <a:cubicBezTo>
                  <a:pt x="3036367" y="679359"/>
                  <a:pt x="3059487" y="667513"/>
                  <a:pt x="3069340" y="667513"/>
                </a:cubicBezTo>
                <a:close/>
                <a:moveTo>
                  <a:pt x="2851456" y="667513"/>
                </a:moveTo>
                <a:cubicBezTo>
                  <a:pt x="2875537" y="667513"/>
                  <a:pt x="2904391" y="695215"/>
                  <a:pt x="2920685" y="733978"/>
                </a:cubicBezTo>
                <a:cubicBezTo>
                  <a:pt x="2933553" y="764588"/>
                  <a:pt x="2931499" y="772469"/>
                  <a:pt x="2903316" y="800653"/>
                </a:cubicBezTo>
                <a:cubicBezTo>
                  <a:pt x="2866517" y="837451"/>
                  <a:pt x="2836813" y="840852"/>
                  <a:pt x="2796826" y="812844"/>
                </a:cubicBezTo>
                <a:cubicBezTo>
                  <a:pt x="2756808" y="784815"/>
                  <a:pt x="2759332" y="727448"/>
                  <a:pt x="2802063" y="693836"/>
                </a:cubicBezTo>
                <a:cubicBezTo>
                  <a:pt x="2820467" y="679359"/>
                  <a:pt x="2842694" y="667513"/>
                  <a:pt x="2851456" y="667513"/>
                </a:cubicBezTo>
                <a:close/>
                <a:moveTo>
                  <a:pt x="1974850" y="667513"/>
                </a:moveTo>
                <a:cubicBezTo>
                  <a:pt x="2003411" y="667513"/>
                  <a:pt x="2057400" y="724955"/>
                  <a:pt x="2057400" y="755342"/>
                </a:cubicBezTo>
                <a:cubicBezTo>
                  <a:pt x="2057400" y="788011"/>
                  <a:pt x="2009749" y="832615"/>
                  <a:pt x="1974850" y="832615"/>
                </a:cubicBezTo>
                <a:cubicBezTo>
                  <a:pt x="1939951" y="832615"/>
                  <a:pt x="1892300" y="788011"/>
                  <a:pt x="1892300" y="755342"/>
                </a:cubicBezTo>
                <a:cubicBezTo>
                  <a:pt x="1892300" y="741327"/>
                  <a:pt x="1906328" y="715832"/>
                  <a:pt x="1923473" y="698687"/>
                </a:cubicBezTo>
                <a:cubicBezTo>
                  <a:pt x="1940618" y="681543"/>
                  <a:pt x="1963738" y="667513"/>
                  <a:pt x="1974850" y="667513"/>
                </a:cubicBezTo>
                <a:close/>
                <a:moveTo>
                  <a:pt x="3007018" y="525511"/>
                </a:moveTo>
                <a:cubicBezTo>
                  <a:pt x="3014644" y="529005"/>
                  <a:pt x="3024571" y="536583"/>
                  <a:pt x="3036693" y="548197"/>
                </a:cubicBezTo>
                <a:cubicBezTo>
                  <a:pt x="3079793" y="589489"/>
                  <a:pt x="3082811" y="604012"/>
                  <a:pt x="3048293" y="604012"/>
                </a:cubicBezTo>
                <a:cubicBezTo>
                  <a:pt x="3019347" y="604012"/>
                  <a:pt x="2978026" y="548562"/>
                  <a:pt x="2991148" y="527329"/>
                </a:cubicBezTo>
                <a:cubicBezTo>
                  <a:pt x="2994067" y="522606"/>
                  <a:pt x="2999392" y="522017"/>
                  <a:pt x="3007018" y="525511"/>
                </a:cubicBezTo>
                <a:close/>
                <a:moveTo>
                  <a:pt x="500264" y="524559"/>
                </a:moveTo>
                <a:cubicBezTo>
                  <a:pt x="524117" y="517222"/>
                  <a:pt x="531473" y="545664"/>
                  <a:pt x="499685" y="580787"/>
                </a:cubicBezTo>
                <a:cubicBezTo>
                  <a:pt x="475942" y="607022"/>
                  <a:pt x="444504" y="611676"/>
                  <a:pt x="444504" y="588956"/>
                </a:cubicBezTo>
                <a:cubicBezTo>
                  <a:pt x="444504" y="580674"/>
                  <a:pt x="456765" y="560849"/>
                  <a:pt x="471749" y="544897"/>
                </a:cubicBezTo>
                <a:cubicBezTo>
                  <a:pt x="482527" y="533424"/>
                  <a:pt x="492311" y="527004"/>
                  <a:pt x="500264" y="524559"/>
                </a:cubicBezTo>
                <a:close/>
                <a:moveTo>
                  <a:pt x="2186595" y="445743"/>
                </a:moveTo>
                <a:cubicBezTo>
                  <a:pt x="2212640" y="440753"/>
                  <a:pt x="2231256" y="452164"/>
                  <a:pt x="2247900" y="481516"/>
                </a:cubicBezTo>
                <a:cubicBezTo>
                  <a:pt x="2264871" y="511445"/>
                  <a:pt x="2264827" y="518924"/>
                  <a:pt x="2247501" y="550038"/>
                </a:cubicBezTo>
                <a:cubicBezTo>
                  <a:pt x="2235921" y="570831"/>
                  <a:pt x="2211822" y="589108"/>
                  <a:pt x="2187941" y="595209"/>
                </a:cubicBezTo>
                <a:cubicBezTo>
                  <a:pt x="2152940" y="604150"/>
                  <a:pt x="2145038" y="601193"/>
                  <a:pt x="2125910" y="572000"/>
                </a:cubicBezTo>
                <a:cubicBezTo>
                  <a:pt x="2098760" y="530563"/>
                  <a:pt x="2113138" y="478448"/>
                  <a:pt x="2157872" y="456146"/>
                </a:cubicBezTo>
                <a:cubicBezTo>
                  <a:pt x="2168407" y="450893"/>
                  <a:pt x="2177914" y="447408"/>
                  <a:pt x="2186595" y="445743"/>
                </a:cubicBezTo>
                <a:close/>
                <a:moveTo>
                  <a:pt x="1970695" y="445743"/>
                </a:moveTo>
                <a:cubicBezTo>
                  <a:pt x="1996740" y="440753"/>
                  <a:pt x="2015356" y="452164"/>
                  <a:pt x="2032000" y="481516"/>
                </a:cubicBezTo>
                <a:cubicBezTo>
                  <a:pt x="2048971" y="511445"/>
                  <a:pt x="2048927" y="518924"/>
                  <a:pt x="2031601" y="550038"/>
                </a:cubicBezTo>
                <a:cubicBezTo>
                  <a:pt x="2020021" y="570831"/>
                  <a:pt x="1995922" y="589108"/>
                  <a:pt x="1972041" y="595209"/>
                </a:cubicBezTo>
                <a:cubicBezTo>
                  <a:pt x="1937040" y="604150"/>
                  <a:pt x="1929138" y="601193"/>
                  <a:pt x="1910010" y="572000"/>
                </a:cubicBezTo>
                <a:cubicBezTo>
                  <a:pt x="1882860" y="530563"/>
                  <a:pt x="1897238" y="478448"/>
                  <a:pt x="1941972" y="456146"/>
                </a:cubicBezTo>
                <a:cubicBezTo>
                  <a:pt x="1952507" y="450893"/>
                  <a:pt x="1962014" y="447408"/>
                  <a:pt x="1970695" y="445743"/>
                </a:cubicBezTo>
                <a:close/>
                <a:moveTo>
                  <a:pt x="1094405" y="445743"/>
                </a:moveTo>
                <a:cubicBezTo>
                  <a:pt x="1120449" y="440753"/>
                  <a:pt x="1139066" y="452164"/>
                  <a:pt x="1155709" y="481516"/>
                </a:cubicBezTo>
                <a:cubicBezTo>
                  <a:pt x="1172680" y="511445"/>
                  <a:pt x="1172637" y="518924"/>
                  <a:pt x="1155311" y="550038"/>
                </a:cubicBezTo>
                <a:cubicBezTo>
                  <a:pt x="1143730" y="570831"/>
                  <a:pt x="1119632" y="589108"/>
                  <a:pt x="1095751" y="595209"/>
                </a:cubicBezTo>
                <a:cubicBezTo>
                  <a:pt x="1060749" y="604150"/>
                  <a:pt x="1052848" y="601193"/>
                  <a:pt x="1033720" y="572000"/>
                </a:cubicBezTo>
                <a:cubicBezTo>
                  <a:pt x="1006570" y="530563"/>
                  <a:pt x="1020948" y="478448"/>
                  <a:pt x="1065682" y="456146"/>
                </a:cubicBezTo>
                <a:cubicBezTo>
                  <a:pt x="1076216" y="450893"/>
                  <a:pt x="1085723" y="447408"/>
                  <a:pt x="1094405" y="445743"/>
                </a:cubicBezTo>
                <a:close/>
                <a:moveTo>
                  <a:pt x="685347" y="442976"/>
                </a:moveTo>
                <a:cubicBezTo>
                  <a:pt x="704400" y="449231"/>
                  <a:pt x="720576" y="469261"/>
                  <a:pt x="735469" y="503591"/>
                </a:cubicBezTo>
                <a:cubicBezTo>
                  <a:pt x="747477" y="531270"/>
                  <a:pt x="745522" y="541903"/>
                  <a:pt x="723211" y="570267"/>
                </a:cubicBezTo>
                <a:cubicBezTo>
                  <a:pt x="706644" y="591327"/>
                  <a:pt x="684261" y="604012"/>
                  <a:pt x="663663" y="604012"/>
                </a:cubicBezTo>
                <a:cubicBezTo>
                  <a:pt x="585975" y="604012"/>
                  <a:pt x="556233" y="513560"/>
                  <a:pt x="617956" y="465011"/>
                </a:cubicBezTo>
                <a:cubicBezTo>
                  <a:pt x="644362" y="444240"/>
                  <a:pt x="666294" y="436720"/>
                  <a:pt x="685347" y="442976"/>
                </a:cubicBezTo>
                <a:close/>
                <a:moveTo>
                  <a:pt x="2838454" y="440885"/>
                </a:moveTo>
                <a:cubicBezTo>
                  <a:pt x="2846802" y="439480"/>
                  <a:pt x="2855102" y="444150"/>
                  <a:pt x="2874552" y="453012"/>
                </a:cubicBezTo>
                <a:cubicBezTo>
                  <a:pt x="2891573" y="460768"/>
                  <a:pt x="2912191" y="481800"/>
                  <a:pt x="2920370" y="499753"/>
                </a:cubicBezTo>
                <a:cubicBezTo>
                  <a:pt x="2933435" y="528425"/>
                  <a:pt x="2931523" y="535584"/>
                  <a:pt x="2904640" y="558676"/>
                </a:cubicBezTo>
                <a:cubicBezTo>
                  <a:pt x="2855079" y="601248"/>
                  <a:pt x="2820607" y="609041"/>
                  <a:pt x="2792877" y="583947"/>
                </a:cubicBezTo>
                <a:cubicBezTo>
                  <a:pt x="2757542" y="551969"/>
                  <a:pt x="2761803" y="496902"/>
                  <a:pt x="2802063" y="465235"/>
                </a:cubicBezTo>
                <a:cubicBezTo>
                  <a:pt x="2821709" y="449780"/>
                  <a:pt x="2830106" y="442294"/>
                  <a:pt x="2838454" y="440885"/>
                </a:cubicBezTo>
                <a:close/>
                <a:moveTo>
                  <a:pt x="869647" y="440858"/>
                </a:moveTo>
                <a:cubicBezTo>
                  <a:pt x="877735" y="438637"/>
                  <a:pt x="884764" y="441529"/>
                  <a:pt x="899370" y="447164"/>
                </a:cubicBezTo>
                <a:cubicBezTo>
                  <a:pt x="927096" y="457859"/>
                  <a:pt x="937928" y="474899"/>
                  <a:pt x="945966" y="520462"/>
                </a:cubicBezTo>
                <a:cubicBezTo>
                  <a:pt x="954034" y="566199"/>
                  <a:pt x="923508" y="604012"/>
                  <a:pt x="878517" y="604012"/>
                </a:cubicBezTo>
                <a:cubicBezTo>
                  <a:pt x="801995" y="604012"/>
                  <a:pt x="772587" y="513205"/>
                  <a:pt x="833573" y="465235"/>
                </a:cubicBezTo>
                <a:cubicBezTo>
                  <a:pt x="852413" y="450414"/>
                  <a:pt x="861559" y="443080"/>
                  <a:pt x="869647" y="440858"/>
                </a:cubicBezTo>
                <a:close/>
                <a:moveTo>
                  <a:pt x="2628900" y="438912"/>
                </a:moveTo>
                <a:cubicBezTo>
                  <a:pt x="2634001" y="438912"/>
                  <a:pt x="2653233" y="450758"/>
                  <a:pt x="2671637" y="465235"/>
                </a:cubicBezTo>
                <a:cubicBezTo>
                  <a:pt x="2730519" y="511551"/>
                  <a:pt x="2703515" y="604012"/>
                  <a:pt x="2631107" y="604012"/>
                </a:cubicBezTo>
                <a:cubicBezTo>
                  <a:pt x="2554585" y="604012"/>
                  <a:pt x="2525177" y="513205"/>
                  <a:pt x="2586163" y="465235"/>
                </a:cubicBezTo>
                <a:cubicBezTo>
                  <a:pt x="2604567" y="450758"/>
                  <a:pt x="2623799" y="438912"/>
                  <a:pt x="2628900" y="438912"/>
                </a:cubicBezTo>
                <a:close/>
                <a:moveTo>
                  <a:pt x="1752600" y="438912"/>
                </a:moveTo>
                <a:cubicBezTo>
                  <a:pt x="1757701" y="438912"/>
                  <a:pt x="1776933" y="450758"/>
                  <a:pt x="1795337" y="465235"/>
                </a:cubicBezTo>
                <a:cubicBezTo>
                  <a:pt x="1854219" y="511551"/>
                  <a:pt x="1827215" y="604012"/>
                  <a:pt x="1754807" y="604012"/>
                </a:cubicBezTo>
                <a:cubicBezTo>
                  <a:pt x="1678288" y="604012"/>
                  <a:pt x="1648881" y="513205"/>
                  <a:pt x="1709866" y="465235"/>
                </a:cubicBezTo>
                <a:cubicBezTo>
                  <a:pt x="1728270" y="450758"/>
                  <a:pt x="1747501" y="438912"/>
                  <a:pt x="1752600" y="438912"/>
                </a:cubicBezTo>
                <a:close/>
                <a:moveTo>
                  <a:pt x="2392199" y="434012"/>
                </a:moveTo>
                <a:cubicBezTo>
                  <a:pt x="2406655" y="430632"/>
                  <a:pt x="2423150" y="439601"/>
                  <a:pt x="2455737" y="465235"/>
                </a:cubicBezTo>
                <a:cubicBezTo>
                  <a:pt x="2519802" y="515628"/>
                  <a:pt x="2485488" y="610393"/>
                  <a:pt x="2407857" y="597469"/>
                </a:cubicBezTo>
                <a:cubicBezTo>
                  <a:pt x="2360023" y="589503"/>
                  <a:pt x="2343253" y="579048"/>
                  <a:pt x="2331966" y="550152"/>
                </a:cubicBezTo>
                <a:cubicBezTo>
                  <a:pt x="2322943" y="527055"/>
                  <a:pt x="2350263" y="462347"/>
                  <a:pt x="2377902" y="441350"/>
                </a:cubicBezTo>
                <a:cubicBezTo>
                  <a:pt x="2382788" y="437639"/>
                  <a:pt x="2387380" y="435139"/>
                  <a:pt x="2392199" y="434012"/>
                </a:cubicBezTo>
                <a:close/>
                <a:moveTo>
                  <a:pt x="1300008" y="434012"/>
                </a:moveTo>
                <a:cubicBezTo>
                  <a:pt x="1314464" y="430632"/>
                  <a:pt x="1330960" y="439601"/>
                  <a:pt x="1363546" y="465235"/>
                </a:cubicBezTo>
                <a:cubicBezTo>
                  <a:pt x="1427611" y="515628"/>
                  <a:pt x="1393297" y="610393"/>
                  <a:pt x="1315666" y="597469"/>
                </a:cubicBezTo>
                <a:cubicBezTo>
                  <a:pt x="1267832" y="589503"/>
                  <a:pt x="1251062" y="579048"/>
                  <a:pt x="1239775" y="550152"/>
                </a:cubicBezTo>
                <a:cubicBezTo>
                  <a:pt x="1230752" y="527055"/>
                  <a:pt x="1258072" y="462347"/>
                  <a:pt x="1285711" y="441350"/>
                </a:cubicBezTo>
                <a:cubicBezTo>
                  <a:pt x="1290597" y="437639"/>
                  <a:pt x="1295190" y="435139"/>
                  <a:pt x="1300008" y="434012"/>
                </a:cubicBezTo>
                <a:close/>
                <a:moveTo>
                  <a:pt x="1529178" y="433945"/>
                </a:moveTo>
                <a:cubicBezTo>
                  <a:pt x="1541152" y="436719"/>
                  <a:pt x="1555848" y="446672"/>
                  <a:pt x="1579446" y="465235"/>
                </a:cubicBezTo>
                <a:cubicBezTo>
                  <a:pt x="1647754" y="518970"/>
                  <a:pt x="1605666" y="616437"/>
                  <a:pt x="1523213" y="595439"/>
                </a:cubicBezTo>
                <a:cubicBezTo>
                  <a:pt x="1445535" y="575659"/>
                  <a:pt x="1430873" y="497159"/>
                  <a:pt x="1495249" y="445727"/>
                </a:cubicBezTo>
                <a:cubicBezTo>
                  <a:pt x="1507955" y="435575"/>
                  <a:pt x="1517205" y="431170"/>
                  <a:pt x="1529178" y="433945"/>
                </a:cubicBezTo>
                <a:close/>
                <a:moveTo>
                  <a:pt x="1550246" y="224883"/>
                </a:moveTo>
                <a:cubicBezTo>
                  <a:pt x="1584015" y="230140"/>
                  <a:pt x="1612910" y="257771"/>
                  <a:pt x="1612910" y="300259"/>
                </a:cubicBezTo>
                <a:cubicBezTo>
                  <a:pt x="1612910" y="335688"/>
                  <a:pt x="1563468" y="388113"/>
                  <a:pt x="1530053" y="388113"/>
                </a:cubicBezTo>
                <a:cubicBezTo>
                  <a:pt x="1506801" y="388113"/>
                  <a:pt x="1450237" y="334318"/>
                  <a:pt x="1448691" y="310734"/>
                </a:cubicBezTo>
                <a:cubicBezTo>
                  <a:pt x="1447962" y="299606"/>
                  <a:pt x="1459310" y="275318"/>
                  <a:pt x="1473909" y="256759"/>
                </a:cubicBezTo>
                <a:cubicBezTo>
                  <a:pt x="1485828" y="241605"/>
                  <a:pt x="1500476" y="232026"/>
                  <a:pt x="1515742" y="227362"/>
                </a:cubicBezTo>
                <a:cubicBezTo>
                  <a:pt x="1527192" y="223864"/>
                  <a:pt x="1538990" y="223130"/>
                  <a:pt x="1550246" y="224883"/>
                </a:cubicBezTo>
                <a:close/>
                <a:moveTo>
                  <a:pt x="1081765" y="224466"/>
                </a:moveTo>
                <a:cubicBezTo>
                  <a:pt x="1164400" y="217965"/>
                  <a:pt x="1213557" y="293320"/>
                  <a:pt x="1149937" y="356940"/>
                </a:cubicBezTo>
                <a:cubicBezTo>
                  <a:pt x="1110347" y="396531"/>
                  <a:pt x="1086494" y="396252"/>
                  <a:pt x="1045966" y="355723"/>
                </a:cubicBezTo>
                <a:cubicBezTo>
                  <a:pt x="1004557" y="314314"/>
                  <a:pt x="1003771" y="246846"/>
                  <a:pt x="1044532" y="232537"/>
                </a:cubicBezTo>
                <a:cubicBezTo>
                  <a:pt x="1057472" y="227994"/>
                  <a:pt x="1069960" y="225395"/>
                  <a:pt x="1081765" y="224466"/>
                </a:cubicBezTo>
                <a:close/>
                <a:moveTo>
                  <a:pt x="1307803" y="224169"/>
                </a:moveTo>
                <a:cubicBezTo>
                  <a:pt x="1355470" y="221135"/>
                  <a:pt x="1400521" y="250774"/>
                  <a:pt x="1390466" y="291656"/>
                </a:cubicBezTo>
                <a:cubicBezTo>
                  <a:pt x="1367366" y="385569"/>
                  <a:pt x="1288575" y="410053"/>
                  <a:pt x="1249932" y="335325"/>
                </a:cubicBezTo>
                <a:cubicBezTo>
                  <a:pt x="1225654" y="288377"/>
                  <a:pt x="1229098" y="258929"/>
                  <a:pt x="1261210" y="238887"/>
                </a:cubicBezTo>
                <a:cubicBezTo>
                  <a:pt x="1275735" y="229822"/>
                  <a:pt x="1291915" y="225180"/>
                  <a:pt x="1307803" y="224169"/>
                </a:cubicBezTo>
                <a:close/>
                <a:moveTo>
                  <a:pt x="1736995" y="224107"/>
                </a:moveTo>
                <a:cubicBezTo>
                  <a:pt x="1780292" y="216428"/>
                  <a:pt x="1828800" y="249607"/>
                  <a:pt x="1828800" y="301180"/>
                </a:cubicBezTo>
                <a:cubicBezTo>
                  <a:pt x="1828800" y="339026"/>
                  <a:pt x="1790326" y="388113"/>
                  <a:pt x="1760663" y="388113"/>
                </a:cubicBezTo>
                <a:cubicBezTo>
                  <a:pt x="1751128" y="388113"/>
                  <a:pt x="1728270" y="376268"/>
                  <a:pt x="1709866" y="361791"/>
                </a:cubicBezTo>
                <a:cubicBezTo>
                  <a:pt x="1671133" y="331325"/>
                  <a:pt x="1665741" y="281244"/>
                  <a:pt x="1697420" y="246237"/>
                </a:cubicBezTo>
                <a:cubicBezTo>
                  <a:pt x="1708708" y="233766"/>
                  <a:pt x="1722562" y="226667"/>
                  <a:pt x="1736995" y="224107"/>
                </a:cubicBezTo>
                <a:close/>
                <a:moveTo>
                  <a:pt x="2402854" y="223592"/>
                </a:moveTo>
                <a:cubicBezTo>
                  <a:pt x="2452569" y="221439"/>
                  <a:pt x="2496925" y="255765"/>
                  <a:pt x="2480627" y="300008"/>
                </a:cubicBezTo>
                <a:cubicBezTo>
                  <a:pt x="2467708" y="335078"/>
                  <a:pt x="2414511" y="375575"/>
                  <a:pt x="2383916" y="373629"/>
                </a:cubicBezTo>
                <a:cubicBezTo>
                  <a:pt x="2358669" y="372025"/>
                  <a:pt x="2321700" y="310613"/>
                  <a:pt x="2325513" y="276614"/>
                </a:cubicBezTo>
                <a:cubicBezTo>
                  <a:pt x="2326861" y="264595"/>
                  <a:pt x="2339410" y="247618"/>
                  <a:pt x="2353400" y="238887"/>
                </a:cubicBezTo>
                <a:cubicBezTo>
                  <a:pt x="2369115" y="229080"/>
                  <a:pt x="2386282" y="224308"/>
                  <a:pt x="2402854" y="223592"/>
                </a:cubicBezTo>
                <a:close/>
                <a:moveTo>
                  <a:pt x="2190750" y="223012"/>
                </a:moveTo>
                <a:cubicBezTo>
                  <a:pt x="2229140" y="223012"/>
                  <a:pt x="2273300" y="264085"/>
                  <a:pt x="2273300" y="299789"/>
                </a:cubicBezTo>
                <a:cubicBezTo>
                  <a:pt x="2273300" y="330577"/>
                  <a:pt x="2219525" y="388113"/>
                  <a:pt x="2190750" y="388113"/>
                </a:cubicBezTo>
                <a:cubicBezTo>
                  <a:pt x="2161975" y="388113"/>
                  <a:pt x="2108200" y="330577"/>
                  <a:pt x="2108200" y="299789"/>
                </a:cubicBezTo>
                <a:cubicBezTo>
                  <a:pt x="2108200" y="285503"/>
                  <a:pt x="2119630" y="262382"/>
                  <a:pt x="2133600" y="248412"/>
                </a:cubicBezTo>
                <a:cubicBezTo>
                  <a:pt x="2147570" y="234443"/>
                  <a:pt x="2173288" y="223012"/>
                  <a:pt x="2190750" y="223012"/>
                </a:cubicBezTo>
                <a:close/>
                <a:moveTo>
                  <a:pt x="1974850" y="223012"/>
                </a:moveTo>
                <a:cubicBezTo>
                  <a:pt x="2013240" y="223012"/>
                  <a:pt x="2057400" y="264085"/>
                  <a:pt x="2057400" y="299789"/>
                </a:cubicBezTo>
                <a:cubicBezTo>
                  <a:pt x="2057400" y="330577"/>
                  <a:pt x="2003625" y="388113"/>
                  <a:pt x="1974850" y="388113"/>
                </a:cubicBezTo>
                <a:cubicBezTo>
                  <a:pt x="1946075" y="388113"/>
                  <a:pt x="1892300" y="330577"/>
                  <a:pt x="1892300" y="299789"/>
                </a:cubicBezTo>
                <a:cubicBezTo>
                  <a:pt x="1892300" y="285503"/>
                  <a:pt x="1903730" y="262382"/>
                  <a:pt x="1917700" y="248412"/>
                </a:cubicBezTo>
                <a:cubicBezTo>
                  <a:pt x="1931670" y="234443"/>
                  <a:pt x="1957388" y="223012"/>
                  <a:pt x="1974850" y="223012"/>
                </a:cubicBezTo>
                <a:close/>
                <a:moveTo>
                  <a:pt x="2606162" y="217932"/>
                </a:moveTo>
                <a:cubicBezTo>
                  <a:pt x="2617609" y="216405"/>
                  <a:pt x="2631889" y="224972"/>
                  <a:pt x="2658258" y="242400"/>
                </a:cubicBezTo>
                <a:cubicBezTo>
                  <a:pt x="2701284" y="270834"/>
                  <a:pt x="2705520" y="278198"/>
                  <a:pt x="2696358" y="308631"/>
                </a:cubicBezTo>
                <a:cubicBezTo>
                  <a:pt x="2690689" y="327462"/>
                  <a:pt x="2673453" y="354362"/>
                  <a:pt x="2658057" y="368406"/>
                </a:cubicBezTo>
                <a:lnTo>
                  <a:pt x="2630064" y="393941"/>
                </a:lnTo>
                <a:lnTo>
                  <a:pt x="2588207" y="361177"/>
                </a:lnTo>
                <a:cubicBezTo>
                  <a:pt x="2543050" y="325832"/>
                  <a:pt x="2539314" y="302483"/>
                  <a:pt x="2571063" y="254027"/>
                </a:cubicBezTo>
                <a:cubicBezTo>
                  <a:pt x="2586100" y="231080"/>
                  <a:pt x="2594714" y="219460"/>
                  <a:pt x="2606162" y="217932"/>
                </a:cubicBezTo>
                <a:close/>
                <a:moveTo>
                  <a:pt x="888010" y="216709"/>
                </a:moveTo>
                <a:cubicBezTo>
                  <a:pt x="948228" y="237736"/>
                  <a:pt x="974632" y="318676"/>
                  <a:pt x="930285" y="346303"/>
                </a:cubicBezTo>
                <a:cubicBezTo>
                  <a:pt x="918061" y="353917"/>
                  <a:pt x="898957" y="366539"/>
                  <a:pt x="887831" y="374352"/>
                </a:cubicBezTo>
                <a:cubicBezTo>
                  <a:pt x="872034" y="385445"/>
                  <a:pt x="860207" y="382741"/>
                  <a:pt x="833856" y="362013"/>
                </a:cubicBezTo>
                <a:cubicBezTo>
                  <a:pt x="789848" y="327397"/>
                  <a:pt x="790291" y="282299"/>
                  <a:pt x="835035" y="241923"/>
                </a:cubicBezTo>
                <a:cubicBezTo>
                  <a:pt x="854244" y="224590"/>
                  <a:pt x="878082" y="213243"/>
                  <a:pt x="888010" y="216709"/>
                </a:cubicBezTo>
                <a:close/>
                <a:moveTo>
                  <a:pt x="1137616" y="109311"/>
                </a:moveTo>
                <a:cubicBezTo>
                  <a:pt x="1148368" y="108389"/>
                  <a:pt x="1155710" y="112161"/>
                  <a:pt x="1155710" y="120963"/>
                </a:cubicBezTo>
                <a:cubicBezTo>
                  <a:pt x="1155710" y="139065"/>
                  <a:pt x="1106666" y="162096"/>
                  <a:pt x="1090024" y="151810"/>
                </a:cubicBezTo>
                <a:cubicBezTo>
                  <a:pt x="1080268" y="145780"/>
                  <a:pt x="1083166" y="137446"/>
                  <a:pt x="1099063" y="125822"/>
                </a:cubicBezTo>
                <a:cubicBezTo>
                  <a:pt x="1112702" y="115849"/>
                  <a:pt x="1126864" y="110233"/>
                  <a:pt x="1137616" y="109311"/>
                </a:cubicBezTo>
                <a:close/>
                <a:moveTo>
                  <a:pt x="2373345" y="108711"/>
                </a:moveTo>
                <a:cubicBezTo>
                  <a:pt x="2402880" y="108711"/>
                  <a:pt x="2432685" y="140995"/>
                  <a:pt x="2413879" y="152617"/>
                </a:cubicBezTo>
                <a:cubicBezTo>
                  <a:pt x="2398236" y="162287"/>
                  <a:pt x="2349500" y="138323"/>
                  <a:pt x="2349500" y="120963"/>
                </a:cubicBezTo>
                <a:cubicBezTo>
                  <a:pt x="2349500" y="114225"/>
                  <a:pt x="2360230" y="108711"/>
                  <a:pt x="2373345" y="108711"/>
                </a:cubicBezTo>
                <a:close/>
                <a:moveTo>
                  <a:pt x="2149499" y="44850"/>
                </a:moveTo>
                <a:cubicBezTo>
                  <a:pt x="2156687" y="44437"/>
                  <a:pt x="2165129" y="44499"/>
                  <a:pt x="2175021" y="44979"/>
                </a:cubicBezTo>
                <a:cubicBezTo>
                  <a:pt x="2241993" y="48224"/>
                  <a:pt x="2278206" y="75814"/>
                  <a:pt x="2260042" y="109753"/>
                </a:cubicBezTo>
                <a:cubicBezTo>
                  <a:pt x="2242514" y="142505"/>
                  <a:pt x="2201169" y="162516"/>
                  <a:pt x="2170882" y="152901"/>
                </a:cubicBezTo>
                <a:cubicBezTo>
                  <a:pt x="2137564" y="142327"/>
                  <a:pt x="2103349" y="88870"/>
                  <a:pt x="2113300" y="62938"/>
                </a:cubicBezTo>
                <a:cubicBezTo>
                  <a:pt x="2117652" y="51598"/>
                  <a:pt x="2127936" y="46088"/>
                  <a:pt x="2149499" y="44850"/>
                </a:cubicBezTo>
                <a:close/>
                <a:moveTo>
                  <a:pt x="1355735" y="40006"/>
                </a:moveTo>
                <a:cubicBezTo>
                  <a:pt x="1389907" y="44314"/>
                  <a:pt x="1397010" y="50675"/>
                  <a:pt x="1397010" y="76961"/>
                </a:cubicBezTo>
                <a:cubicBezTo>
                  <a:pt x="1397010" y="113804"/>
                  <a:pt x="1356384" y="159512"/>
                  <a:pt x="1323636" y="159512"/>
                </a:cubicBezTo>
                <a:cubicBezTo>
                  <a:pt x="1289616" y="159512"/>
                  <a:pt x="1244610" y="123144"/>
                  <a:pt x="1244610" y="95653"/>
                </a:cubicBezTo>
                <a:cubicBezTo>
                  <a:pt x="1244610" y="82021"/>
                  <a:pt x="1259956" y="63311"/>
                  <a:pt x="1279535" y="53070"/>
                </a:cubicBezTo>
                <a:cubicBezTo>
                  <a:pt x="1298744" y="43021"/>
                  <a:pt x="1333034" y="37144"/>
                  <a:pt x="1355735" y="40006"/>
                </a:cubicBezTo>
                <a:close/>
                <a:moveTo>
                  <a:pt x="1953478" y="8862"/>
                </a:moveTo>
                <a:cubicBezTo>
                  <a:pt x="1960008" y="8924"/>
                  <a:pt x="1967728" y="9845"/>
                  <a:pt x="1977232" y="11386"/>
                </a:cubicBezTo>
                <a:cubicBezTo>
                  <a:pt x="2063697" y="25418"/>
                  <a:pt x="2073211" y="60255"/>
                  <a:pt x="2010142" y="131885"/>
                </a:cubicBezTo>
                <a:cubicBezTo>
                  <a:pt x="1985350" y="160044"/>
                  <a:pt x="1978022" y="162142"/>
                  <a:pt x="1949630" y="149203"/>
                </a:cubicBezTo>
                <a:cubicBezTo>
                  <a:pt x="1900058" y="126618"/>
                  <a:pt x="1883595" y="79438"/>
                  <a:pt x="1910797" y="37922"/>
                </a:cubicBezTo>
                <a:cubicBezTo>
                  <a:pt x="1925011" y="16228"/>
                  <a:pt x="1933889" y="8679"/>
                  <a:pt x="1953478" y="8862"/>
                </a:cubicBezTo>
                <a:close/>
                <a:moveTo>
                  <a:pt x="1755642" y="7722"/>
                </a:moveTo>
                <a:cubicBezTo>
                  <a:pt x="1779281" y="6771"/>
                  <a:pt x="1802691" y="11481"/>
                  <a:pt x="1813560" y="22351"/>
                </a:cubicBezTo>
                <a:cubicBezTo>
                  <a:pt x="1839701" y="48492"/>
                  <a:pt x="1832045" y="117698"/>
                  <a:pt x="1800574" y="139741"/>
                </a:cubicBezTo>
                <a:cubicBezTo>
                  <a:pt x="1762453" y="166443"/>
                  <a:pt x="1740648" y="164639"/>
                  <a:pt x="1705797" y="131897"/>
                </a:cubicBezTo>
                <a:cubicBezTo>
                  <a:pt x="1671743" y="99905"/>
                  <a:pt x="1667760" y="55667"/>
                  <a:pt x="1696360" y="27067"/>
                </a:cubicBezTo>
                <a:cubicBezTo>
                  <a:pt x="1708139" y="15287"/>
                  <a:pt x="1732007" y="8673"/>
                  <a:pt x="1755642" y="7722"/>
                </a:cubicBezTo>
                <a:close/>
                <a:moveTo>
                  <a:pt x="1537284" y="1191"/>
                </a:moveTo>
                <a:cubicBezTo>
                  <a:pt x="1579941" y="7342"/>
                  <a:pt x="1612910" y="36745"/>
                  <a:pt x="1612910" y="75473"/>
                </a:cubicBezTo>
                <a:cubicBezTo>
                  <a:pt x="1612910" y="111634"/>
                  <a:pt x="1568888" y="159512"/>
                  <a:pt x="1535638" y="159512"/>
                </a:cubicBezTo>
                <a:cubicBezTo>
                  <a:pt x="1506807" y="159512"/>
                  <a:pt x="1447810" y="106078"/>
                  <a:pt x="1447810" y="79965"/>
                </a:cubicBezTo>
                <a:cubicBezTo>
                  <a:pt x="1447810" y="43652"/>
                  <a:pt x="1467896" y="9011"/>
                  <a:pt x="1492260" y="3306"/>
                </a:cubicBezTo>
                <a:cubicBezTo>
                  <a:pt x="1507769" y="-327"/>
                  <a:pt x="1523065" y="-859"/>
                  <a:pt x="1537284" y="11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自定义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1"/>
          <p:cNvSpPr>
            <a:spLocks noGrp="1"/>
          </p:cNvSpPr>
          <p:nvPr>
            <p:ph type="title" hasCustomPrompt="1"/>
          </p:nvPr>
        </p:nvSpPr>
        <p:spPr>
          <a:xfrm>
            <a:off x="2729826" y="517123"/>
            <a:ext cx="6732349" cy="341632"/>
          </a:xfrm>
        </p:spPr>
        <p:txBody>
          <a:bodyPr wrap="square">
            <a:spAutoFit/>
          </a:bodyPr>
          <a:lstStyle>
            <a:lvl1pPr algn="ctr">
              <a:def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175" name="图文框 174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35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6" name="矩形 175"/>
          <p:cNvSpPr/>
          <p:nvPr userDrawn="1"/>
        </p:nvSpPr>
        <p:spPr>
          <a:xfrm>
            <a:off x="5864645" y="1100249"/>
            <a:ext cx="46271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4" name="îşļîḓè"/>
          <p:cNvGrpSpPr>
            <a:grpSpLocks noChangeAspect="1"/>
          </p:cNvGrpSpPr>
          <p:nvPr userDrawn="1"/>
        </p:nvGrpSpPr>
        <p:grpSpPr bwMode="auto">
          <a:xfrm>
            <a:off x="4424746" y="1959245"/>
            <a:ext cx="3063354" cy="3530644"/>
            <a:chOff x="3073" y="1275"/>
            <a:chExt cx="1534" cy="1768"/>
          </a:xfrm>
        </p:grpSpPr>
        <p:sp>
          <p:nvSpPr>
            <p:cNvPr id="195" name="ïş1îḑê"/>
            <p:cNvSpPr/>
            <p:nvPr/>
          </p:nvSpPr>
          <p:spPr bwMode="auto">
            <a:xfrm>
              <a:off x="3073" y="1275"/>
              <a:ext cx="1534" cy="1768"/>
            </a:xfrm>
            <a:custGeom>
              <a:avLst/>
              <a:gdLst>
                <a:gd name="T0" fmla="*/ 1534 w 1534"/>
                <a:gd name="T1" fmla="*/ 1325 h 1768"/>
                <a:gd name="T2" fmla="*/ 1534 w 1534"/>
                <a:gd name="T3" fmla="*/ 443 h 1768"/>
                <a:gd name="T4" fmla="*/ 767 w 1534"/>
                <a:gd name="T5" fmla="*/ 0 h 1768"/>
                <a:gd name="T6" fmla="*/ 0 w 1534"/>
                <a:gd name="T7" fmla="*/ 443 h 1768"/>
                <a:gd name="T8" fmla="*/ 0 w 1534"/>
                <a:gd name="T9" fmla="*/ 1325 h 1768"/>
                <a:gd name="T10" fmla="*/ 767 w 1534"/>
                <a:gd name="T11" fmla="*/ 1768 h 1768"/>
                <a:gd name="T12" fmla="*/ 1534 w 1534"/>
                <a:gd name="T13" fmla="*/ 1325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4" h="1768">
                  <a:moveTo>
                    <a:pt x="1534" y="1325"/>
                  </a:moveTo>
                  <a:lnTo>
                    <a:pt x="1534" y="443"/>
                  </a:lnTo>
                  <a:lnTo>
                    <a:pt x="767" y="0"/>
                  </a:lnTo>
                  <a:lnTo>
                    <a:pt x="0" y="443"/>
                  </a:lnTo>
                  <a:lnTo>
                    <a:pt x="0" y="1325"/>
                  </a:lnTo>
                  <a:lnTo>
                    <a:pt x="767" y="1768"/>
                  </a:lnTo>
                  <a:lnTo>
                    <a:pt x="1534" y="1325"/>
                  </a:lnTo>
                  <a:close/>
                </a:path>
              </a:pathLst>
            </a:custGeom>
            <a:noFill/>
            <a:ln w="635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6" name="iśľíḓe"/>
            <p:cNvSpPr/>
            <p:nvPr/>
          </p:nvSpPr>
          <p:spPr bwMode="auto">
            <a:xfrm>
              <a:off x="3073" y="1718"/>
              <a:ext cx="1534" cy="1323"/>
            </a:xfrm>
            <a:custGeom>
              <a:avLst/>
              <a:gdLst>
                <a:gd name="T0" fmla="*/ 0 w 1534"/>
                <a:gd name="T1" fmla="*/ 0 h 1323"/>
                <a:gd name="T2" fmla="*/ 1534 w 1534"/>
                <a:gd name="T3" fmla="*/ 0 h 1323"/>
                <a:gd name="T4" fmla="*/ 767 w 1534"/>
                <a:gd name="T5" fmla="*/ 1323 h 1323"/>
                <a:gd name="T6" fmla="*/ 0 w 1534"/>
                <a:gd name="T7" fmla="*/ 0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323">
                  <a:moveTo>
                    <a:pt x="0" y="0"/>
                  </a:moveTo>
                  <a:lnTo>
                    <a:pt x="1534" y="0"/>
                  </a:lnTo>
                  <a:lnTo>
                    <a:pt x="767" y="132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7" name="ï$ľïďè"/>
            <p:cNvSpPr/>
            <p:nvPr/>
          </p:nvSpPr>
          <p:spPr bwMode="auto">
            <a:xfrm>
              <a:off x="3073" y="1277"/>
              <a:ext cx="1534" cy="1323"/>
            </a:xfrm>
            <a:custGeom>
              <a:avLst/>
              <a:gdLst>
                <a:gd name="T0" fmla="*/ 767 w 1534"/>
                <a:gd name="T1" fmla="*/ 0 h 1323"/>
                <a:gd name="T2" fmla="*/ 0 w 1534"/>
                <a:gd name="T3" fmla="*/ 1323 h 1323"/>
                <a:gd name="T4" fmla="*/ 1534 w 1534"/>
                <a:gd name="T5" fmla="*/ 1323 h 1323"/>
                <a:gd name="T6" fmla="*/ 767 w 1534"/>
                <a:gd name="T7" fmla="*/ 0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323">
                  <a:moveTo>
                    <a:pt x="767" y="0"/>
                  </a:moveTo>
                  <a:lnTo>
                    <a:pt x="0" y="1323"/>
                  </a:lnTo>
                  <a:lnTo>
                    <a:pt x="1534" y="1323"/>
                  </a:lnTo>
                  <a:lnTo>
                    <a:pt x="767" y="0"/>
                  </a:lnTo>
                  <a:close/>
                </a:path>
              </a:pathLst>
            </a:custGeom>
            <a:noFill/>
            <a:ln w="635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8" name="íṡḻíḍè"/>
            <p:cNvSpPr/>
            <p:nvPr/>
          </p:nvSpPr>
          <p:spPr bwMode="auto">
            <a:xfrm>
              <a:off x="3073" y="1718"/>
              <a:ext cx="1534" cy="882"/>
            </a:xfrm>
            <a:prstGeom prst="line">
              <a:avLst/>
            </a:prstGeom>
            <a:noFill/>
            <a:ln w="635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9" name="íSľíḋè"/>
            <p:cNvSpPr/>
            <p:nvPr/>
          </p:nvSpPr>
          <p:spPr bwMode="auto">
            <a:xfrm flipV="1">
              <a:off x="3073" y="1718"/>
              <a:ext cx="1534" cy="882"/>
            </a:xfrm>
            <a:prstGeom prst="line">
              <a:avLst/>
            </a:prstGeom>
            <a:noFill/>
            <a:ln w="635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0" name="î$ľîdè"/>
            <p:cNvSpPr/>
            <p:nvPr/>
          </p:nvSpPr>
          <p:spPr bwMode="auto">
            <a:xfrm>
              <a:off x="3840" y="1277"/>
              <a:ext cx="0" cy="1764"/>
            </a:xfrm>
            <a:prstGeom prst="line">
              <a:avLst/>
            </a:prstGeom>
            <a:noFill/>
            <a:ln w="6350" cap="flat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01" name="îş1îḑe"/>
          <p:cNvSpPr/>
          <p:nvPr userDrawn="1"/>
        </p:nvSpPr>
        <p:spPr>
          <a:xfrm>
            <a:off x="4429922" y="1974274"/>
            <a:ext cx="3048435" cy="2627958"/>
          </a:xfrm>
          <a:prstGeom prst="triangle">
            <a:avLst/>
          </a:prstGeom>
          <a:solidFill>
            <a:schemeClr val="tx1">
              <a:alpha val="5000"/>
            </a:schemeClr>
          </a:solidFill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4" name="椭圆 3"/>
          <p:cNvSpPr/>
          <p:nvPr userDrawn="1"/>
        </p:nvSpPr>
        <p:spPr>
          <a:xfrm>
            <a:off x="5867400" y="1879600"/>
            <a:ext cx="203200" cy="203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/>
          <p:cNvSpPr/>
          <p:nvPr userDrawn="1"/>
        </p:nvSpPr>
        <p:spPr>
          <a:xfrm>
            <a:off x="4330700" y="2755900"/>
            <a:ext cx="203200" cy="2032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椭圆 202"/>
          <p:cNvSpPr/>
          <p:nvPr userDrawn="1"/>
        </p:nvSpPr>
        <p:spPr>
          <a:xfrm>
            <a:off x="4292600" y="4508500"/>
            <a:ext cx="203200" cy="203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椭圆 203"/>
          <p:cNvSpPr/>
          <p:nvPr userDrawn="1"/>
        </p:nvSpPr>
        <p:spPr>
          <a:xfrm>
            <a:off x="7404100" y="2743200"/>
            <a:ext cx="203200" cy="2032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椭圆 204"/>
          <p:cNvSpPr/>
          <p:nvPr userDrawn="1"/>
        </p:nvSpPr>
        <p:spPr>
          <a:xfrm>
            <a:off x="7391400" y="4483100"/>
            <a:ext cx="203200" cy="2032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er自定义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椭圆 189"/>
          <p:cNvSpPr/>
          <p:nvPr userDrawn="1"/>
        </p:nvSpPr>
        <p:spPr>
          <a:xfrm>
            <a:off x="7620000" y="-1752600"/>
            <a:ext cx="5905500" cy="5905500"/>
          </a:xfrm>
          <a:prstGeom prst="ellipse">
            <a:avLst/>
          </a:prstGeom>
          <a:noFill/>
          <a:ln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/>
          <p:cNvSpPr/>
          <p:nvPr userDrawn="1"/>
        </p:nvSpPr>
        <p:spPr>
          <a:xfrm>
            <a:off x="7391400" y="2552700"/>
            <a:ext cx="939800" cy="939800"/>
          </a:xfrm>
          <a:prstGeom prst="ellipse">
            <a:avLst/>
          </a:prstGeom>
          <a:noFill/>
          <a:ln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/>
          <p:cNvSpPr/>
          <p:nvPr userDrawn="1"/>
        </p:nvSpPr>
        <p:spPr>
          <a:xfrm>
            <a:off x="3479800" y="2501900"/>
            <a:ext cx="939800" cy="939800"/>
          </a:xfrm>
          <a:prstGeom prst="ellipse">
            <a:avLst/>
          </a:prstGeom>
          <a:noFill/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椭圆 186"/>
          <p:cNvSpPr/>
          <p:nvPr userDrawn="1"/>
        </p:nvSpPr>
        <p:spPr>
          <a:xfrm>
            <a:off x="-1524000" y="-2108200"/>
            <a:ext cx="5905500" cy="5905500"/>
          </a:xfrm>
          <a:prstGeom prst="ellipse">
            <a:avLst/>
          </a:prstGeom>
          <a:noFill/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"/>
          <p:cNvSpPr/>
          <p:nvPr userDrawn="1"/>
        </p:nvSpPr>
        <p:spPr>
          <a:xfrm rot="1666899">
            <a:off x="1226372" y="-951467"/>
            <a:ext cx="10383436" cy="7488547"/>
          </a:xfrm>
          <a:custGeom>
            <a:avLst/>
            <a:gdLst>
              <a:gd name="connsiteX0" fmla="*/ 0 w 11776433"/>
              <a:gd name="connsiteY0" fmla="*/ 0 h 5630844"/>
              <a:gd name="connsiteX1" fmla="*/ 11776433 w 11776433"/>
              <a:gd name="connsiteY1" fmla="*/ 0 h 5630844"/>
              <a:gd name="connsiteX2" fmla="*/ 11776433 w 11776433"/>
              <a:gd name="connsiteY2" fmla="*/ 5630844 h 5630844"/>
              <a:gd name="connsiteX3" fmla="*/ 0 w 11776433"/>
              <a:gd name="connsiteY3" fmla="*/ 5630844 h 5630844"/>
              <a:gd name="connsiteX4" fmla="*/ 0 w 11776433"/>
              <a:gd name="connsiteY4" fmla="*/ 0 h 5630844"/>
              <a:gd name="connsiteX0-1" fmla="*/ 0 w 11776433"/>
              <a:gd name="connsiteY0-2" fmla="*/ 0 h 6763731"/>
              <a:gd name="connsiteX1-3" fmla="*/ 11776433 w 11776433"/>
              <a:gd name="connsiteY1-4" fmla="*/ 0 h 6763731"/>
              <a:gd name="connsiteX2-5" fmla="*/ 10104537 w 11776433"/>
              <a:gd name="connsiteY2-6" fmla="*/ 6763731 h 6763731"/>
              <a:gd name="connsiteX3-7" fmla="*/ 0 w 11776433"/>
              <a:gd name="connsiteY3-8" fmla="*/ 5630844 h 6763731"/>
              <a:gd name="connsiteX4-9" fmla="*/ 0 w 11776433"/>
              <a:gd name="connsiteY4-10" fmla="*/ 0 h 6763731"/>
              <a:gd name="connsiteX0-11" fmla="*/ 0 w 13031320"/>
              <a:gd name="connsiteY0-12" fmla="*/ 0 h 6763731"/>
              <a:gd name="connsiteX1-13" fmla="*/ 13031320 w 13031320"/>
              <a:gd name="connsiteY1-14" fmla="*/ 1544602 h 6763731"/>
              <a:gd name="connsiteX2-15" fmla="*/ 10104537 w 13031320"/>
              <a:gd name="connsiteY2-16" fmla="*/ 6763731 h 6763731"/>
              <a:gd name="connsiteX3-17" fmla="*/ 0 w 13031320"/>
              <a:gd name="connsiteY3-18" fmla="*/ 5630844 h 6763731"/>
              <a:gd name="connsiteX4-19" fmla="*/ 0 w 13031320"/>
              <a:gd name="connsiteY4-20" fmla="*/ 0 h 6763731"/>
              <a:gd name="connsiteX0-21" fmla="*/ 8762588 w 13031320"/>
              <a:gd name="connsiteY0-22" fmla="*/ 0 h 7069535"/>
              <a:gd name="connsiteX1-23" fmla="*/ 13031320 w 13031320"/>
              <a:gd name="connsiteY1-24" fmla="*/ 1850406 h 7069535"/>
              <a:gd name="connsiteX2-25" fmla="*/ 10104537 w 13031320"/>
              <a:gd name="connsiteY2-26" fmla="*/ 7069535 h 7069535"/>
              <a:gd name="connsiteX3-27" fmla="*/ 0 w 13031320"/>
              <a:gd name="connsiteY3-28" fmla="*/ 5936648 h 7069535"/>
              <a:gd name="connsiteX4-29" fmla="*/ 8762588 w 13031320"/>
              <a:gd name="connsiteY4-30" fmla="*/ 0 h 7069535"/>
              <a:gd name="connsiteX0-31" fmla="*/ 8762588 w 13031320"/>
              <a:gd name="connsiteY0-32" fmla="*/ 0 h 7069535"/>
              <a:gd name="connsiteX1-33" fmla="*/ 13031320 w 13031320"/>
              <a:gd name="connsiteY1-34" fmla="*/ 1850406 h 7069535"/>
              <a:gd name="connsiteX2-35" fmla="*/ 10104537 w 13031320"/>
              <a:gd name="connsiteY2-36" fmla="*/ 7069535 h 7069535"/>
              <a:gd name="connsiteX3-37" fmla="*/ 0 w 13031320"/>
              <a:gd name="connsiteY3-38" fmla="*/ 5936648 h 7069535"/>
              <a:gd name="connsiteX4-39" fmla="*/ 3126802 w 13031320"/>
              <a:gd name="connsiteY4-40" fmla="*/ 3816558 h 7069535"/>
              <a:gd name="connsiteX5" fmla="*/ 8762588 w 13031320"/>
              <a:gd name="connsiteY5" fmla="*/ 0 h 7069535"/>
              <a:gd name="connsiteX0-41" fmla="*/ 8762588 w 13031320"/>
              <a:gd name="connsiteY0-42" fmla="*/ 0 h 7069535"/>
              <a:gd name="connsiteX1-43" fmla="*/ 13031320 w 13031320"/>
              <a:gd name="connsiteY1-44" fmla="*/ 1850406 h 7069535"/>
              <a:gd name="connsiteX2-45" fmla="*/ 10104537 w 13031320"/>
              <a:gd name="connsiteY2-46" fmla="*/ 7069535 h 7069535"/>
              <a:gd name="connsiteX3-47" fmla="*/ 0 w 13031320"/>
              <a:gd name="connsiteY3-48" fmla="*/ 5936648 h 7069535"/>
              <a:gd name="connsiteX4-49" fmla="*/ 524486 w 13031320"/>
              <a:gd name="connsiteY4-50" fmla="*/ 4355669 h 7069535"/>
              <a:gd name="connsiteX5-51" fmla="*/ 8762588 w 13031320"/>
              <a:gd name="connsiteY5-52" fmla="*/ 0 h 7069535"/>
              <a:gd name="connsiteX0-53" fmla="*/ 8238102 w 12506834"/>
              <a:gd name="connsiteY0-54" fmla="*/ 0 h 7603923"/>
              <a:gd name="connsiteX1-55" fmla="*/ 12506834 w 12506834"/>
              <a:gd name="connsiteY1-56" fmla="*/ 1850406 h 7603923"/>
              <a:gd name="connsiteX2-57" fmla="*/ 9580051 w 12506834"/>
              <a:gd name="connsiteY2-58" fmla="*/ 7069535 h 7603923"/>
              <a:gd name="connsiteX3-59" fmla="*/ 1765543 w 12506834"/>
              <a:gd name="connsiteY3-60" fmla="*/ 7603923 h 7603923"/>
              <a:gd name="connsiteX4-61" fmla="*/ 0 w 12506834"/>
              <a:gd name="connsiteY4-62" fmla="*/ 4355669 h 7603923"/>
              <a:gd name="connsiteX5-63" fmla="*/ 8238102 w 12506834"/>
              <a:gd name="connsiteY5-64" fmla="*/ 0 h 7603923"/>
              <a:gd name="connsiteX0-65" fmla="*/ 8228236 w 12496968"/>
              <a:gd name="connsiteY0-66" fmla="*/ 0 h 7603923"/>
              <a:gd name="connsiteX1-67" fmla="*/ 12496968 w 12496968"/>
              <a:gd name="connsiteY1-68" fmla="*/ 1850406 h 7603923"/>
              <a:gd name="connsiteX2-69" fmla="*/ 9570185 w 12496968"/>
              <a:gd name="connsiteY2-70" fmla="*/ 7069535 h 7603923"/>
              <a:gd name="connsiteX3-71" fmla="*/ 1755677 w 12496968"/>
              <a:gd name="connsiteY3-72" fmla="*/ 7603923 h 7603923"/>
              <a:gd name="connsiteX4-73" fmla="*/ 0 w 12496968"/>
              <a:gd name="connsiteY4-74" fmla="*/ 4350471 h 7603923"/>
              <a:gd name="connsiteX5-75" fmla="*/ 8228236 w 12496968"/>
              <a:gd name="connsiteY5-76" fmla="*/ 0 h 7603923"/>
              <a:gd name="connsiteX0-77" fmla="*/ 0 w 12496968"/>
              <a:gd name="connsiteY0-78" fmla="*/ 4350471 h 7603923"/>
              <a:gd name="connsiteX1-79" fmla="*/ 8228236 w 12496968"/>
              <a:gd name="connsiteY1-80" fmla="*/ 0 h 7603923"/>
              <a:gd name="connsiteX2-81" fmla="*/ 12496968 w 12496968"/>
              <a:gd name="connsiteY2-82" fmla="*/ 1850406 h 7603923"/>
              <a:gd name="connsiteX3-83" fmla="*/ 9570185 w 12496968"/>
              <a:gd name="connsiteY3-84" fmla="*/ 7069535 h 7603923"/>
              <a:gd name="connsiteX4-85" fmla="*/ 1755677 w 12496968"/>
              <a:gd name="connsiteY4-86" fmla="*/ 7603923 h 7603923"/>
              <a:gd name="connsiteX5-87" fmla="*/ 91440 w 12496968"/>
              <a:gd name="connsiteY5-88" fmla="*/ 4441911 h 7603923"/>
              <a:gd name="connsiteX0-89" fmla="*/ 0 w 12496968"/>
              <a:gd name="connsiteY0-90" fmla="*/ 4350471 h 7603923"/>
              <a:gd name="connsiteX1-91" fmla="*/ 8228236 w 12496968"/>
              <a:gd name="connsiteY1-92" fmla="*/ 0 h 7603923"/>
              <a:gd name="connsiteX2-93" fmla="*/ 12496968 w 12496968"/>
              <a:gd name="connsiteY2-94" fmla="*/ 1850406 h 7603923"/>
              <a:gd name="connsiteX3-95" fmla="*/ 9570185 w 12496968"/>
              <a:gd name="connsiteY3-96" fmla="*/ 7069535 h 7603923"/>
              <a:gd name="connsiteX4-97" fmla="*/ 1755677 w 12496968"/>
              <a:gd name="connsiteY4-98" fmla="*/ 7603923 h 7603923"/>
              <a:gd name="connsiteX0-99" fmla="*/ 0 w 12496968"/>
              <a:gd name="connsiteY0-100" fmla="*/ 4350471 h 7602004"/>
              <a:gd name="connsiteX1-101" fmla="*/ 8228236 w 12496968"/>
              <a:gd name="connsiteY1-102" fmla="*/ 0 h 7602004"/>
              <a:gd name="connsiteX2-103" fmla="*/ 12496968 w 12496968"/>
              <a:gd name="connsiteY2-104" fmla="*/ 1850406 h 7602004"/>
              <a:gd name="connsiteX3-105" fmla="*/ 9570185 w 12496968"/>
              <a:gd name="connsiteY3-106" fmla="*/ 7069535 h 7602004"/>
              <a:gd name="connsiteX4-107" fmla="*/ 2113532 w 12496968"/>
              <a:gd name="connsiteY4-108" fmla="*/ 7602004 h 7602004"/>
              <a:gd name="connsiteX0-109" fmla="*/ 6114704 w 10383436"/>
              <a:gd name="connsiteY0-110" fmla="*/ 0 h 7602004"/>
              <a:gd name="connsiteX1-111" fmla="*/ 10383436 w 10383436"/>
              <a:gd name="connsiteY1-112" fmla="*/ 1850406 h 7602004"/>
              <a:gd name="connsiteX2-113" fmla="*/ 7456653 w 10383436"/>
              <a:gd name="connsiteY2-114" fmla="*/ 7069535 h 7602004"/>
              <a:gd name="connsiteX3-115" fmla="*/ 0 w 10383436"/>
              <a:gd name="connsiteY3-116" fmla="*/ 7602004 h 7602004"/>
              <a:gd name="connsiteX0-117" fmla="*/ 6389796 w 10383436"/>
              <a:gd name="connsiteY0-118" fmla="*/ 0 h 7488547"/>
              <a:gd name="connsiteX1-119" fmla="*/ 10383436 w 10383436"/>
              <a:gd name="connsiteY1-120" fmla="*/ 1736949 h 7488547"/>
              <a:gd name="connsiteX2-121" fmla="*/ 7456653 w 10383436"/>
              <a:gd name="connsiteY2-122" fmla="*/ 6956078 h 7488547"/>
              <a:gd name="connsiteX3-123" fmla="*/ 0 w 10383436"/>
              <a:gd name="connsiteY3-124" fmla="*/ 7488547 h 74885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383436" h="7488547">
                <a:moveTo>
                  <a:pt x="6389796" y="0"/>
                </a:moveTo>
                <a:lnTo>
                  <a:pt x="10383436" y="1736949"/>
                </a:lnTo>
                <a:lnTo>
                  <a:pt x="7456653" y="6956078"/>
                </a:lnTo>
                <a:lnTo>
                  <a:pt x="0" y="7488547"/>
                </a:lnTo>
              </a:path>
            </a:pathLst>
          </a:custGeom>
          <a:noFill/>
          <a:ln>
            <a:solidFill>
              <a:schemeClr val="accent2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5" name="矩形 184"/>
          <p:cNvSpPr/>
          <p:nvPr userDrawn="1"/>
        </p:nvSpPr>
        <p:spPr>
          <a:xfrm>
            <a:off x="6344140" y="3378200"/>
            <a:ext cx="52596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矩形 181"/>
          <p:cNvSpPr/>
          <p:nvPr userDrawn="1"/>
        </p:nvSpPr>
        <p:spPr>
          <a:xfrm>
            <a:off x="616440" y="3378200"/>
            <a:ext cx="52578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2797095" y="517123"/>
            <a:ext cx="6597810" cy="341632"/>
          </a:xfrm>
        </p:spPr>
        <p:txBody>
          <a:bodyPr wrap="square">
            <a:spAutoFit/>
          </a:bodyPr>
          <a:lstStyle>
            <a:lvl1pPr algn="ctr">
              <a:def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40" name="文本占位符 2"/>
          <p:cNvSpPr>
            <a:spLocks noGrp="1"/>
          </p:cNvSpPr>
          <p:nvPr userDrawn="1">
            <p:ph type="body" idx="28" hasCustomPrompt="1"/>
          </p:nvPr>
        </p:nvSpPr>
        <p:spPr>
          <a:xfrm>
            <a:off x="6754540" y="4200700"/>
            <a:ext cx="4438800" cy="310213"/>
          </a:xfrm>
        </p:spPr>
        <p:txBody>
          <a:bodyPr wrap="square">
            <a:spAutoFit/>
          </a:bodyPr>
          <a:lstStyle>
            <a:lvl1pPr marL="0" indent="0" algn="l">
              <a:lnSpc>
                <a:spcPct val="150000"/>
              </a:lnSpc>
              <a:buNone/>
              <a:def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9" hasCustomPrompt="1"/>
          </p:nvPr>
        </p:nvSpPr>
        <p:spPr>
          <a:xfrm>
            <a:off x="6754540" y="3724515"/>
            <a:ext cx="1622425" cy="285750"/>
          </a:xfrm>
        </p:spPr>
        <p:txBody>
          <a:bodyPr/>
          <a:lstStyle>
            <a:lvl1pPr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37" name="文本占位符 2"/>
          <p:cNvSpPr>
            <a:spLocks noGrp="1"/>
          </p:cNvSpPr>
          <p:nvPr userDrawn="1">
            <p:ph type="body" idx="26" hasCustomPrompt="1"/>
          </p:nvPr>
        </p:nvSpPr>
        <p:spPr>
          <a:xfrm>
            <a:off x="1026301" y="4200700"/>
            <a:ext cx="4438078" cy="310213"/>
          </a:xfrm>
        </p:spPr>
        <p:txBody>
          <a:bodyPr wrap="square">
            <a:spAutoFit/>
          </a:bodyPr>
          <a:lstStyle>
            <a:lvl1pPr marL="0" indent="0" algn="l">
              <a:lnSpc>
                <a:spcPct val="150000"/>
              </a:lnSpc>
              <a:buNone/>
              <a:defRPr lang="zh-CN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6301" y="3724274"/>
            <a:ext cx="1622425" cy="285750"/>
          </a:xfrm>
        </p:spPr>
        <p:txBody>
          <a:bodyPr/>
          <a:lstStyle>
            <a:lvl1pPr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添加文本</a:t>
            </a:r>
            <a:endParaRPr lang="zh-CN" altLang="en-US" dirty="0"/>
          </a:p>
        </p:txBody>
      </p:sp>
      <p:sp>
        <p:nvSpPr>
          <p:cNvPr id="180" name="图文框 179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35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1" name="矩形 180"/>
          <p:cNvSpPr/>
          <p:nvPr userDrawn="1"/>
        </p:nvSpPr>
        <p:spPr>
          <a:xfrm>
            <a:off x="5864645" y="1100249"/>
            <a:ext cx="46271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3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hdphoto" Target="../media/image2.wdp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5336857" y="4686300"/>
            <a:ext cx="1514476" cy="32384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6"/>
          </p:nvPr>
        </p:nvSpPr>
        <p:spPr>
          <a:xfrm>
            <a:off x="5283200" y="4724110"/>
            <a:ext cx="1622425" cy="285750"/>
          </a:xfrm>
        </p:spPr>
        <p:txBody>
          <a:bodyPr>
            <a:normAutofit fontScale="80000"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徐一丁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</p:nvPr>
        </p:nvSpPr>
        <p:spPr>
          <a:xfrm>
            <a:off x="3743325" y="3151305"/>
            <a:ext cx="4702175" cy="285750"/>
          </a:xfrm>
        </p:spPr>
        <p:txBody>
          <a:bodyPr>
            <a:normAutofit fontScale="72500"/>
          </a:bodyPr>
          <a:lstStyle/>
          <a:p>
            <a:pPr algn="ctr"/>
            <a:r>
              <a:rPr lang="en-US" altLang="zh-CN" dirty="0"/>
              <a:t>2020.07.14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31056"/>
            <a:ext cx="10515600" cy="758703"/>
          </a:xfrm>
        </p:spPr>
        <p:txBody>
          <a:bodyPr>
            <a:normAutofit/>
          </a:bodyPr>
          <a:lstStyle/>
          <a:p>
            <a:r>
              <a:rPr lang="zh-CN" altLang="en-US"/>
              <a:t>技术分享 </a:t>
            </a:r>
            <a:r>
              <a:rPr lang="en-US" altLang="zh-CN"/>
              <a:t>+ Code Review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80865" y="586740"/>
            <a:ext cx="3742690" cy="748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265" b="1" dirty="0">
                <a:latin typeface="方正黑体简体" panose="02000000000000000000" charset="-122"/>
                <a:ea typeface="方正黑体简体" panose="02000000000000000000" charset="-122"/>
              </a:rPr>
              <a:t>纯色</a:t>
            </a:r>
            <a:endParaRPr lang="zh-CN" altLang="en-US" sz="4265" b="1" dirty="0">
              <a:latin typeface="方正黑体简体" panose="02000000000000000000" charset="-122"/>
              <a:ea typeface="方正黑体简体" panose="020000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64363" y="374708"/>
            <a:ext cx="4828157" cy="117213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6" name="直线连接符 5"/>
          <p:cNvCxnSpPr/>
          <p:nvPr/>
        </p:nvCxnSpPr>
        <p:spPr>
          <a:xfrm>
            <a:off x="4208019" y="1467311"/>
            <a:ext cx="3915228" cy="0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4208019" y="446756"/>
            <a:ext cx="3915228" cy="0"/>
          </a:xfrm>
          <a:prstGeom prst="lin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6" name="图片 25" descr="79be0661e3d3d3782f8b2d220c9450c4572219b01490f-Mwdo28_fw658.jpg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40" r="59396" b="85481"/>
          <a:stretch>
            <a:fillRect/>
          </a:stretch>
        </p:blipFill>
        <p:spPr>
          <a:xfrm flipV="1">
            <a:off x="1222746" y="2232917"/>
            <a:ext cx="889067" cy="491388"/>
          </a:xfrm>
          <a:prstGeom prst="rect">
            <a:avLst/>
          </a:prstGeom>
        </p:spPr>
      </p:pic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" y="3092450"/>
            <a:ext cx="10058400" cy="27590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87220" y="2232660"/>
            <a:ext cx="22072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 smtClean="0">
                <a:latin typeface="+mn-ea"/>
              </a:rPr>
              <a:t>特点：</a:t>
            </a:r>
            <a:r>
              <a:rPr lang="en-US" altLang="zh-CN" dirty="0" smtClean="0">
                <a:latin typeface="+mn-ea"/>
              </a:rPr>
              <a:t>R == G == B</a:t>
            </a:r>
            <a:endParaRPr lang="en-US" altLang="zh-CN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b="1673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3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26255" y="2811780"/>
            <a:ext cx="3539490" cy="1322070"/>
          </a:xfrm>
          <a:prstGeom prst="rect">
            <a:avLst/>
          </a:prstGeom>
          <a:noFill/>
          <a:effectLst>
            <a:outerShdw blurRad="50800" dist="139700" dir="2700000" algn="tl" rotWithShape="0">
              <a:srgbClr val="DD7161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彩 色</a:t>
            </a:r>
            <a:endParaRPr lang="zh-CN" altLang="en-US" sz="80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88535" y="2811780"/>
            <a:ext cx="4342765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0" dirty="0">
                <a:ln w="28575">
                  <a:gradFill>
                    <a:gsLst>
                      <a:gs pos="0">
                        <a:srgbClr val="A4C9DC"/>
                      </a:gs>
                      <a:gs pos="100000">
                        <a:srgbClr val="F0E4C8"/>
                      </a:gs>
                    </a:gsLst>
                    <a:lin ang="5400000" scaled="1"/>
                  </a:gradFill>
                </a:ln>
                <a:noFill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彩 色</a:t>
            </a:r>
            <a:endParaRPr lang="zh-CN" altLang="en-US" sz="8000" dirty="0">
              <a:ln w="28575">
                <a:gradFill>
                  <a:gsLst>
                    <a:gs pos="0">
                      <a:srgbClr val="A4C9DC"/>
                    </a:gs>
                    <a:gs pos="100000">
                      <a:srgbClr val="F0E4C8"/>
                    </a:gs>
                  </a:gsLst>
                  <a:lin ang="5400000" scaled="1"/>
                </a:gradFill>
              </a:ln>
              <a:noFill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449567">
            <a:off x="-573088" y="174625"/>
            <a:ext cx="2717801" cy="1990725"/>
          </a:xfrm>
          <a:custGeom>
            <a:avLst/>
            <a:gdLst>
              <a:gd name="connsiteX0" fmla="*/ 0 w 2718316"/>
              <a:gd name="connsiteY0" fmla="*/ 624186 h 1991450"/>
              <a:gd name="connsiteX1" fmla="*/ 722461 w 2718316"/>
              <a:gd name="connsiteY1" fmla="*/ 0 h 1991450"/>
              <a:gd name="connsiteX2" fmla="*/ 2718316 w 2718316"/>
              <a:gd name="connsiteY2" fmla="*/ 0 h 1991450"/>
              <a:gd name="connsiteX3" fmla="*/ 1181278 w 2718316"/>
              <a:gd name="connsiteY3" fmla="*/ 1991450 h 199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8316" h="1991450">
                <a:moveTo>
                  <a:pt x="0" y="624186"/>
                </a:moveTo>
                <a:lnTo>
                  <a:pt x="722461" y="0"/>
                </a:lnTo>
                <a:lnTo>
                  <a:pt x="2718316" y="0"/>
                </a:lnTo>
                <a:lnTo>
                  <a:pt x="1181278" y="1991450"/>
                </a:lnTo>
                <a:close/>
              </a:path>
            </a:pathLst>
          </a:custGeom>
          <a:solidFill>
            <a:srgbClr val="DD7161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等腰三角形 1"/>
          <p:cNvSpPr/>
          <p:nvPr/>
        </p:nvSpPr>
        <p:spPr>
          <a:xfrm rot="3851833">
            <a:off x="10948194" y="2980532"/>
            <a:ext cx="2109787" cy="211455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等腰三角形 1"/>
          <p:cNvSpPr/>
          <p:nvPr/>
        </p:nvSpPr>
        <p:spPr>
          <a:xfrm rot="4410039">
            <a:off x="-527843" y="4917281"/>
            <a:ext cx="4457700" cy="3395663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彩色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53870" y="2540000"/>
            <a:ext cx="39293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dirty="0" smtClean="0">
                <a:latin typeface="+mn-ea"/>
              </a:rPr>
              <a:t>AA, AB, ...    =&gt;    yellow.A</a:t>
            </a:r>
            <a:endParaRPr lang="en-US" altLang="zh-CN" sz="2400" dirty="0" smtClean="0">
              <a:latin typeface="+mn-ea"/>
            </a:endParaRPr>
          </a:p>
        </p:txBody>
      </p:sp>
      <p:pic>
        <p:nvPicPr>
          <p:cNvPr id="4" name="图片 3" descr="未标题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3730625"/>
            <a:ext cx="10057765" cy="1407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53870" y="1726565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latin typeface="+mn-ea"/>
              </a:rPr>
              <a:t>利用颜色名做大体区分</a:t>
            </a:r>
            <a:endParaRPr lang="zh-CN" altLang="en-US" sz="24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彩色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1580" y="1453515"/>
            <a:ext cx="5059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latin typeface="+mn-ea"/>
              </a:rPr>
              <a:t>名称必然会出现理解不同，无须在意</a:t>
            </a:r>
            <a:endParaRPr lang="zh-CN" altLang="en-US" sz="2400" dirty="0" smtClean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2971165"/>
            <a:ext cx="4228465" cy="218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50" y="804545"/>
            <a:ext cx="3340735" cy="53638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25" y="2173605"/>
            <a:ext cx="3077210" cy="4156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无内鬼，再来点案例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6395" y="1225550"/>
            <a:ext cx="3928745" cy="2656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395" y="3882390"/>
            <a:ext cx="3933825" cy="2653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35" y="1225550"/>
            <a:ext cx="4535170" cy="5309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Snippet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97305" y="1553210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latin typeface="+mn-ea"/>
              </a:rPr>
              <a:t>利用代码片段实现无脑输入</a:t>
            </a:r>
            <a:endParaRPr lang="zh-CN" altLang="en-US" sz="2400" dirty="0" smtClean="0">
              <a:latin typeface="+mn-ea"/>
            </a:endParaRPr>
          </a:p>
        </p:txBody>
      </p:sp>
      <p:pic>
        <p:nvPicPr>
          <p:cNvPr id="3" name="xmcolo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48665" y="2710815"/>
            <a:ext cx="10695305" cy="3140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sz="3600" dirty="0">
                <a:solidFill>
                  <a:schemeClr val="accent2"/>
                </a:solidFill>
              </a:rPr>
              <a:t>其他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9545" y="3224530"/>
            <a:ext cx="56997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latin typeface="+mn-ea"/>
              </a:rPr>
              <a:t>重构：利用脚本统一生成代码片段  </a:t>
            </a:r>
            <a:r>
              <a:rPr lang="en-US" altLang="zh-CN" sz="2400" dirty="0" smtClean="0">
                <a:latin typeface="+mn-ea"/>
              </a:rPr>
              <a:t>@like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39545" y="4124960"/>
            <a:ext cx="5594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dirty="0" smtClean="0">
                <a:latin typeface="+mn-ea"/>
              </a:rPr>
              <a:t>dynamic color</a:t>
            </a:r>
            <a:r>
              <a:rPr lang="zh-CN" altLang="en-US" sz="2400" dirty="0" smtClean="0">
                <a:latin typeface="+mn-ea"/>
              </a:rPr>
              <a:t>：</a:t>
            </a:r>
            <a:r>
              <a:rPr lang="en-US" altLang="zh-CN" sz="2400" dirty="0" smtClean="0">
                <a:latin typeface="+mn-ea"/>
              </a:rPr>
              <a:t>#available(iOS 13.0, *)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39545" y="2324100"/>
            <a:ext cx="22136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dirty="0" smtClean="0">
                <a:latin typeface="+mn-ea"/>
              </a:rPr>
              <a:t>禁用 </a:t>
            </a:r>
            <a:r>
              <a:rPr lang="en-US" altLang="zh-CN" sz="2400" dirty="0" smtClean="0">
                <a:latin typeface="+mn-ea"/>
              </a:rPr>
              <a:t>HEX </a:t>
            </a:r>
            <a:r>
              <a:rPr lang="zh-CN" altLang="en-US" sz="2400" dirty="0" smtClean="0">
                <a:latin typeface="+mn-ea"/>
              </a:rPr>
              <a:t>输入</a:t>
            </a:r>
            <a:endParaRPr lang="zh-CN" altLang="en-US" sz="24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5370830" y="984250"/>
            <a:ext cx="3949700" cy="589280"/>
          </a:xfrm>
        </p:spPr>
        <p:txBody>
          <a:bodyPr wrap="square"/>
          <a:lstStyle/>
          <a:p>
            <a:r>
              <a:rPr sz="3600" dirty="0"/>
              <a:t>嵌套语法介绍</a:t>
            </a:r>
            <a:endParaRPr sz="3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2843244" y="3136380"/>
            <a:ext cx="1019112" cy="589280"/>
          </a:xfrm>
        </p:spPr>
        <p:txBody>
          <a:bodyPr/>
          <a:lstStyle/>
          <a:p>
            <a:r>
              <a:rPr lang="en-US" altLang="zh-CN" sz="3600" dirty="0"/>
              <a:t>P2</a:t>
            </a:r>
            <a:endParaRPr lang="en-US" altLang="zh-CN" sz="3600" dirty="0"/>
          </a:p>
        </p:txBody>
      </p:sp>
      <p:sp>
        <p:nvSpPr>
          <p:cNvPr id="6" name="文本占位符 6"/>
          <p:cNvSpPr>
            <a:spLocks noGrp="1"/>
          </p:cNvSpPr>
          <p:nvPr/>
        </p:nvSpPr>
        <p:spPr>
          <a:xfrm>
            <a:off x="5842635" y="2380615"/>
            <a:ext cx="2620010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/>
              <a:t>Nested Types</a:t>
            </a:r>
            <a:endParaRPr lang="en-US" altLang="zh-CN" sz="2400" dirty="0"/>
          </a:p>
        </p:txBody>
      </p:sp>
      <p:sp>
        <p:nvSpPr>
          <p:cNvPr id="10" name="文本占位符 6"/>
          <p:cNvSpPr>
            <a:spLocks noGrp="1"/>
          </p:cNvSpPr>
          <p:nvPr/>
        </p:nvSpPr>
        <p:spPr>
          <a:xfrm>
            <a:off x="5842635" y="3611880"/>
            <a:ext cx="4045585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/>
              <a:t>Nested Functions</a:t>
            </a:r>
            <a:endParaRPr lang="en-US" altLang="zh-CN" sz="2400" dirty="0"/>
          </a:p>
        </p:txBody>
      </p:sp>
      <p:sp>
        <p:nvSpPr>
          <p:cNvPr id="4" name="文本占位符 6"/>
          <p:cNvSpPr>
            <a:spLocks noGrp="1"/>
          </p:cNvSpPr>
          <p:nvPr/>
        </p:nvSpPr>
        <p:spPr>
          <a:xfrm>
            <a:off x="5842635" y="4843780"/>
            <a:ext cx="4045585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/>
              <a:t>Best Practices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嵌套类型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00" y="2817495"/>
            <a:ext cx="5029200" cy="2933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15" y="2817495"/>
            <a:ext cx="3365500" cy="3263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9300" y="1878965"/>
            <a:ext cx="47383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dirty="0" smtClean="0">
                <a:latin typeface="+mn-ea"/>
              </a:rPr>
              <a:t>let vc =TJStudentViewController</a:t>
            </a:r>
            <a:endParaRPr lang="en-US" altLang="zh-CN" sz="2400" dirty="0" smtClean="0">
              <a:latin typeface="+mn-ea"/>
            </a:endParaRPr>
          </a:p>
          <a:p>
            <a:pPr algn="l"/>
            <a:r>
              <a:rPr lang="en-US" altLang="zh-CN" sz="2400" dirty="0" smtClean="0">
                <a:latin typeface="+mn-ea"/>
              </a:rPr>
              <a:t>let detail = TJStudent.Controller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7920" y="1878965"/>
            <a:ext cx="56032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dirty="0" smtClean="0">
                <a:latin typeface="+mn-ea"/>
              </a:rPr>
              <a:t>let vc =TJStudent.Controller</a:t>
            </a:r>
            <a:endParaRPr lang="en-US" altLang="zh-CN" sz="2400" dirty="0" smtClean="0">
              <a:latin typeface="+mn-ea"/>
            </a:endParaRPr>
          </a:p>
          <a:p>
            <a:pPr algn="l"/>
            <a:r>
              <a:rPr lang="en-US" altLang="zh-CN" sz="2400" dirty="0" smtClean="0">
                <a:latin typeface="+mn-ea"/>
              </a:rPr>
              <a:t>let detail = TJStudent.Detail.Controller</a:t>
            </a:r>
            <a:endParaRPr lang="en-US" altLang="zh-CN" sz="2400" dirty="0" smtClean="0"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9300" y="1286510"/>
            <a:ext cx="47644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 smtClean="0">
                <a:latin typeface="+mn-ea"/>
              </a:rPr>
              <a:t>合理利用命名空间，解决起名难题</a:t>
            </a:r>
            <a:endParaRPr lang="zh-CN" altLang="en-US" sz="2400" b="1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类型示例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34135" y="2299335"/>
            <a:ext cx="45364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b="1" dirty="0" smtClean="0">
                <a:latin typeface="+mn-ea"/>
              </a:rPr>
              <a:t>class / struct / enum </a:t>
            </a:r>
            <a:r>
              <a:rPr lang="zh-CN" altLang="en-US" sz="2400" b="1" dirty="0" smtClean="0">
                <a:latin typeface="+mn-ea"/>
              </a:rPr>
              <a:t>互相嵌套</a:t>
            </a:r>
            <a:endParaRPr lang="zh-CN" altLang="en-US" sz="2400" b="1" dirty="0" smtClean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0" y="883285"/>
            <a:ext cx="4216400" cy="5537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4135" y="3509010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 smtClean="0">
                <a:latin typeface="+mn-ea"/>
              </a:rPr>
              <a:t>不限层数</a:t>
            </a:r>
            <a:endParaRPr lang="zh-CN" altLang="en-US" sz="2400" b="1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923925" y="1623777"/>
            <a:ext cx="5934076" cy="700405"/>
          </a:xfrm>
        </p:spPr>
        <p:txBody>
          <a:bodyPr/>
          <a:lstStyle/>
          <a:p>
            <a:r>
              <a:rPr lang="zh-CN" altLang="en-US" sz="4400" dirty="0"/>
              <a:t>目录</a:t>
            </a:r>
            <a:endParaRPr lang="zh-CN" altLang="en-US" sz="4400" dirty="0"/>
          </a:p>
        </p:txBody>
      </p:sp>
      <p:sp>
        <p:nvSpPr>
          <p:cNvPr id="168" name="矩形 167"/>
          <p:cNvSpPr/>
          <p:nvPr userDrawn="1"/>
        </p:nvSpPr>
        <p:spPr>
          <a:xfrm>
            <a:off x="6389484" y="3695700"/>
            <a:ext cx="1052715" cy="176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9" name="矩形 168"/>
          <p:cNvSpPr/>
          <p:nvPr userDrawn="1"/>
        </p:nvSpPr>
        <p:spPr>
          <a:xfrm>
            <a:off x="6389484" y="4902200"/>
            <a:ext cx="1052715" cy="176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6" name="矩形 165"/>
          <p:cNvSpPr/>
          <p:nvPr userDrawn="1"/>
        </p:nvSpPr>
        <p:spPr>
          <a:xfrm>
            <a:off x="636384" y="3695700"/>
            <a:ext cx="1052715" cy="176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7" name="矩形 166"/>
          <p:cNvSpPr/>
          <p:nvPr userDrawn="1"/>
        </p:nvSpPr>
        <p:spPr>
          <a:xfrm>
            <a:off x="636384" y="4902200"/>
            <a:ext cx="1052715" cy="176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占位符 91"/>
          <p:cNvSpPr txBox="1"/>
          <p:nvPr/>
        </p:nvSpPr>
        <p:spPr>
          <a:xfrm>
            <a:off x="1255722" y="3427051"/>
            <a:ext cx="1019112" cy="64516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3200" kern="1200" dirty="0">
                <a:solidFill>
                  <a:schemeClr val="accent2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altLang="zh-CN" sz="4000" dirty="0"/>
              <a:t>01</a:t>
            </a:r>
            <a:endParaRPr lang="en-US" sz="4000" dirty="0"/>
          </a:p>
        </p:txBody>
      </p:sp>
      <p:sp>
        <p:nvSpPr>
          <p:cNvPr id="19" name="文本占位符 91"/>
          <p:cNvSpPr txBox="1"/>
          <p:nvPr/>
        </p:nvSpPr>
        <p:spPr>
          <a:xfrm>
            <a:off x="1255722" y="4665301"/>
            <a:ext cx="1019112" cy="64516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3200" kern="1200" dirty="0">
                <a:solidFill>
                  <a:schemeClr val="accent2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altLang="zh-CN" sz="4000" dirty="0"/>
              <a:t>03</a:t>
            </a:r>
            <a:endParaRPr lang="en-US" sz="4000" dirty="0"/>
          </a:p>
        </p:txBody>
      </p:sp>
      <p:sp>
        <p:nvSpPr>
          <p:cNvPr id="20" name="文本占位符 91"/>
          <p:cNvSpPr txBox="1"/>
          <p:nvPr/>
        </p:nvSpPr>
        <p:spPr>
          <a:xfrm>
            <a:off x="7113597" y="3408001"/>
            <a:ext cx="1019112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3200" kern="1200" dirty="0">
                <a:solidFill>
                  <a:schemeClr val="accent2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altLang="zh-CN" dirty="0"/>
              <a:t>02</a:t>
            </a:r>
            <a:endParaRPr lang="en-US" dirty="0"/>
          </a:p>
        </p:txBody>
      </p:sp>
      <p:sp>
        <p:nvSpPr>
          <p:cNvPr id="21" name="文本占位符 91"/>
          <p:cNvSpPr txBox="1"/>
          <p:nvPr/>
        </p:nvSpPr>
        <p:spPr>
          <a:xfrm>
            <a:off x="7113597" y="4646251"/>
            <a:ext cx="1019112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3200" kern="1200" dirty="0">
                <a:solidFill>
                  <a:schemeClr val="accent2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/>
            <a:r>
              <a:rPr lang="en-US" altLang="zh-CN" dirty="0"/>
              <a:t>04</a:t>
            </a:r>
            <a:endParaRPr lang="en-US" dirty="0"/>
          </a:p>
        </p:txBody>
      </p:sp>
      <p:sp>
        <p:nvSpPr>
          <p:cNvPr id="22" name="文本占位符 2"/>
          <p:cNvSpPr txBox="1"/>
          <p:nvPr/>
        </p:nvSpPr>
        <p:spPr>
          <a:xfrm>
            <a:off x="2266717" y="3331109"/>
            <a:ext cx="2875520" cy="506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2000" kern="1200" spc="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000" dirty="0"/>
              <a:t>色值设计过程</a:t>
            </a:r>
            <a:endParaRPr sz="3000" dirty="0"/>
          </a:p>
        </p:txBody>
      </p:sp>
      <p:sp>
        <p:nvSpPr>
          <p:cNvPr id="23" name="文本占位符 2"/>
          <p:cNvSpPr txBox="1"/>
          <p:nvPr/>
        </p:nvSpPr>
        <p:spPr>
          <a:xfrm>
            <a:off x="2274337" y="3837924"/>
            <a:ext cx="2886243" cy="368300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XMVisual.Color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文本占位符 2"/>
          <p:cNvSpPr txBox="1"/>
          <p:nvPr/>
        </p:nvSpPr>
        <p:spPr>
          <a:xfrm>
            <a:off x="8164592" y="3331050"/>
            <a:ext cx="2875520" cy="506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2000" kern="1200" spc="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000" dirty="0"/>
              <a:t>嵌套语法介绍</a:t>
            </a:r>
            <a:endParaRPr sz="3000" dirty="0"/>
          </a:p>
        </p:txBody>
      </p:sp>
      <p:sp>
        <p:nvSpPr>
          <p:cNvPr id="25" name="文本占位符 2"/>
          <p:cNvSpPr txBox="1"/>
          <p:nvPr/>
        </p:nvSpPr>
        <p:spPr>
          <a:xfrm>
            <a:off x="8154035" y="3837940"/>
            <a:ext cx="3406775" cy="368300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Nested Class / Function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文本占位符 2"/>
          <p:cNvSpPr txBox="1"/>
          <p:nvPr/>
        </p:nvSpPr>
        <p:spPr>
          <a:xfrm>
            <a:off x="2266950" y="4646295"/>
            <a:ext cx="3545205" cy="506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2000" kern="1200" spc="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/>
              <a:t>面部识别相关概念</a:t>
            </a:r>
            <a:endParaRPr lang="zh-CN" altLang="en-US" sz="3000" dirty="0"/>
          </a:p>
        </p:txBody>
      </p:sp>
      <p:sp>
        <p:nvSpPr>
          <p:cNvPr id="27" name="文本占位符 2"/>
          <p:cNvSpPr txBox="1"/>
          <p:nvPr/>
        </p:nvSpPr>
        <p:spPr>
          <a:xfrm>
            <a:off x="2274337" y="5152975"/>
            <a:ext cx="2886243" cy="368300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Machine learning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文本占位符 2"/>
          <p:cNvSpPr txBox="1"/>
          <p:nvPr/>
        </p:nvSpPr>
        <p:spPr>
          <a:xfrm>
            <a:off x="8132445" y="4572000"/>
            <a:ext cx="3546475" cy="506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2000" kern="1200" spc="2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000" dirty="0"/>
              <a:t>Code Review</a:t>
            </a:r>
            <a:endParaRPr lang="en-US" altLang="zh-CN" sz="3000" dirty="0"/>
          </a:p>
        </p:txBody>
      </p:sp>
      <p:sp>
        <p:nvSpPr>
          <p:cNvPr id="29" name="文本占位符 2"/>
          <p:cNvSpPr txBox="1"/>
          <p:nvPr/>
        </p:nvSpPr>
        <p:spPr>
          <a:xfrm>
            <a:off x="8153797" y="5078621"/>
            <a:ext cx="2886243" cy="368300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CRM / 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打卡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扩展示例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34135" y="2299335"/>
            <a:ext cx="35769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 smtClean="0">
                <a:latin typeface="+mn-ea"/>
              </a:rPr>
              <a:t>在 </a:t>
            </a:r>
            <a:r>
              <a:rPr lang="en-US" altLang="zh-CN" sz="2400" b="1" dirty="0" smtClean="0">
                <a:latin typeface="+mn-ea"/>
              </a:rPr>
              <a:t>extension </a:t>
            </a:r>
            <a:r>
              <a:rPr lang="zh-CN" altLang="en-US" sz="2400" b="1" dirty="0" smtClean="0">
                <a:latin typeface="+mn-ea"/>
              </a:rPr>
              <a:t>内允许定义</a:t>
            </a:r>
            <a:endParaRPr lang="zh-CN" altLang="en-US" sz="2400" b="1" dirty="0" smtClean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34135" y="3509010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 smtClean="0">
                <a:latin typeface="+mn-ea"/>
              </a:rPr>
              <a:t>可跨文件</a:t>
            </a:r>
            <a:endParaRPr lang="zh-CN" altLang="en-US" sz="2400" b="1" dirty="0" smtClean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0850" y="1243330"/>
            <a:ext cx="4725670" cy="49923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继承示例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6885" y="2739390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 dirty="0" smtClean="0">
                <a:latin typeface="+mn-ea"/>
              </a:rPr>
              <a:t>可继承</a:t>
            </a:r>
            <a:endParaRPr lang="zh-CN" altLang="en-US" sz="3200" b="1" dirty="0" smtClean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5365" y="1191895"/>
            <a:ext cx="6898640" cy="53790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坑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8365" y="1442720"/>
            <a:ext cx="7397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继承于 </a:t>
            </a:r>
            <a:r>
              <a:rPr lang="en-US" altLang="zh-CN" sz="2400" b="1" dirty="0" smtClean="0">
                <a:solidFill>
                  <a:srgbClr val="C00000"/>
                </a:solidFill>
                <a:latin typeface="+mn-ea"/>
              </a:rPr>
              <a:t>NSObject 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则必须利用 </a:t>
            </a:r>
            <a:r>
              <a:rPr lang="en-US" altLang="zh-CN" sz="2400" b="1" dirty="0" smtClean="0">
                <a:solidFill>
                  <a:srgbClr val="C00000"/>
                </a:solidFill>
                <a:latin typeface="+mn-ea"/>
              </a:rPr>
              <a:t>@objc </a:t>
            </a: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符号重定义名称</a:t>
            </a:r>
            <a:endParaRPr lang="zh-CN" altLang="en-US" sz="2400" b="1" dirty="0" smtClean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365" y="3119755"/>
            <a:ext cx="4013200" cy="2273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60" y="2795905"/>
            <a:ext cx="4495800" cy="2921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8365" y="215201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 smtClean="0">
                <a:latin typeface="+mn-ea"/>
              </a:rPr>
              <a:t>建议用每层类名的拼接来命名</a:t>
            </a:r>
            <a:endParaRPr lang="zh-CN" altLang="en-US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嵌套函数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115" y="1657350"/>
            <a:ext cx="9217025" cy="4155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5165" y="3199130"/>
            <a:ext cx="1492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dirty="0" smtClean="0">
                <a:latin typeface="+mn-ea"/>
              </a:rPr>
              <a:t>基础使用</a:t>
            </a:r>
            <a:endParaRPr lang="zh-CN" altLang="en-US" sz="2400" b="1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复杂一点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1311275"/>
            <a:ext cx="8592185" cy="5111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7405" y="319849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 smtClean="0">
                <a:latin typeface="+mn-ea"/>
              </a:rPr>
              <a:t>输出什么？</a:t>
            </a:r>
            <a:endParaRPr lang="zh-CN" altLang="en-US" sz="2400" b="1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sz="3600" dirty="0">
                <a:solidFill>
                  <a:schemeClr val="accent2"/>
                </a:solidFill>
              </a:rPr>
              <a:t>解释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1263650"/>
            <a:ext cx="10943590" cy="5016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5370830" y="984250"/>
            <a:ext cx="4662170" cy="589280"/>
          </a:xfrm>
        </p:spPr>
        <p:txBody>
          <a:bodyPr wrap="square"/>
          <a:lstStyle/>
          <a:p>
            <a:r>
              <a:rPr sz="3600" dirty="0"/>
              <a:t>面部识别相关概念</a:t>
            </a:r>
            <a:endParaRPr sz="3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2843244" y="3136380"/>
            <a:ext cx="1019112" cy="589280"/>
          </a:xfrm>
        </p:spPr>
        <p:txBody>
          <a:bodyPr/>
          <a:lstStyle/>
          <a:p>
            <a:r>
              <a:rPr lang="en-US" altLang="zh-CN" sz="3600" dirty="0"/>
              <a:t>P3</a:t>
            </a:r>
            <a:endParaRPr lang="en-US" altLang="zh-CN" sz="3600" dirty="0"/>
          </a:p>
        </p:txBody>
      </p:sp>
      <p:sp>
        <p:nvSpPr>
          <p:cNvPr id="6" name="文本占位符 6"/>
          <p:cNvSpPr>
            <a:spLocks noGrp="1"/>
          </p:cNvSpPr>
          <p:nvPr/>
        </p:nvSpPr>
        <p:spPr>
          <a:xfrm>
            <a:off x="5842635" y="2380615"/>
            <a:ext cx="3618230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2400" dirty="0"/>
              <a:t>关键词 </a:t>
            </a:r>
            <a:r>
              <a:rPr lang="en-US" altLang="zh-CN" sz="2400" dirty="0"/>
              <a:t>/ </a:t>
            </a:r>
            <a:r>
              <a:rPr sz="2400" dirty="0"/>
              <a:t>流程介绍</a:t>
            </a:r>
            <a:endParaRPr sz="2400" dirty="0"/>
          </a:p>
        </p:txBody>
      </p:sp>
      <p:sp>
        <p:nvSpPr>
          <p:cNvPr id="10" name="文本占位符 6"/>
          <p:cNvSpPr>
            <a:spLocks noGrp="1"/>
          </p:cNvSpPr>
          <p:nvPr/>
        </p:nvSpPr>
        <p:spPr>
          <a:xfrm>
            <a:off x="5842635" y="3611880"/>
            <a:ext cx="4045585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/>
              <a:t>Dlib Demo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sz="3600" dirty="0">
                <a:solidFill>
                  <a:schemeClr val="accent2"/>
                </a:solidFill>
              </a:rPr>
              <a:t>概念图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350" y="982980"/>
            <a:ext cx="8623300" cy="55937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sz="3600" dirty="0">
                <a:solidFill>
                  <a:schemeClr val="accent2"/>
                </a:solidFill>
              </a:rPr>
              <a:t>人脸对齐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图片 2" descr="201804171522314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735" y="982980"/>
            <a:ext cx="7543165" cy="53587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en-US" altLang="zh-CN" sz="3600" dirty="0">
                <a:solidFill>
                  <a:schemeClr val="accent2"/>
                </a:solidFill>
              </a:rPr>
              <a:t>68 VS 81</a:t>
            </a:r>
            <a:endParaRPr lang="en-US" altLang="zh-CN" sz="3600" dirty="0">
              <a:solidFill>
                <a:schemeClr val="accent2"/>
              </a:solidFill>
            </a:endParaRPr>
          </a:p>
        </p:txBody>
      </p:sp>
      <p:pic>
        <p:nvPicPr>
          <p:cNvPr id="3" name="图片 2" descr="1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1170" y="1080770"/>
            <a:ext cx="3682365" cy="5273040"/>
          </a:xfrm>
          <a:prstGeom prst="rect">
            <a:avLst/>
          </a:prstGeom>
        </p:spPr>
      </p:pic>
      <p:pic>
        <p:nvPicPr>
          <p:cNvPr id="5" name="图片 4" descr="1000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5" y="1156970"/>
            <a:ext cx="381635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5828030" y="1617345"/>
            <a:ext cx="2620010" cy="589280"/>
          </a:xfrm>
        </p:spPr>
        <p:txBody>
          <a:bodyPr wrap="square"/>
          <a:lstStyle/>
          <a:p>
            <a:pPr algn="l"/>
            <a:r>
              <a:rPr lang="en-US" altLang="zh-CN" sz="3600" dirty="0"/>
              <a:t>P1 - P3</a:t>
            </a:r>
            <a:endParaRPr lang="en-US" altLang="zh-CN" sz="3600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5"/>
          </p:nvPr>
        </p:nvSpPr>
        <p:spPr>
          <a:xfrm>
            <a:off x="5828030" y="2630170"/>
            <a:ext cx="4732020" cy="450850"/>
          </a:xfrm>
        </p:spPr>
        <p:txBody>
          <a:bodyPr wrap="square"/>
          <a:lstStyle/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/>
              <a:t>19:30 - 20:00  </a:t>
            </a:r>
            <a:r>
              <a:rPr lang="zh-CN" altLang="en-US" sz="1800" dirty="0"/>
              <a:t>尽量控制在半小时以内</a:t>
            </a:r>
            <a:endParaRPr lang="zh-CN" altLang="en-US" sz="1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2600325" y="3134360"/>
            <a:ext cx="1488440" cy="589280"/>
          </a:xfrm>
        </p:spPr>
        <p:txBody>
          <a:bodyPr wrap="square"/>
          <a:lstStyle/>
          <a:p>
            <a:r>
              <a:rPr lang="zh-CN" altLang="en-US" sz="3600" dirty="0"/>
              <a:t>议程</a:t>
            </a:r>
            <a:endParaRPr lang="zh-CN" altLang="en-US" sz="360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/>
          </p:nvPr>
        </p:nvSpPr>
        <p:spPr>
          <a:xfrm>
            <a:off x="5828030" y="2206625"/>
            <a:ext cx="2620010" cy="423545"/>
          </a:xfrm>
        </p:spPr>
        <p:txBody>
          <a:bodyPr wrap="square"/>
          <a:lstStyle/>
          <a:p>
            <a:pPr algn="l"/>
            <a:r>
              <a:rPr sz="2400" dirty="0"/>
              <a:t>知识性介绍</a:t>
            </a:r>
            <a:endParaRPr sz="2400" dirty="0"/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5828030" y="3296920"/>
            <a:ext cx="2620010" cy="58928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2800" kern="1200" spc="200" dirty="0">
                <a:solidFill>
                  <a:schemeClr val="accent2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600" dirty="0"/>
              <a:t>P4</a:t>
            </a:r>
            <a:endParaRPr lang="en-US" altLang="zh-CN" sz="3600" dirty="0"/>
          </a:p>
        </p:txBody>
      </p:sp>
      <p:sp>
        <p:nvSpPr>
          <p:cNvPr id="4" name="文本占位符 6"/>
          <p:cNvSpPr>
            <a:spLocks noGrp="1"/>
          </p:cNvSpPr>
          <p:nvPr/>
        </p:nvSpPr>
        <p:spPr>
          <a:xfrm>
            <a:off x="5828030" y="3873500"/>
            <a:ext cx="3184525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/>
              <a:t>Code Review</a:t>
            </a:r>
            <a:endParaRPr lang="en-US" altLang="zh-CN" sz="2400" dirty="0"/>
          </a:p>
        </p:txBody>
      </p:sp>
      <p:sp>
        <p:nvSpPr>
          <p:cNvPr id="6" name="文本占位符 16"/>
          <p:cNvSpPr>
            <a:spLocks noGrp="1"/>
          </p:cNvSpPr>
          <p:nvPr/>
        </p:nvSpPr>
        <p:spPr>
          <a:xfrm>
            <a:off x="5828030" y="4297045"/>
            <a:ext cx="3622675" cy="4508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90204" pitchFamily="34" charset="0"/>
              <a:buNone/>
              <a:defRPr lang="zh-CN" altLang="en-US" sz="1200" kern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/>
              <a:t>20:00 - 21:00  </a:t>
            </a:r>
            <a:r>
              <a:rPr sz="1800" dirty="0"/>
              <a:t>早点下班</a:t>
            </a:r>
            <a:endParaRPr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5370830" y="984250"/>
            <a:ext cx="4662170" cy="589280"/>
          </a:xfrm>
        </p:spPr>
        <p:txBody>
          <a:bodyPr wrap="square"/>
          <a:lstStyle/>
          <a:p>
            <a:r>
              <a:rPr lang="en-US" altLang="zh-CN" sz="3600" dirty="0"/>
              <a:t>Code Review </a:t>
            </a:r>
            <a:r>
              <a:rPr sz="3600" dirty="0"/>
              <a:t>预行</a:t>
            </a:r>
            <a:endParaRPr sz="3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2843244" y="3136380"/>
            <a:ext cx="1019112" cy="589280"/>
          </a:xfrm>
        </p:spPr>
        <p:txBody>
          <a:bodyPr/>
          <a:lstStyle/>
          <a:p>
            <a:r>
              <a:rPr lang="en-US" altLang="zh-CN" sz="3600" dirty="0"/>
              <a:t>P4</a:t>
            </a:r>
            <a:endParaRPr lang="en-US" altLang="zh-CN" sz="3600" dirty="0"/>
          </a:p>
        </p:txBody>
      </p:sp>
      <p:sp>
        <p:nvSpPr>
          <p:cNvPr id="6" name="文本占位符 6"/>
          <p:cNvSpPr>
            <a:spLocks noGrp="1"/>
          </p:cNvSpPr>
          <p:nvPr/>
        </p:nvSpPr>
        <p:spPr>
          <a:xfrm>
            <a:off x="5842635" y="2380615"/>
            <a:ext cx="3618230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/>
              <a:t>CRM</a:t>
            </a:r>
            <a:endParaRPr lang="en-US" altLang="zh-CN" sz="2400" dirty="0"/>
          </a:p>
        </p:txBody>
      </p:sp>
      <p:sp>
        <p:nvSpPr>
          <p:cNvPr id="10" name="文本占位符 6"/>
          <p:cNvSpPr>
            <a:spLocks noGrp="1"/>
          </p:cNvSpPr>
          <p:nvPr/>
        </p:nvSpPr>
        <p:spPr>
          <a:xfrm>
            <a:off x="5842635" y="3611880"/>
            <a:ext cx="4045585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2400" dirty="0"/>
              <a:t>打卡</a:t>
            </a:r>
            <a:endParaRPr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5336857" y="4686300"/>
            <a:ext cx="1514476" cy="32384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6"/>
          </p:nvPr>
        </p:nvSpPr>
        <p:spPr>
          <a:xfrm>
            <a:off x="5283200" y="4724110"/>
            <a:ext cx="1622425" cy="285750"/>
          </a:xfrm>
        </p:spPr>
        <p:txBody>
          <a:bodyPr>
            <a:normAutofit fontScale="80000"/>
          </a:bodyPr>
          <a:lstStyle/>
          <a:p>
            <a:pPr>
              <a:lnSpc>
                <a:spcPct val="90000"/>
              </a:lnSpc>
            </a:pPr>
            <a:r>
              <a:rPr lang="zh-CN" altLang="en-US" dirty="0"/>
              <a:t>徐一丁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5"/>
          </p:nvPr>
        </p:nvSpPr>
        <p:spPr>
          <a:xfrm>
            <a:off x="3743325" y="3151305"/>
            <a:ext cx="4702175" cy="285750"/>
          </a:xfrm>
        </p:spPr>
        <p:txBody>
          <a:bodyPr>
            <a:normAutofit fontScale="72500"/>
          </a:bodyPr>
          <a:lstStyle/>
          <a:p>
            <a:pPr algn="ctr"/>
            <a:r>
              <a:rPr lang="en-US" altLang="zh-CN" dirty="0"/>
              <a:t>2020.07.14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31056"/>
            <a:ext cx="10515600" cy="758703"/>
          </a:xfrm>
        </p:spPr>
        <p:txBody>
          <a:bodyPr>
            <a:normAutofit/>
          </a:bodyPr>
          <a:lstStyle/>
          <a:p>
            <a:r>
              <a:rPr lang="en-US" altLang="zh-CN"/>
              <a:t>Thanks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5370830" y="984250"/>
            <a:ext cx="3949700" cy="589280"/>
          </a:xfrm>
        </p:spPr>
        <p:txBody>
          <a:bodyPr wrap="square"/>
          <a:lstStyle/>
          <a:p>
            <a:r>
              <a:rPr sz="3600" dirty="0"/>
              <a:t>色值设计介绍</a:t>
            </a:r>
            <a:endParaRPr sz="36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2843244" y="3136380"/>
            <a:ext cx="1019112" cy="589280"/>
          </a:xfrm>
        </p:spPr>
        <p:txBody>
          <a:bodyPr/>
          <a:lstStyle/>
          <a:p>
            <a:r>
              <a:rPr lang="en-US" altLang="zh-CN" sz="3600" dirty="0"/>
              <a:t>P1</a:t>
            </a:r>
            <a:endParaRPr lang="en-US" altLang="zh-CN" sz="3600" dirty="0"/>
          </a:p>
        </p:txBody>
      </p:sp>
      <p:sp>
        <p:nvSpPr>
          <p:cNvPr id="6" name="文本占位符 6"/>
          <p:cNvSpPr>
            <a:spLocks noGrp="1"/>
          </p:cNvSpPr>
          <p:nvPr/>
        </p:nvSpPr>
        <p:spPr>
          <a:xfrm>
            <a:off x="5842635" y="1981200"/>
            <a:ext cx="2620010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2400" dirty="0"/>
              <a:t>原则</a:t>
            </a:r>
            <a:endParaRPr sz="2400" dirty="0"/>
          </a:p>
        </p:txBody>
      </p:sp>
      <p:sp>
        <p:nvSpPr>
          <p:cNvPr id="8" name="文本占位符 6"/>
          <p:cNvSpPr>
            <a:spLocks noGrp="1"/>
          </p:cNvSpPr>
          <p:nvPr/>
        </p:nvSpPr>
        <p:spPr>
          <a:xfrm>
            <a:off x="5842635" y="3255010"/>
            <a:ext cx="2620010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2400" dirty="0"/>
              <a:t>定义</a:t>
            </a:r>
            <a:endParaRPr sz="2400" dirty="0"/>
          </a:p>
        </p:txBody>
      </p:sp>
      <p:sp>
        <p:nvSpPr>
          <p:cNvPr id="9" name="文本占位符 6"/>
          <p:cNvSpPr>
            <a:spLocks noGrp="1"/>
          </p:cNvSpPr>
          <p:nvPr/>
        </p:nvSpPr>
        <p:spPr>
          <a:xfrm>
            <a:off x="5842635" y="3891915"/>
            <a:ext cx="2620010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2400" dirty="0"/>
              <a:t>设计</a:t>
            </a:r>
            <a:endParaRPr sz="2400" dirty="0"/>
          </a:p>
        </p:txBody>
      </p:sp>
      <p:sp>
        <p:nvSpPr>
          <p:cNvPr id="10" name="文本占位符 6"/>
          <p:cNvSpPr>
            <a:spLocks noGrp="1"/>
          </p:cNvSpPr>
          <p:nvPr/>
        </p:nvSpPr>
        <p:spPr>
          <a:xfrm>
            <a:off x="5842635" y="2618105"/>
            <a:ext cx="2620010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2400" dirty="0"/>
              <a:t>分析</a:t>
            </a:r>
            <a:endParaRPr sz="2400" dirty="0"/>
          </a:p>
        </p:txBody>
      </p:sp>
      <p:sp>
        <p:nvSpPr>
          <p:cNvPr id="11" name="文本占位符 6"/>
          <p:cNvSpPr>
            <a:spLocks noGrp="1"/>
          </p:cNvSpPr>
          <p:nvPr/>
        </p:nvSpPr>
        <p:spPr>
          <a:xfrm>
            <a:off x="5842635" y="4528820"/>
            <a:ext cx="2620010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105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sz="2400" dirty="0"/>
              <a:t>展示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原则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23"/>
          </p:nvPr>
        </p:nvSpPr>
        <p:spPr>
          <a:xfrm>
            <a:off x="4473575" y="2038350"/>
            <a:ext cx="1459230" cy="339725"/>
          </a:xfrm>
        </p:spPr>
        <p:txBody>
          <a:bodyPr wrap="square"/>
          <a:lstStyle/>
          <a:p>
            <a:r>
              <a:rPr lang="zh-CN" altLang="en-US" dirty="0"/>
              <a:t>未来展望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670685" y="1548130"/>
            <a:ext cx="49237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800" dirty="0" smtClean="0">
                <a:latin typeface="+mn-ea"/>
              </a:rPr>
              <a:t>听</a:t>
            </a:r>
            <a:r>
              <a:rPr lang="zh-CN" altLang="en-US" sz="3200" dirty="0" smtClean="0">
                <a:latin typeface="+mn-ea"/>
              </a:rPr>
              <a:t>用户所讲  </a:t>
            </a:r>
            <a:r>
              <a:rPr lang="zh-CN" altLang="en-US" sz="4800" dirty="0" smtClean="0">
                <a:latin typeface="+mn-ea"/>
              </a:rPr>
              <a:t>做</a:t>
            </a:r>
            <a:r>
              <a:rPr lang="zh-CN" altLang="en-US" sz="3200" dirty="0" smtClean="0">
                <a:latin typeface="+mn-ea"/>
              </a:rPr>
              <a:t>用户所想</a:t>
            </a:r>
            <a:endParaRPr lang="zh-CN" altLang="en-US" sz="3200" dirty="0" smtClean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590915" y="3244850"/>
            <a:ext cx="2212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 smtClean="0">
                <a:latin typeface="+mn-ea"/>
              </a:rPr>
              <a:t>用户 </a:t>
            </a:r>
            <a:r>
              <a:rPr lang="en-US" altLang="zh-CN" dirty="0" smtClean="0">
                <a:latin typeface="+mn-ea"/>
              </a:rPr>
              <a:t>== </a:t>
            </a:r>
            <a:r>
              <a:rPr lang="zh-CN" altLang="en-US" dirty="0" smtClean="0">
                <a:latin typeface="+mn-ea"/>
              </a:rPr>
              <a:t>业务开发者</a:t>
            </a:r>
            <a:endParaRPr lang="zh-CN" altLang="en-US" dirty="0" smtClean="0"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1200" y="4458970"/>
            <a:ext cx="76752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 dirty="0" smtClean="0">
                <a:latin typeface="+mn-ea"/>
              </a:rPr>
              <a:t>HEX == </a:t>
            </a:r>
            <a:r>
              <a:rPr lang="zh-CN" altLang="en-US" sz="2400" dirty="0" smtClean="0">
                <a:latin typeface="+mn-ea"/>
              </a:rPr>
              <a:t>颜色名 </a:t>
            </a:r>
            <a:r>
              <a:rPr lang="en-US" altLang="zh-CN" sz="2400" dirty="0" smtClean="0">
                <a:latin typeface="+mn-ea"/>
              </a:rPr>
              <a:t>== </a:t>
            </a:r>
            <a:r>
              <a:rPr lang="zh-CN" altLang="en-US" sz="2400" dirty="0" smtClean="0">
                <a:latin typeface="+mn-ea"/>
              </a:rPr>
              <a:t>色块</a:t>
            </a:r>
            <a:r>
              <a:rPr lang="en-US" altLang="zh-CN" sz="2400" dirty="0" smtClean="0">
                <a:latin typeface="+mn-ea"/>
              </a:rPr>
              <a:t> == abc123 == </a:t>
            </a:r>
            <a:r>
              <a:rPr lang="zh-CN" altLang="en-US" sz="2400" dirty="0" smtClean="0">
                <a:latin typeface="+mn-ea"/>
              </a:rPr>
              <a:t>随便什么代码</a:t>
            </a:r>
            <a:r>
              <a:rPr lang="en-US" altLang="zh-CN" sz="2400" dirty="0" smtClean="0">
                <a:latin typeface="+mn-ea"/>
              </a:rPr>
              <a:t>...</a:t>
            </a:r>
            <a:endParaRPr lang="en-US" altLang="zh-CN" sz="2400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审视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23"/>
          </p:nvPr>
        </p:nvSpPr>
        <p:spPr>
          <a:xfrm>
            <a:off x="4473575" y="2038350"/>
            <a:ext cx="1459230" cy="339725"/>
          </a:xfrm>
        </p:spPr>
        <p:txBody>
          <a:bodyPr wrap="square"/>
          <a:lstStyle/>
          <a:p>
            <a:r>
              <a:rPr lang="zh-CN" altLang="en-US" dirty="0"/>
              <a:t>未来展望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36320" y="1324610"/>
            <a:ext cx="10120630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2400" dirty="0" smtClean="0">
                <a:latin typeface="+mn-ea"/>
              </a:rPr>
              <a:t>label.textColor = RGBA(23, 87, 123)</a:t>
            </a:r>
            <a:endParaRPr lang="zh-CN" altLang="en-US" sz="2400" dirty="0" smtClean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 smtClean="0">
                <a:latin typeface="+mn-ea"/>
              </a:rPr>
              <a:t>label.textColor = UIColor(hex: 0x28C251)</a:t>
            </a:r>
            <a:endParaRPr lang="zh-CN" altLang="en-US" sz="2400" dirty="0" smtClean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 smtClean="0">
                <a:latin typeface="+mn-ea"/>
              </a:rPr>
              <a:t>label.textColor = UIColor.lightOrange</a:t>
            </a:r>
            <a:endParaRPr lang="zh-CN" altLang="en-US" sz="2400" dirty="0" smtClean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 smtClean="0">
                <a:latin typeface="+mn-ea"/>
              </a:rPr>
              <a:t>label.textColor = UIColor.xm_darkGray</a:t>
            </a:r>
            <a:endParaRPr lang="zh-CN" altLang="en-US" sz="2400" dirty="0" smtClean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 smtClean="0">
                <a:latin typeface="+mn-ea"/>
              </a:rPr>
              <a:t>label.textColor = UIColor.blue_58B7EF</a:t>
            </a:r>
            <a:endParaRPr lang="zh-CN" altLang="en-US" sz="2400" dirty="0" smtClean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 dirty="0" smtClean="0">
                <a:latin typeface="+mn-ea"/>
                <a:sym typeface="+mn-ea"/>
              </a:rPr>
              <a:t>label.textColor = #colorLiteral(red: 0.2, green: 0.35, blue: 0.6, alpha: 1)</a:t>
            </a:r>
            <a:endParaRPr lang="zh-CN" altLang="en-US" sz="2400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定义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0475" y="1649730"/>
            <a:ext cx="287845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4400" dirty="0" smtClean="0">
                <a:latin typeface="+mn-ea"/>
              </a:rPr>
              <a:t>Use</a:t>
            </a:r>
            <a:r>
              <a:rPr lang="zh-CN" altLang="en-US" sz="3200" dirty="0" smtClean="0">
                <a:latin typeface="+mn-ea"/>
              </a:rPr>
              <a:t> Class    </a:t>
            </a:r>
            <a:endParaRPr lang="zh-CN" altLang="en-US" sz="3200" dirty="0" smtClean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9840" y="3085465"/>
            <a:ext cx="25628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 dirty="0" smtClean="0">
                <a:latin typeface="+mn-ea"/>
              </a:rPr>
              <a:t>Use</a:t>
            </a:r>
            <a:r>
              <a:rPr lang="zh-CN" altLang="en-US" sz="3200" dirty="0" smtClean="0">
                <a:latin typeface="+mn-ea"/>
              </a:rPr>
              <a:t> Visual </a:t>
            </a:r>
            <a:endParaRPr lang="zh-CN" altLang="en-US" sz="3200" dirty="0" smtClean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9840" y="4540250"/>
            <a:ext cx="2341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 dirty="0" smtClean="0">
                <a:latin typeface="+mn-ea"/>
              </a:rPr>
              <a:t>Use</a:t>
            </a:r>
            <a:r>
              <a:rPr lang="zh-CN" altLang="en-US" sz="3200" dirty="0" smtClean="0">
                <a:latin typeface="+mn-ea"/>
              </a:rPr>
              <a:t> Char </a:t>
            </a:r>
            <a:endParaRPr lang="zh-CN" altLang="en-US" sz="3200" dirty="0" smtClean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84345" y="1649730"/>
            <a:ext cx="36245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4400" dirty="0" smtClean="0">
                <a:latin typeface="+mn-ea"/>
              </a:rPr>
              <a:t>Not</a:t>
            </a:r>
            <a:r>
              <a:rPr lang="zh-CN" altLang="en-US" sz="3200" dirty="0" smtClean="0">
                <a:latin typeface="+mn-ea"/>
              </a:rPr>
              <a:t> Extension    </a:t>
            </a:r>
            <a:endParaRPr lang="zh-CN" altLang="en-US" sz="3200" dirty="0" smtClean="0"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83710" y="3085465"/>
            <a:ext cx="226187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 dirty="0" smtClean="0">
                <a:latin typeface="+mn-ea"/>
              </a:rPr>
              <a:t>Not</a:t>
            </a:r>
            <a:r>
              <a:rPr lang="zh-CN" altLang="en-US" sz="3200" dirty="0" smtClean="0">
                <a:latin typeface="+mn-ea"/>
              </a:rPr>
              <a:t> </a:t>
            </a:r>
            <a:r>
              <a:rPr lang="en-US" altLang="zh-CN" sz="3200" dirty="0" smtClean="0">
                <a:latin typeface="+mn-ea"/>
              </a:rPr>
              <a:t>Color</a:t>
            </a:r>
            <a:endParaRPr lang="en-US" altLang="zh-CN" sz="3200" dirty="0" smtClean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83710" y="4540250"/>
            <a:ext cx="340169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 dirty="0" smtClean="0">
                <a:latin typeface="+mn-ea"/>
              </a:rPr>
              <a:t>Not</a:t>
            </a:r>
            <a:r>
              <a:rPr lang="zh-CN" altLang="en-US" sz="3200" dirty="0" smtClean="0">
                <a:latin typeface="+mn-ea"/>
              </a:rPr>
              <a:t> </a:t>
            </a:r>
            <a:r>
              <a:rPr lang="en-US" altLang="zh-CN" sz="3200" dirty="0" smtClean="0">
                <a:latin typeface="+mn-ea"/>
              </a:rPr>
              <a:t>Name/Hex</a:t>
            </a:r>
            <a:r>
              <a:rPr lang="zh-CN" altLang="en-US" sz="3200" dirty="0" smtClean="0">
                <a:latin typeface="+mn-ea"/>
              </a:rPr>
              <a:t> </a:t>
            </a:r>
            <a:endParaRPr lang="zh-CN" altLang="en-US" sz="3200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1720" y="393383"/>
            <a:ext cx="4989195" cy="589280"/>
          </a:xfrm>
        </p:spPr>
        <p:txBody>
          <a:bodyPr wrap="square"/>
          <a:lstStyle/>
          <a:p>
            <a:r>
              <a:rPr lang="zh-CN" altLang="en-US" sz="3600" dirty="0">
                <a:solidFill>
                  <a:schemeClr val="accent2"/>
                </a:solidFill>
              </a:rPr>
              <a:t>设计</a:t>
            </a:r>
            <a:endParaRPr lang="zh-CN" altLang="en-US" sz="3600" dirty="0">
              <a:solidFill>
                <a:schemeClr val="accent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9840" y="2050415"/>
            <a:ext cx="35820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4400" dirty="0" smtClean="0">
                <a:latin typeface="+mn-ea"/>
              </a:rPr>
              <a:t>Name</a:t>
            </a:r>
            <a:r>
              <a:rPr lang="zh-CN" altLang="en-US" sz="3200" dirty="0" smtClean="0">
                <a:latin typeface="+mn-ea"/>
              </a:rPr>
              <a:t> </a:t>
            </a:r>
            <a:r>
              <a:rPr lang="en-US" altLang="zh-CN" sz="3200" dirty="0" smtClean="0">
                <a:latin typeface="+mn-ea"/>
              </a:rPr>
              <a:t>Define</a:t>
            </a:r>
            <a:r>
              <a:rPr lang="zh-CN" altLang="en-US" sz="3200" dirty="0" smtClean="0">
                <a:latin typeface="+mn-ea"/>
              </a:rPr>
              <a:t>    </a:t>
            </a:r>
            <a:endParaRPr lang="zh-CN" altLang="en-US" sz="3200" dirty="0" smtClean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9840" y="3338830"/>
            <a:ext cx="28778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400" dirty="0" smtClean="0">
                <a:latin typeface="+mn-ea"/>
              </a:rPr>
              <a:t>Use</a:t>
            </a:r>
            <a:r>
              <a:rPr lang="zh-CN" altLang="en-US" sz="3200" dirty="0" smtClean="0">
                <a:latin typeface="+mn-ea"/>
              </a:rPr>
              <a:t> </a:t>
            </a:r>
            <a:r>
              <a:rPr lang="en-US" altLang="zh-CN" sz="3200" dirty="0" smtClean="0">
                <a:latin typeface="+mn-ea"/>
              </a:rPr>
              <a:t>Snippet</a:t>
            </a:r>
            <a:r>
              <a:rPr lang="zh-CN" altLang="en-US" sz="3200" dirty="0" smtClean="0">
                <a:latin typeface="+mn-ea"/>
              </a:rPr>
              <a:t> </a:t>
            </a:r>
            <a:endParaRPr lang="zh-CN" altLang="en-US" sz="3200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79be0661e3d3d3782f8b2d220c9450c4572219b01490f-Mwdo28_fw658.jpg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671" t="-22324" r="1671" b="26462"/>
          <a:stretch>
            <a:fillRect/>
          </a:stretch>
        </p:blipFill>
        <p:spPr>
          <a:xfrm>
            <a:off x="-180155" y="-30284"/>
            <a:ext cx="10213231" cy="691899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498777" y="3428875"/>
            <a:ext cx="272732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200" b="1" dirty="0" smtClean="0">
                <a:latin typeface="方正黑体简体" panose="02000000000000000000" charset="-122"/>
                <a:ea typeface="方正黑体简体" panose="02000000000000000000" charset="-122"/>
                <a:cs typeface="方正黑体简体" panose="02000000000000000000" charset="-122"/>
              </a:rPr>
              <a:t> </a:t>
            </a:r>
            <a:r>
              <a:rPr lang="zh-CN" altLang="en-US" sz="7200" b="1" dirty="0" smtClean="0">
                <a:latin typeface="魏碑-简" panose="03000800000000000000" charset="-122"/>
                <a:ea typeface="魏碑-简" panose="03000800000000000000" charset="-122"/>
                <a:cs typeface="魏碑-简" panose="03000800000000000000" charset="-122"/>
              </a:rPr>
              <a:t>纯 色</a:t>
            </a:r>
            <a:endParaRPr lang="zh-CN" altLang="en-US" sz="7200" b="1" dirty="0" smtClean="0">
              <a:latin typeface="魏碑-简" panose="03000800000000000000" charset="-122"/>
              <a:ea typeface="魏碑-简" panose="03000800000000000000" charset="-122"/>
              <a:cs typeface="魏碑-简" panose="03000800000000000000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ocer 主题">
  <a:themeElements>
    <a:clrScheme name="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06661"/>
      </a:accent1>
      <a:accent2>
        <a:srgbClr val="56ABF0"/>
      </a:accent2>
      <a:accent3>
        <a:srgbClr val="6F778A"/>
      </a:accent3>
      <a:accent4>
        <a:srgbClr val="AAAFBA"/>
      </a:accent4>
      <a:accent5>
        <a:srgbClr val="A5A5A5"/>
      </a:accent5>
      <a:accent6>
        <a:srgbClr val="C9C9C9"/>
      </a:accent6>
      <a:hlink>
        <a:srgbClr val="F06661"/>
      </a:hlink>
      <a:folHlink>
        <a:srgbClr val="BFBFBF"/>
      </a:folHlink>
    </a:clrScheme>
    <a:fontScheme name="智能模板简约风">
      <a:majorFont>
        <a:latin typeface="Century Gothic"/>
        <a:ea typeface="华文细黑"/>
        <a:cs typeface=""/>
      </a:majorFont>
      <a:minorFont>
        <a:latin typeface="Arial"/>
        <a:ea typeface=" 微软雅黑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1259</Words>
  <Application>WPS 演示</Application>
  <PresentationFormat>宽屏</PresentationFormat>
  <Paragraphs>215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1" baseType="lpstr">
      <vt:lpstr>Arial</vt:lpstr>
      <vt:lpstr>方正书宋_GBK</vt:lpstr>
      <vt:lpstr>Wingdings</vt:lpstr>
      <vt:lpstr>Century Gothic</vt:lpstr>
      <vt:lpstr>苹方-简</vt:lpstr>
      <vt:lpstr>微软雅黑 Light</vt:lpstr>
      <vt:lpstr>方正黑体简体</vt:lpstr>
      <vt:lpstr>魏碑-简</vt:lpstr>
      <vt:lpstr>思源黑体 CN Medium</vt:lpstr>
      <vt:lpstr>微软雅黑light</vt:lpstr>
      <vt:lpstr>华文细黑</vt:lpstr>
      <vt:lpstr>黑体-简</vt:lpstr>
      <vt:lpstr>微软雅黑</vt:lpstr>
      <vt:lpstr>汉仪旗黑KW</vt:lpstr>
      <vt:lpstr>宋体</vt:lpstr>
      <vt:lpstr>Arial Unicode MS</vt:lpstr>
      <vt:lpstr>Calibri</vt:lpstr>
      <vt:lpstr>Helvetica Neue</vt:lpstr>
      <vt:lpstr>汉仪书宋二KW</vt:lpstr>
      <vt:lpstr>Docer 主题</vt:lpstr>
      <vt:lpstr>技术分享 + Code Review</vt:lpstr>
      <vt:lpstr>目录</vt:lpstr>
      <vt:lpstr>PowerPoint 演示文稿</vt:lpstr>
      <vt:lpstr>PowerPoint 演示文稿</vt:lpstr>
      <vt:lpstr>原则</vt:lpstr>
      <vt:lpstr>审视</vt:lpstr>
      <vt:lpstr>定义</vt:lpstr>
      <vt:lpstr>设计</vt:lpstr>
      <vt:lpstr>PowerPoint 演示文稿</vt:lpstr>
      <vt:lpstr>PowerPoint 演示文稿</vt:lpstr>
      <vt:lpstr>PowerPoint 演示文稿</vt:lpstr>
      <vt:lpstr>彩色</vt:lpstr>
      <vt:lpstr>彩色</vt:lpstr>
      <vt:lpstr>无内鬼，再来点案例</vt:lpstr>
      <vt:lpstr>Snippet</vt:lpstr>
      <vt:lpstr>其他</vt:lpstr>
      <vt:lpstr>PowerPoint 演示文稿</vt:lpstr>
      <vt:lpstr>嵌套类型</vt:lpstr>
      <vt:lpstr>类型示例</vt:lpstr>
      <vt:lpstr>扩展示例</vt:lpstr>
      <vt:lpstr>继承示例</vt:lpstr>
      <vt:lpstr>坑</vt:lpstr>
      <vt:lpstr>嵌套函数</vt:lpstr>
      <vt:lpstr>复杂一点</vt:lpstr>
      <vt:lpstr>解释</vt:lpstr>
      <vt:lpstr>PowerPoint 演示文稿</vt:lpstr>
      <vt:lpstr>概念图</vt:lpstr>
      <vt:lpstr>人脸对齐</vt:lpstr>
      <vt:lpstr>68 VS 81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清新简约工作总结汇报</dc:title>
  <dc:creator/>
  <cp:lastModifiedBy>xuyiding</cp:lastModifiedBy>
  <cp:revision>372</cp:revision>
  <dcterms:created xsi:type="dcterms:W3CDTF">2020-07-15T02:08:58Z</dcterms:created>
  <dcterms:modified xsi:type="dcterms:W3CDTF">2020-07-15T02:08:58Z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2052-2.3.0.3701</vt:lpwstr>
  </property>
  <property fmtid="{D5CDD505-2E9C-101B-9397-08002B2CF9AE}" pid="3" name="DocerBeautify">
    <vt:lpwstr>NDVfMTAwXzEwMDAzXzExMl8xMTI=</vt:lpwstr>
  </property>
</Properties>
</file>